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8"/>
  </p:notes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2966" autoAdjust="0"/>
  </p:normalViewPr>
  <p:slideViewPr>
    <p:cSldViewPr snapToGrid="0">
      <p:cViewPr varScale="1">
        <p:scale>
          <a:sx n="61" d="100"/>
          <a:sy n="61" d="100"/>
        </p:scale>
        <p:origin x="122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524E97-4CCD-4B2C-B0D8-594036F8E6A2}" type="doc">
      <dgm:prSet loTypeId="urn:microsoft.com/office/officeart/2005/8/layout/vList2" loCatId="list" qsTypeId="urn:microsoft.com/office/officeart/2005/8/quickstyle/simple4" qsCatId="simple" csTypeId="urn:microsoft.com/office/officeart/2005/8/colors/accent0_3" csCatId="mainScheme" phldr="1"/>
      <dgm:spPr/>
    </dgm:pt>
    <dgm:pt modelId="{BC183C7C-E673-43F9-86ED-06E19A0AC44F}">
      <dgm:prSet custT="1"/>
      <dgm:spPr>
        <a:solidFill>
          <a:schemeClr val="bg1">
            <a:lumMod val="85000"/>
            <a:lumOff val="15000"/>
          </a:schemeClr>
        </a:solidFill>
      </dgm:spPr>
      <dgm:t>
        <a:bodyPr/>
        <a:lstStyle/>
        <a:p>
          <a:r>
            <a:rPr lang="en-US" sz="3200" dirty="0"/>
            <a:t>Inconvenient and hard to read</a:t>
          </a:r>
        </a:p>
      </dgm:t>
    </dgm:pt>
    <dgm:pt modelId="{3C418143-67F8-43DE-970E-261E1984B114}" type="parTrans" cxnId="{1C4EE279-2F1F-4699-8A52-1471451F0082}">
      <dgm:prSet/>
      <dgm:spPr/>
      <dgm:t>
        <a:bodyPr/>
        <a:lstStyle/>
        <a:p>
          <a:endParaRPr lang="en-AU"/>
        </a:p>
      </dgm:t>
    </dgm:pt>
    <dgm:pt modelId="{97C06BA7-2D26-42E7-B166-1EDB70BA0A59}" type="sibTrans" cxnId="{1C4EE279-2F1F-4699-8A52-1471451F0082}">
      <dgm:prSet/>
      <dgm:spPr/>
      <dgm:t>
        <a:bodyPr/>
        <a:lstStyle/>
        <a:p>
          <a:endParaRPr lang="en-AU"/>
        </a:p>
      </dgm:t>
    </dgm:pt>
    <dgm:pt modelId="{D8B6A4B3-1CB6-4509-A0D8-5E1EC814C0DC}">
      <dgm:prSet custT="1"/>
      <dgm:spPr>
        <a:solidFill>
          <a:schemeClr val="bg1">
            <a:lumMod val="75000"/>
            <a:lumOff val="25000"/>
          </a:schemeClr>
        </a:solidFill>
      </dgm:spPr>
      <dgm:t>
        <a:bodyPr/>
        <a:lstStyle/>
        <a:p>
          <a:r>
            <a:rPr lang="en-US" sz="3200" dirty="0"/>
            <a:t>No clear way to know when information is updated</a:t>
          </a:r>
        </a:p>
      </dgm:t>
    </dgm:pt>
    <dgm:pt modelId="{5A753640-D94B-482A-B2DD-A1F97BC32512}" type="parTrans" cxnId="{F9F66B22-5104-4170-8F89-3D21931C553D}">
      <dgm:prSet/>
      <dgm:spPr/>
      <dgm:t>
        <a:bodyPr/>
        <a:lstStyle/>
        <a:p>
          <a:endParaRPr lang="en-AU"/>
        </a:p>
      </dgm:t>
    </dgm:pt>
    <dgm:pt modelId="{D6453FC4-9CD8-4540-87E5-D6FD1D01C1CB}" type="sibTrans" cxnId="{F9F66B22-5104-4170-8F89-3D21931C553D}">
      <dgm:prSet/>
      <dgm:spPr/>
      <dgm:t>
        <a:bodyPr/>
        <a:lstStyle/>
        <a:p>
          <a:endParaRPr lang="en-AU"/>
        </a:p>
      </dgm:t>
    </dgm:pt>
    <dgm:pt modelId="{BEB7587E-B403-49A6-A712-9DEC46C8738C}">
      <dgm:prSet custT="1"/>
      <dgm:spPr>
        <a:solidFill>
          <a:schemeClr val="bg1">
            <a:lumMod val="85000"/>
            <a:lumOff val="15000"/>
          </a:schemeClr>
        </a:solidFill>
      </dgm:spPr>
      <dgm:t>
        <a:bodyPr/>
        <a:lstStyle/>
        <a:p>
          <a:r>
            <a:rPr lang="en-US" sz="3200" dirty="0"/>
            <a:t>Negative reputation</a:t>
          </a:r>
        </a:p>
      </dgm:t>
    </dgm:pt>
    <dgm:pt modelId="{F25B8FEC-22FE-48BA-A608-6C9B5E873E5D}" type="parTrans" cxnId="{8294C1C2-B193-4BDF-AF26-8D757CE2D18D}">
      <dgm:prSet/>
      <dgm:spPr/>
      <dgm:t>
        <a:bodyPr/>
        <a:lstStyle/>
        <a:p>
          <a:endParaRPr lang="en-AU"/>
        </a:p>
      </dgm:t>
    </dgm:pt>
    <dgm:pt modelId="{563B0180-24A1-4F7F-AFA3-4C6A269CC1F5}" type="sibTrans" cxnId="{8294C1C2-B193-4BDF-AF26-8D757CE2D18D}">
      <dgm:prSet/>
      <dgm:spPr/>
      <dgm:t>
        <a:bodyPr/>
        <a:lstStyle/>
        <a:p>
          <a:endParaRPr lang="en-AU"/>
        </a:p>
      </dgm:t>
    </dgm:pt>
    <dgm:pt modelId="{B536FFB7-DDD2-4881-959D-EFB0935ECB8E}">
      <dgm:prSet phldrT="[Text]" custT="1"/>
      <dgm:spPr>
        <a:solidFill>
          <a:schemeClr val="bg1">
            <a:lumMod val="75000"/>
            <a:lumOff val="25000"/>
          </a:schemeClr>
        </a:solidFill>
      </dgm:spPr>
      <dgm:t>
        <a:bodyPr/>
        <a:lstStyle/>
        <a:p>
          <a:r>
            <a:rPr lang="en-US" sz="3200" dirty="0"/>
            <a:t>Difficult to find relevant information</a:t>
          </a:r>
          <a:endParaRPr lang="en-AU" sz="3200" dirty="0"/>
        </a:p>
      </dgm:t>
    </dgm:pt>
    <dgm:pt modelId="{DDEBB39B-68A3-4EE7-A2F5-41B912BFACC4}" type="sibTrans" cxnId="{C2C83541-901C-428D-BC8B-E147654F745F}">
      <dgm:prSet/>
      <dgm:spPr/>
      <dgm:t>
        <a:bodyPr/>
        <a:lstStyle/>
        <a:p>
          <a:endParaRPr lang="en-AU"/>
        </a:p>
      </dgm:t>
    </dgm:pt>
    <dgm:pt modelId="{83271161-DC6F-4E52-B2E6-E1F91EE5EB69}" type="parTrans" cxnId="{C2C83541-901C-428D-BC8B-E147654F745F}">
      <dgm:prSet/>
      <dgm:spPr/>
      <dgm:t>
        <a:bodyPr/>
        <a:lstStyle/>
        <a:p>
          <a:endParaRPr lang="en-AU"/>
        </a:p>
      </dgm:t>
    </dgm:pt>
    <dgm:pt modelId="{144A3D82-7E2A-488A-A843-1C496540615B}" type="pres">
      <dgm:prSet presAssocID="{FF524E97-4CCD-4B2C-B0D8-594036F8E6A2}" presName="linear" presStyleCnt="0">
        <dgm:presLayoutVars>
          <dgm:animLvl val="lvl"/>
          <dgm:resizeHandles val="exact"/>
        </dgm:presLayoutVars>
      </dgm:prSet>
      <dgm:spPr/>
    </dgm:pt>
    <dgm:pt modelId="{D35200B3-2E40-4FA7-B5E5-D574D70ABC1F}" type="pres">
      <dgm:prSet presAssocID="{B536FFB7-DDD2-4881-959D-EFB0935ECB8E}" presName="parentText" presStyleLbl="node1" presStyleIdx="0" presStyleCnt="4" custLinFactNeighborX="0" custLinFactNeighborY="-10679">
        <dgm:presLayoutVars>
          <dgm:chMax val="0"/>
          <dgm:bulletEnabled val="1"/>
        </dgm:presLayoutVars>
      </dgm:prSet>
      <dgm:spPr/>
    </dgm:pt>
    <dgm:pt modelId="{B6BF31C0-35AD-4F59-9A9F-3DC531715E9B}" type="pres">
      <dgm:prSet presAssocID="{DDEBB39B-68A3-4EE7-A2F5-41B912BFACC4}" presName="spacer" presStyleCnt="0"/>
      <dgm:spPr/>
    </dgm:pt>
    <dgm:pt modelId="{30C9DB25-CCFB-4E7D-AEC6-C6ED09065E2F}" type="pres">
      <dgm:prSet presAssocID="{BC183C7C-E673-43F9-86ED-06E19A0AC44F}" presName="parentText" presStyleLbl="node1" presStyleIdx="1" presStyleCnt="4">
        <dgm:presLayoutVars>
          <dgm:chMax val="0"/>
          <dgm:bulletEnabled val="1"/>
        </dgm:presLayoutVars>
      </dgm:prSet>
      <dgm:spPr/>
    </dgm:pt>
    <dgm:pt modelId="{769832BD-37A6-4351-849A-B79580720159}" type="pres">
      <dgm:prSet presAssocID="{97C06BA7-2D26-42E7-B166-1EDB70BA0A59}" presName="spacer" presStyleCnt="0"/>
      <dgm:spPr/>
    </dgm:pt>
    <dgm:pt modelId="{754C3466-297B-49ED-AC02-2DDAAA9EA31C}" type="pres">
      <dgm:prSet presAssocID="{D8B6A4B3-1CB6-4509-A0D8-5E1EC814C0DC}" presName="parentText" presStyleLbl="node1" presStyleIdx="2" presStyleCnt="4">
        <dgm:presLayoutVars>
          <dgm:chMax val="0"/>
          <dgm:bulletEnabled val="1"/>
        </dgm:presLayoutVars>
      </dgm:prSet>
      <dgm:spPr/>
    </dgm:pt>
    <dgm:pt modelId="{E4EA27AB-64B4-4347-AC31-F184097D811B}" type="pres">
      <dgm:prSet presAssocID="{D6453FC4-9CD8-4540-87E5-D6FD1D01C1CB}" presName="spacer" presStyleCnt="0"/>
      <dgm:spPr/>
    </dgm:pt>
    <dgm:pt modelId="{22962610-8F9C-4224-B154-3C89909976B3}" type="pres">
      <dgm:prSet presAssocID="{BEB7587E-B403-49A6-A712-9DEC46C8738C}" presName="parentText" presStyleLbl="node1" presStyleIdx="3" presStyleCnt="4">
        <dgm:presLayoutVars>
          <dgm:chMax val="0"/>
          <dgm:bulletEnabled val="1"/>
        </dgm:presLayoutVars>
      </dgm:prSet>
      <dgm:spPr/>
    </dgm:pt>
  </dgm:ptLst>
  <dgm:cxnLst>
    <dgm:cxn modelId="{F9F66B22-5104-4170-8F89-3D21931C553D}" srcId="{FF524E97-4CCD-4B2C-B0D8-594036F8E6A2}" destId="{D8B6A4B3-1CB6-4509-A0D8-5E1EC814C0DC}" srcOrd="2" destOrd="0" parTransId="{5A753640-D94B-482A-B2DD-A1F97BC32512}" sibTransId="{D6453FC4-9CD8-4540-87E5-D6FD1D01C1CB}"/>
    <dgm:cxn modelId="{C2C83541-901C-428D-BC8B-E147654F745F}" srcId="{FF524E97-4CCD-4B2C-B0D8-594036F8E6A2}" destId="{B536FFB7-DDD2-4881-959D-EFB0935ECB8E}" srcOrd="0" destOrd="0" parTransId="{83271161-DC6F-4E52-B2E6-E1F91EE5EB69}" sibTransId="{DDEBB39B-68A3-4EE7-A2F5-41B912BFACC4}"/>
    <dgm:cxn modelId="{0BCB1663-C13D-4758-909A-D8B11D5CE656}" type="presOf" srcId="{BEB7587E-B403-49A6-A712-9DEC46C8738C}" destId="{22962610-8F9C-4224-B154-3C89909976B3}" srcOrd="0" destOrd="0" presId="urn:microsoft.com/office/officeart/2005/8/layout/vList2"/>
    <dgm:cxn modelId="{AA09BF65-E72B-445C-B16A-0715A2AAA3B9}" type="presOf" srcId="{B536FFB7-DDD2-4881-959D-EFB0935ECB8E}" destId="{D35200B3-2E40-4FA7-B5E5-D574D70ABC1F}" srcOrd="0" destOrd="0" presId="urn:microsoft.com/office/officeart/2005/8/layout/vList2"/>
    <dgm:cxn modelId="{0C437352-ABCF-4345-A1DA-E1176BE2CF19}" type="presOf" srcId="{FF524E97-4CCD-4B2C-B0D8-594036F8E6A2}" destId="{144A3D82-7E2A-488A-A843-1C496540615B}" srcOrd="0" destOrd="0" presId="urn:microsoft.com/office/officeart/2005/8/layout/vList2"/>
    <dgm:cxn modelId="{1C4EE279-2F1F-4699-8A52-1471451F0082}" srcId="{FF524E97-4CCD-4B2C-B0D8-594036F8E6A2}" destId="{BC183C7C-E673-43F9-86ED-06E19A0AC44F}" srcOrd="1" destOrd="0" parTransId="{3C418143-67F8-43DE-970E-261E1984B114}" sibTransId="{97C06BA7-2D26-42E7-B166-1EDB70BA0A59}"/>
    <dgm:cxn modelId="{F8BE07A0-EFCF-42D4-BE5C-4B636D6E2EC8}" type="presOf" srcId="{D8B6A4B3-1CB6-4509-A0D8-5E1EC814C0DC}" destId="{754C3466-297B-49ED-AC02-2DDAAA9EA31C}" srcOrd="0" destOrd="0" presId="urn:microsoft.com/office/officeart/2005/8/layout/vList2"/>
    <dgm:cxn modelId="{8294C1C2-B193-4BDF-AF26-8D757CE2D18D}" srcId="{FF524E97-4CCD-4B2C-B0D8-594036F8E6A2}" destId="{BEB7587E-B403-49A6-A712-9DEC46C8738C}" srcOrd="3" destOrd="0" parTransId="{F25B8FEC-22FE-48BA-A608-6C9B5E873E5D}" sibTransId="{563B0180-24A1-4F7F-AFA3-4C6A269CC1F5}"/>
    <dgm:cxn modelId="{75124ACC-4C00-4029-BE2B-F81A94846955}" type="presOf" srcId="{BC183C7C-E673-43F9-86ED-06E19A0AC44F}" destId="{30C9DB25-CCFB-4E7D-AEC6-C6ED09065E2F}" srcOrd="0" destOrd="0" presId="urn:microsoft.com/office/officeart/2005/8/layout/vList2"/>
    <dgm:cxn modelId="{61A7E817-213E-476E-8783-757EB84337BA}" type="presParOf" srcId="{144A3D82-7E2A-488A-A843-1C496540615B}" destId="{D35200B3-2E40-4FA7-B5E5-D574D70ABC1F}" srcOrd="0" destOrd="0" presId="urn:microsoft.com/office/officeart/2005/8/layout/vList2"/>
    <dgm:cxn modelId="{3D2F5115-1B82-4CEF-A104-7FAAC0DD1B94}" type="presParOf" srcId="{144A3D82-7E2A-488A-A843-1C496540615B}" destId="{B6BF31C0-35AD-4F59-9A9F-3DC531715E9B}" srcOrd="1" destOrd="0" presId="urn:microsoft.com/office/officeart/2005/8/layout/vList2"/>
    <dgm:cxn modelId="{41A281FC-CA2B-454E-8ACB-931E21FA5E16}" type="presParOf" srcId="{144A3D82-7E2A-488A-A843-1C496540615B}" destId="{30C9DB25-CCFB-4E7D-AEC6-C6ED09065E2F}" srcOrd="2" destOrd="0" presId="urn:microsoft.com/office/officeart/2005/8/layout/vList2"/>
    <dgm:cxn modelId="{40854107-BE8D-4F07-8EC7-D8F7FA4A4377}" type="presParOf" srcId="{144A3D82-7E2A-488A-A843-1C496540615B}" destId="{769832BD-37A6-4351-849A-B79580720159}" srcOrd="3" destOrd="0" presId="urn:microsoft.com/office/officeart/2005/8/layout/vList2"/>
    <dgm:cxn modelId="{377C5274-9BF1-4370-8EAE-07EB74914CF8}" type="presParOf" srcId="{144A3D82-7E2A-488A-A843-1C496540615B}" destId="{754C3466-297B-49ED-AC02-2DDAAA9EA31C}" srcOrd="4" destOrd="0" presId="urn:microsoft.com/office/officeart/2005/8/layout/vList2"/>
    <dgm:cxn modelId="{45B93E60-EE07-4E0A-900A-4622482DCE25}" type="presParOf" srcId="{144A3D82-7E2A-488A-A843-1C496540615B}" destId="{E4EA27AB-64B4-4347-AC31-F184097D811B}" srcOrd="5" destOrd="0" presId="urn:microsoft.com/office/officeart/2005/8/layout/vList2"/>
    <dgm:cxn modelId="{267C6E63-48A6-410A-98BC-444206B7797A}" type="presParOf" srcId="{144A3D82-7E2A-488A-A843-1C496540615B}" destId="{22962610-8F9C-4224-B154-3C89909976B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F0D1D45-6847-48BB-BC18-A570D27277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AU"/>
        </a:p>
      </dgm:t>
    </dgm:pt>
    <dgm:pt modelId="{E93E1DA5-CBF1-4CAD-97B0-E81B3C272ACD}">
      <dgm:prSet phldrT="[Text]" custT="1"/>
      <dgm:spPr/>
      <dgm:t>
        <a:bodyPr/>
        <a:lstStyle/>
        <a:p>
          <a:pPr>
            <a:lnSpc>
              <a:spcPct val="100000"/>
            </a:lnSpc>
          </a:pPr>
          <a:r>
            <a:rPr lang="en-AU" sz="2000" dirty="0"/>
            <a:t>Provide information relevant to the whole school or a wide range of students</a:t>
          </a:r>
        </a:p>
      </dgm:t>
    </dgm:pt>
    <dgm:pt modelId="{AAA86F4C-6CC9-4B90-8BC3-8DDD9E4122AE}" type="parTrans" cxnId="{BBFAF27B-4FB6-49F8-8A79-F8646238207F}">
      <dgm:prSet/>
      <dgm:spPr/>
      <dgm:t>
        <a:bodyPr/>
        <a:lstStyle/>
        <a:p>
          <a:endParaRPr lang="en-AU"/>
        </a:p>
      </dgm:t>
    </dgm:pt>
    <dgm:pt modelId="{3BFA7365-7893-4A91-B0CB-5235C07087EB}" type="sibTrans" cxnId="{BBFAF27B-4FB6-49F8-8A79-F8646238207F}">
      <dgm:prSet/>
      <dgm:spPr/>
      <dgm:t>
        <a:bodyPr/>
        <a:lstStyle/>
        <a:p>
          <a:endParaRPr lang="en-AU"/>
        </a:p>
      </dgm:t>
    </dgm:pt>
    <dgm:pt modelId="{AB8B9DC7-B6A0-4275-A669-9063089A98EB}">
      <dgm:prSet custT="1"/>
      <dgm:spPr/>
      <dgm:t>
        <a:bodyPr/>
        <a:lstStyle/>
        <a:p>
          <a:pPr>
            <a:lnSpc>
              <a:spcPct val="100000"/>
            </a:lnSpc>
            <a:buNone/>
          </a:pPr>
          <a:endParaRPr lang="en-AU" sz="1600" dirty="0"/>
        </a:p>
        <a:p>
          <a:pPr>
            <a:lnSpc>
              <a:spcPct val="100000"/>
            </a:lnSpc>
            <a:buNone/>
          </a:pPr>
          <a:r>
            <a:rPr lang="en-AU" sz="1800" dirty="0"/>
            <a:t>- Events, competitions </a:t>
          </a:r>
          <a:br>
            <a:rPr lang="en-AU" sz="1800" dirty="0"/>
          </a:br>
          <a:r>
            <a:rPr lang="en-AU" sz="1800" dirty="0"/>
            <a:t>and opportunities</a:t>
          </a:r>
        </a:p>
      </dgm:t>
    </dgm:pt>
    <dgm:pt modelId="{A6DA427F-2325-43EC-AE4F-1D1A0F134B20}" type="parTrans" cxnId="{4A4FFA9A-F6FF-4384-A62E-6EEF63DEB40F}">
      <dgm:prSet/>
      <dgm:spPr/>
      <dgm:t>
        <a:bodyPr/>
        <a:lstStyle/>
        <a:p>
          <a:endParaRPr lang="en-AU"/>
        </a:p>
      </dgm:t>
    </dgm:pt>
    <dgm:pt modelId="{E12B0F29-A01B-42E4-A59D-D0C21004D150}" type="sibTrans" cxnId="{4A4FFA9A-F6FF-4384-A62E-6EEF63DEB40F}">
      <dgm:prSet/>
      <dgm:spPr/>
      <dgm:t>
        <a:bodyPr/>
        <a:lstStyle/>
        <a:p>
          <a:endParaRPr lang="en-AU"/>
        </a:p>
      </dgm:t>
    </dgm:pt>
    <dgm:pt modelId="{0990FF18-1B9B-4B1F-90C3-E45ACD244574}">
      <dgm:prSet custT="1"/>
      <dgm:spPr/>
      <dgm:t>
        <a:bodyPr/>
        <a:lstStyle/>
        <a:p>
          <a:pPr>
            <a:lnSpc>
              <a:spcPct val="100000"/>
            </a:lnSpc>
            <a:buFont typeface="Arial" panose="020B0604020202020204" pitchFamily="34" charset="0"/>
            <a:buChar char="•"/>
          </a:pPr>
          <a:r>
            <a:rPr lang="en-AU" sz="1800" dirty="0"/>
            <a:t>- School news and updates</a:t>
          </a:r>
        </a:p>
      </dgm:t>
    </dgm:pt>
    <dgm:pt modelId="{6D7FCDB7-9386-4744-8FD0-AB2FC14120EA}" type="parTrans" cxnId="{A4A285F5-C16D-47EB-AB7F-5FBCA09EFEC6}">
      <dgm:prSet/>
      <dgm:spPr/>
      <dgm:t>
        <a:bodyPr/>
        <a:lstStyle/>
        <a:p>
          <a:endParaRPr lang="en-AU"/>
        </a:p>
      </dgm:t>
    </dgm:pt>
    <dgm:pt modelId="{64DE2544-1445-4FC4-9572-B7A8F894ADB6}" type="sibTrans" cxnId="{A4A285F5-C16D-47EB-AB7F-5FBCA09EFEC6}">
      <dgm:prSet/>
      <dgm:spPr/>
      <dgm:t>
        <a:bodyPr/>
        <a:lstStyle/>
        <a:p>
          <a:endParaRPr lang="en-AU"/>
        </a:p>
      </dgm:t>
    </dgm:pt>
    <dgm:pt modelId="{6746D4C1-FE43-410E-9F14-350C00C8398C}">
      <dgm:prSet/>
      <dgm:spPr/>
      <dgm:t>
        <a:bodyPr/>
        <a:lstStyle/>
        <a:p>
          <a:pPr>
            <a:lnSpc>
              <a:spcPct val="100000"/>
            </a:lnSpc>
            <a:buNone/>
          </a:pPr>
          <a:endParaRPr lang="en-AU" sz="1100" dirty="0"/>
        </a:p>
      </dgm:t>
    </dgm:pt>
    <dgm:pt modelId="{E14A14AF-F1E1-479C-9A87-4EA13BB82881}" type="parTrans" cxnId="{DF9A9E92-CD1E-4D8C-A055-5E75B1F8D1F4}">
      <dgm:prSet/>
      <dgm:spPr/>
      <dgm:t>
        <a:bodyPr/>
        <a:lstStyle/>
        <a:p>
          <a:endParaRPr lang="en-AU"/>
        </a:p>
      </dgm:t>
    </dgm:pt>
    <dgm:pt modelId="{84336A89-4C9D-4325-9CD2-267799626C43}" type="sibTrans" cxnId="{DF9A9E92-CD1E-4D8C-A055-5E75B1F8D1F4}">
      <dgm:prSet/>
      <dgm:spPr/>
      <dgm:t>
        <a:bodyPr/>
        <a:lstStyle/>
        <a:p>
          <a:endParaRPr lang="en-AU"/>
        </a:p>
      </dgm:t>
    </dgm:pt>
    <dgm:pt modelId="{D76769FF-5229-41D5-91B2-AFFF6533C83F}">
      <dgm:prSet custT="1"/>
      <dgm:spPr/>
      <dgm:t>
        <a:bodyPr/>
        <a:lstStyle/>
        <a:p>
          <a:pPr>
            <a:lnSpc>
              <a:spcPct val="100000"/>
            </a:lnSpc>
          </a:pPr>
          <a:r>
            <a:rPr lang="en-AU" sz="2000" dirty="0"/>
            <a:t>Information for specific year groups</a:t>
          </a:r>
        </a:p>
      </dgm:t>
    </dgm:pt>
    <dgm:pt modelId="{B3970BA5-F3E3-431A-A611-0AA268BCB6CB}" type="parTrans" cxnId="{063E761F-D916-43BA-84CD-BA81A97A8731}">
      <dgm:prSet/>
      <dgm:spPr/>
      <dgm:t>
        <a:bodyPr/>
        <a:lstStyle/>
        <a:p>
          <a:endParaRPr lang="en-AU"/>
        </a:p>
      </dgm:t>
    </dgm:pt>
    <dgm:pt modelId="{B0026B20-2AC9-4DFA-9CA8-8ED4CA7DB28F}" type="sibTrans" cxnId="{063E761F-D916-43BA-84CD-BA81A97A8731}">
      <dgm:prSet/>
      <dgm:spPr/>
      <dgm:t>
        <a:bodyPr/>
        <a:lstStyle/>
        <a:p>
          <a:endParaRPr lang="en-AU"/>
        </a:p>
      </dgm:t>
    </dgm:pt>
    <dgm:pt modelId="{97589DF1-5C12-4D14-893C-AF5044426D69}">
      <dgm:prSet custT="1"/>
      <dgm:spPr/>
      <dgm:t>
        <a:bodyPr/>
        <a:lstStyle/>
        <a:p>
          <a:pPr>
            <a:lnSpc>
              <a:spcPct val="100000"/>
            </a:lnSpc>
          </a:pPr>
          <a:r>
            <a:rPr lang="en-AU" sz="2000" dirty="0"/>
            <a:t>Miscellaneous uses (Library uses it for overdue books)</a:t>
          </a:r>
        </a:p>
      </dgm:t>
    </dgm:pt>
    <dgm:pt modelId="{D7C068A8-6E9D-4007-A279-C8D466E969F2}" type="parTrans" cxnId="{9CF7112D-15C4-41DB-8B3A-9640D095113D}">
      <dgm:prSet/>
      <dgm:spPr/>
      <dgm:t>
        <a:bodyPr/>
        <a:lstStyle/>
        <a:p>
          <a:endParaRPr lang="en-AU"/>
        </a:p>
      </dgm:t>
    </dgm:pt>
    <dgm:pt modelId="{95BCD66D-C8B8-4307-8EA7-A9A854A273EC}" type="sibTrans" cxnId="{9CF7112D-15C4-41DB-8B3A-9640D095113D}">
      <dgm:prSet/>
      <dgm:spPr/>
      <dgm:t>
        <a:bodyPr/>
        <a:lstStyle/>
        <a:p>
          <a:endParaRPr lang="en-AU"/>
        </a:p>
      </dgm:t>
    </dgm:pt>
    <dgm:pt modelId="{FABD21EF-369B-4437-A294-09CA94C138F2}">
      <dgm:prSet custT="1"/>
      <dgm:spPr/>
      <dgm:t>
        <a:bodyPr/>
        <a:lstStyle/>
        <a:p>
          <a:pPr>
            <a:lnSpc>
              <a:spcPct val="100000"/>
            </a:lnSpc>
          </a:pPr>
          <a:r>
            <a:rPr lang="en-AU" sz="1800" dirty="0"/>
            <a:t>- What is the notices currently used for?</a:t>
          </a:r>
        </a:p>
      </dgm:t>
    </dgm:pt>
    <dgm:pt modelId="{53798C26-19D3-4946-9DA9-463B1542401F}" type="parTrans" cxnId="{C8329C01-8DE1-4891-B1B8-89965C379475}">
      <dgm:prSet/>
      <dgm:spPr/>
      <dgm:t>
        <a:bodyPr/>
        <a:lstStyle/>
        <a:p>
          <a:endParaRPr lang="en-AU"/>
        </a:p>
      </dgm:t>
    </dgm:pt>
    <dgm:pt modelId="{73B7A451-5D7A-426D-83A5-5E422133A860}" type="sibTrans" cxnId="{C8329C01-8DE1-4891-B1B8-89965C379475}">
      <dgm:prSet/>
      <dgm:spPr/>
      <dgm:t>
        <a:bodyPr/>
        <a:lstStyle/>
        <a:p>
          <a:endParaRPr lang="en-AU"/>
        </a:p>
      </dgm:t>
    </dgm:pt>
    <dgm:pt modelId="{BA33B400-06FC-4EDD-AB07-5307E4E9E168}">
      <dgm:prSet custT="1"/>
      <dgm:spPr/>
      <dgm:t>
        <a:bodyPr/>
        <a:lstStyle/>
        <a:p>
          <a:pPr>
            <a:lnSpc>
              <a:spcPct val="100000"/>
            </a:lnSpc>
          </a:pPr>
          <a:r>
            <a:rPr lang="en-AU" sz="1800" dirty="0"/>
            <a:t>- What could the notices </a:t>
          </a:r>
          <a:br>
            <a:rPr lang="en-AU" sz="1800" dirty="0"/>
          </a:br>
          <a:r>
            <a:rPr lang="en-AU" sz="1800" dirty="0"/>
            <a:t>be used for?</a:t>
          </a:r>
        </a:p>
      </dgm:t>
    </dgm:pt>
    <dgm:pt modelId="{22CB42B3-C303-47F8-8010-583E98C357DD}" type="parTrans" cxnId="{B41AA910-F2E7-406A-A5B1-A4F0E4BEF896}">
      <dgm:prSet/>
      <dgm:spPr/>
      <dgm:t>
        <a:bodyPr/>
        <a:lstStyle/>
        <a:p>
          <a:endParaRPr lang="en-AU"/>
        </a:p>
      </dgm:t>
    </dgm:pt>
    <dgm:pt modelId="{234146CD-BC9B-4DBB-9DA2-ABC932B88032}" type="sibTrans" cxnId="{B41AA910-F2E7-406A-A5B1-A4F0E4BEF896}">
      <dgm:prSet/>
      <dgm:spPr/>
      <dgm:t>
        <a:bodyPr/>
        <a:lstStyle/>
        <a:p>
          <a:endParaRPr lang="en-AU"/>
        </a:p>
      </dgm:t>
    </dgm:pt>
    <dgm:pt modelId="{E55EE422-3C3F-4FF6-8C7D-DA7B0A950DFB}" type="pres">
      <dgm:prSet presAssocID="{0F0D1D45-6847-48BB-BC18-A570D272779F}" presName="root" presStyleCnt="0">
        <dgm:presLayoutVars>
          <dgm:dir/>
          <dgm:resizeHandles val="exact"/>
        </dgm:presLayoutVars>
      </dgm:prSet>
      <dgm:spPr/>
    </dgm:pt>
    <dgm:pt modelId="{56BC81BC-81A8-4F25-9338-B40139A0D28A}" type="pres">
      <dgm:prSet presAssocID="{E93E1DA5-CBF1-4CAD-97B0-E81B3C272ACD}" presName="compNode" presStyleCnt="0"/>
      <dgm:spPr/>
    </dgm:pt>
    <dgm:pt modelId="{ED0ED08A-9C15-484D-B33E-832A7F847CF2}" type="pres">
      <dgm:prSet presAssocID="{E93E1DA5-CBF1-4CAD-97B0-E81B3C272ACD}" presName="bgRect" presStyleLbl="bgShp" presStyleIdx="0" presStyleCnt="3"/>
      <dgm:spPr/>
    </dgm:pt>
    <dgm:pt modelId="{963D6F98-700E-4048-9B9B-3308E8EC379C}" type="pres">
      <dgm:prSet presAssocID="{E93E1DA5-CBF1-4CAD-97B0-E81B3C272AC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343C5852-15D3-40E6-91FE-8987187C3ACA}" type="pres">
      <dgm:prSet presAssocID="{E93E1DA5-CBF1-4CAD-97B0-E81B3C272ACD}" presName="spaceRect" presStyleCnt="0"/>
      <dgm:spPr/>
    </dgm:pt>
    <dgm:pt modelId="{5A68A2D4-CC8F-4CF8-A213-27DBF5C1FCBB}" type="pres">
      <dgm:prSet presAssocID="{E93E1DA5-CBF1-4CAD-97B0-E81B3C272ACD}" presName="parTx" presStyleLbl="revTx" presStyleIdx="0" presStyleCnt="5">
        <dgm:presLayoutVars>
          <dgm:chMax val="0"/>
          <dgm:chPref val="0"/>
        </dgm:presLayoutVars>
      </dgm:prSet>
      <dgm:spPr/>
    </dgm:pt>
    <dgm:pt modelId="{685AA43E-D9C2-4BB3-B802-370D512040DF}" type="pres">
      <dgm:prSet presAssocID="{E93E1DA5-CBF1-4CAD-97B0-E81B3C272ACD}" presName="desTx" presStyleLbl="revTx" presStyleIdx="1" presStyleCnt="5" custScaleX="93295" custLinFactNeighborX="461" custLinFactNeighborY="8778">
        <dgm:presLayoutVars/>
      </dgm:prSet>
      <dgm:spPr/>
    </dgm:pt>
    <dgm:pt modelId="{8DBDB356-A707-4B87-A145-78D3B5625B24}" type="pres">
      <dgm:prSet presAssocID="{3BFA7365-7893-4A91-B0CB-5235C07087EB}" presName="sibTrans" presStyleCnt="0"/>
      <dgm:spPr/>
    </dgm:pt>
    <dgm:pt modelId="{1B2EDC2C-8786-4C84-A943-038A8DF471B8}" type="pres">
      <dgm:prSet presAssocID="{D76769FF-5229-41D5-91B2-AFFF6533C83F}" presName="compNode" presStyleCnt="0"/>
      <dgm:spPr/>
    </dgm:pt>
    <dgm:pt modelId="{35E25368-C13D-4D78-871C-F12725A35EE9}" type="pres">
      <dgm:prSet presAssocID="{D76769FF-5229-41D5-91B2-AFFF6533C83F}" presName="bgRect" presStyleLbl="bgShp" presStyleIdx="1" presStyleCnt="3"/>
      <dgm:spPr/>
    </dgm:pt>
    <dgm:pt modelId="{B68B119A-07C6-4E4D-B0ED-56C64208069C}" type="pres">
      <dgm:prSet presAssocID="{D76769FF-5229-41D5-91B2-AFFF6533C8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A03BBB2-C2E5-446E-9558-3CC970812906}" type="pres">
      <dgm:prSet presAssocID="{D76769FF-5229-41D5-91B2-AFFF6533C83F}" presName="spaceRect" presStyleCnt="0"/>
      <dgm:spPr/>
    </dgm:pt>
    <dgm:pt modelId="{850757A4-A72F-49C1-8676-AE77EAEFFD0D}" type="pres">
      <dgm:prSet presAssocID="{D76769FF-5229-41D5-91B2-AFFF6533C83F}" presName="parTx" presStyleLbl="revTx" presStyleIdx="2" presStyleCnt="5" custFlipHor="1" custScaleX="100000">
        <dgm:presLayoutVars>
          <dgm:chMax val="0"/>
          <dgm:chPref val="0"/>
        </dgm:presLayoutVars>
      </dgm:prSet>
      <dgm:spPr/>
    </dgm:pt>
    <dgm:pt modelId="{C2AEA356-DF9C-4746-B86D-00194031CB53}" type="pres">
      <dgm:prSet presAssocID="{B0026B20-2AC9-4DFA-9CA8-8ED4CA7DB28F}" presName="sibTrans" presStyleCnt="0"/>
      <dgm:spPr/>
    </dgm:pt>
    <dgm:pt modelId="{6704C35A-7619-4868-93ED-FD945295D4B7}" type="pres">
      <dgm:prSet presAssocID="{97589DF1-5C12-4D14-893C-AF5044426D69}" presName="compNode" presStyleCnt="0"/>
      <dgm:spPr/>
    </dgm:pt>
    <dgm:pt modelId="{24D21E46-14F4-4CE5-BD45-14B352739864}" type="pres">
      <dgm:prSet presAssocID="{97589DF1-5C12-4D14-893C-AF5044426D69}" presName="bgRect" presStyleLbl="bgShp" presStyleIdx="2" presStyleCnt="3"/>
      <dgm:spPr/>
    </dgm:pt>
    <dgm:pt modelId="{52D86E75-D1AF-440D-8BB1-E91583C4DB69}" type="pres">
      <dgm:prSet presAssocID="{97589DF1-5C12-4D14-893C-AF5044426D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on Shelf"/>
        </a:ext>
      </dgm:extLst>
    </dgm:pt>
    <dgm:pt modelId="{5C82EC90-D5B0-424E-B0FB-0CF09DDF42F3}" type="pres">
      <dgm:prSet presAssocID="{97589DF1-5C12-4D14-893C-AF5044426D69}" presName="spaceRect" presStyleCnt="0"/>
      <dgm:spPr/>
    </dgm:pt>
    <dgm:pt modelId="{9CDBD031-B045-4DCE-878B-DB8EE23C4F36}" type="pres">
      <dgm:prSet presAssocID="{97589DF1-5C12-4D14-893C-AF5044426D69}" presName="parTx" presStyleLbl="revTx" presStyleIdx="3" presStyleCnt="5" custScaleX="96071">
        <dgm:presLayoutVars>
          <dgm:chMax val="0"/>
          <dgm:chPref val="0"/>
        </dgm:presLayoutVars>
      </dgm:prSet>
      <dgm:spPr/>
    </dgm:pt>
    <dgm:pt modelId="{B50E909C-93F8-4F08-A7D3-60AE574B6FD3}" type="pres">
      <dgm:prSet presAssocID="{97589DF1-5C12-4D14-893C-AF5044426D69}" presName="desTx" presStyleLbl="revTx" presStyleIdx="4" presStyleCnt="5" custScaleX="101430" custLinFactNeighborX="16603" custLinFactNeighborY="1254">
        <dgm:presLayoutVars/>
      </dgm:prSet>
      <dgm:spPr/>
    </dgm:pt>
  </dgm:ptLst>
  <dgm:cxnLst>
    <dgm:cxn modelId="{CF50DE00-FDBA-47FA-A04B-A8C2938593EC}" type="presOf" srcId="{6746D4C1-FE43-410E-9F14-350C00C8398C}" destId="{685AA43E-D9C2-4BB3-B802-370D512040DF}" srcOrd="0" destOrd="2" presId="urn:microsoft.com/office/officeart/2018/2/layout/IconVerticalSolidList"/>
    <dgm:cxn modelId="{C8329C01-8DE1-4891-B1B8-89965C379475}" srcId="{97589DF1-5C12-4D14-893C-AF5044426D69}" destId="{FABD21EF-369B-4437-A294-09CA94C138F2}" srcOrd="0" destOrd="0" parTransId="{53798C26-19D3-4946-9DA9-463B1542401F}" sibTransId="{73B7A451-5D7A-426D-83A5-5E422133A860}"/>
    <dgm:cxn modelId="{B41AA910-F2E7-406A-A5B1-A4F0E4BEF896}" srcId="{97589DF1-5C12-4D14-893C-AF5044426D69}" destId="{BA33B400-06FC-4EDD-AB07-5307E4E9E168}" srcOrd="1" destOrd="0" parTransId="{22CB42B3-C303-47F8-8010-583E98C357DD}" sibTransId="{234146CD-BC9B-4DBB-9DA2-ABC932B88032}"/>
    <dgm:cxn modelId="{063E761F-D916-43BA-84CD-BA81A97A8731}" srcId="{0F0D1D45-6847-48BB-BC18-A570D272779F}" destId="{D76769FF-5229-41D5-91B2-AFFF6533C83F}" srcOrd="1" destOrd="0" parTransId="{B3970BA5-F3E3-431A-A611-0AA268BCB6CB}" sibTransId="{B0026B20-2AC9-4DFA-9CA8-8ED4CA7DB28F}"/>
    <dgm:cxn modelId="{9CF7112D-15C4-41DB-8B3A-9640D095113D}" srcId="{0F0D1D45-6847-48BB-BC18-A570D272779F}" destId="{97589DF1-5C12-4D14-893C-AF5044426D69}" srcOrd="2" destOrd="0" parTransId="{D7C068A8-6E9D-4007-A279-C8D466E969F2}" sibTransId="{95BCD66D-C8B8-4307-8EA7-A9A854A273EC}"/>
    <dgm:cxn modelId="{0F044A30-FB9E-4E22-9C5F-F29EE2C81B7D}" type="presOf" srcId="{D76769FF-5229-41D5-91B2-AFFF6533C83F}" destId="{850757A4-A72F-49C1-8676-AE77EAEFFD0D}" srcOrd="0" destOrd="0" presId="urn:microsoft.com/office/officeart/2018/2/layout/IconVerticalSolidList"/>
    <dgm:cxn modelId="{18ADE53A-988C-413B-ABBE-6D0E26CD76FC}" type="presOf" srcId="{FABD21EF-369B-4437-A294-09CA94C138F2}" destId="{B50E909C-93F8-4F08-A7D3-60AE574B6FD3}" srcOrd="0" destOrd="0" presId="urn:microsoft.com/office/officeart/2018/2/layout/IconVerticalSolidList"/>
    <dgm:cxn modelId="{545B275D-9C5D-45DD-870D-5686938CF5B4}" type="presOf" srcId="{97589DF1-5C12-4D14-893C-AF5044426D69}" destId="{9CDBD031-B045-4DCE-878B-DB8EE23C4F36}" srcOrd="0" destOrd="0" presId="urn:microsoft.com/office/officeart/2018/2/layout/IconVerticalSolidList"/>
    <dgm:cxn modelId="{01ED5D5D-8DA0-474F-8C89-D5F71650C8BF}" type="presOf" srcId="{0F0D1D45-6847-48BB-BC18-A570D272779F}" destId="{E55EE422-3C3F-4FF6-8C7D-DA7B0A950DFB}" srcOrd="0" destOrd="0" presId="urn:microsoft.com/office/officeart/2018/2/layout/IconVerticalSolidList"/>
    <dgm:cxn modelId="{ACE29841-0E0E-42AD-9551-868F616CB61C}" type="presOf" srcId="{0990FF18-1B9B-4B1F-90C3-E45ACD244574}" destId="{685AA43E-D9C2-4BB3-B802-370D512040DF}" srcOrd="0" destOrd="1" presId="urn:microsoft.com/office/officeart/2018/2/layout/IconVerticalSolidList"/>
    <dgm:cxn modelId="{BBFAF27B-4FB6-49F8-8A79-F8646238207F}" srcId="{0F0D1D45-6847-48BB-BC18-A570D272779F}" destId="{E93E1DA5-CBF1-4CAD-97B0-E81B3C272ACD}" srcOrd="0" destOrd="0" parTransId="{AAA86F4C-6CC9-4B90-8BC3-8DDD9E4122AE}" sibTransId="{3BFA7365-7893-4A91-B0CB-5235C07087EB}"/>
    <dgm:cxn modelId="{98104B80-8B36-4375-BCAA-B91E722903FC}" type="presOf" srcId="{AB8B9DC7-B6A0-4275-A669-9063089A98EB}" destId="{685AA43E-D9C2-4BB3-B802-370D512040DF}" srcOrd="0" destOrd="0" presId="urn:microsoft.com/office/officeart/2018/2/layout/IconVerticalSolidList"/>
    <dgm:cxn modelId="{23169281-9BE1-49B8-99F1-6DAD42CAA68F}" type="presOf" srcId="{BA33B400-06FC-4EDD-AB07-5307E4E9E168}" destId="{B50E909C-93F8-4F08-A7D3-60AE574B6FD3}" srcOrd="0" destOrd="1" presId="urn:microsoft.com/office/officeart/2018/2/layout/IconVerticalSolidList"/>
    <dgm:cxn modelId="{DF9A9E92-CD1E-4D8C-A055-5E75B1F8D1F4}" srcId="{E93E1DA5-CBF1-4CAD-97B0-E81B3C272ACD}" destId="{6746D4C1-FE43-410E-9F14-350C00C8398C}" srcOrd="2" destOrd="0" parTransId="{E14A14AF-F1E1-479C-9A87-4EA13BB82881}" sibTransId="{84336A89-4C9D-4325-9CD2-267799626C43}"/>
    <dgm:cxn modelId="{4A4FFA9A-F6FF-4384-A62E-6EEF63DEB40F}" srcId="{E93E1DA5-CBF1-4CAD-97B0-E81B3C272ACD}" destId="{AB8B9DC7-B6A0-4275-A669-9063089A98EB}" srcOrd="0" destOrd="0" parTransId="{A6DA427F-2325-43EC-AE4F-1D1A0F134B20}" sibTransId="{E12B0F29-A01B-42E4-A59D-D0C21004D150}"/>
    <dgm:cxn modelId="{CAD9E9AA-7704-484A-8CA8-0515A14A7763}" type="presOf" srcId="{E93E1DA5-CBF1-4CAD-97B0-E81B3C272ACD}" destId="{5A68A2D4-CC8F-4CF8-A213-27DBF5C1FCBB}" srcOrd="0" destOrd="0" presId="urn:microsoft.com/office/officeart/2018/2/layout/IconVerticalSolidList"/>
    <dgm:cxn modelId="{A4A285F5-C16D-47EB-AB7F-5FBCA09EFEC6}" srcId="{E93E1DA5-CBF1-4CAD-97B0-E81B3C272ACD}" destId="{0990FF18-1B9B-4B1F-90C3-E45ACD244574}" srcOrd="1" destOrd="0" parTransId="{6D7FCDB7-9386-4744-8FD0-AB2FC14120EA}" sibTransId="{64DE2544-1445-4FC4-9572-B7A8F894ADB6}"/>
    <dgm:cxn modelId="{B552F666-0777-425B-8D18-4B500909E842}" type="presParOf" srcId="{E55EE422-3C3F-4FF6-8C7D-DA7B0A950DFB}" destId="{56BC81BC-81A8-4F25-9338-B40139A0D28A}" srcOrd="0" destOrd="0" presId="urn:microsoft.com/office/officeart/2018/2/layout/IconVerticalSolidList"/>
    <dgm:cxn modelId="{A65212D3-8EA2-4295-8220-F00854743835}" type="presParOf" srcId="{56BC81BC-81A8-4F25-9338-B40139A0D28A}" destId="{ED0ED08A-9C15-484D-B33E-832A7F847CF2}" srcOrd="0" destOrd="0" presId="urn:microsoft.com/office/officeart/2018/2/layout/IconVerticalSolidList"/>
    <dgm:cxn modelId="{FA3F24B0-8842-40F5-9817-3BC9700446B9}" type="presParOf" srcId="{56BC81BC-81A8-4F25-9338-B40139A0D28A}" destId="{963D6F98-700E-4048-9B9B-3308E8EC379C}" srcOrd="1" destOrd="0" presId="urn:microsoft.com/office/officeart/2018/2/layout/IconVerticalSolidList"/>
    <dgm:cxn modelId="{46BD123B-7EDE-4074-A065-88B02D7A760B}" type="presParOf" srcId="{56BC81BC-81A8-4F25-9338-B40139A0D28A}" destId="{343C5852-15D3-40E6-91FE-8987187C3ACA}" srcOrd="2" destOrd="0" presId="urn:microsoft.com/office/officeart/2018/2/layout/IconVerticalSolidList"/>
    <dgm:cxn modelId="{59B5D14D-4E2A-41BF-8F48-62224FB09CCA}" type="presParOf" srcId="{56BC81BC-81A8-4F25-9338-B40139A0D28A}" destId="{5A68A2D4-CC8F-4CF8-A213-27DBF5C1FCBB}" srcOrd="3" destOrd="0" presId="urn:microsoft.com/office/officeart/2018/2/layout/IconVerticalSolidList"/>
    <dgm:cxn modelId="{EF95AFE3-649F-47A8-8694-BE59F973A803}" type="presParOf" srcId="{56BC81BC-81A8-4F25-9338-B40139A0D28A}" destId="{685AA43E-D9C2-4BB3-B802-370D512040DF}" srcOrd="4" destOrd="0" presId="urn:microsoft.com/office/officeart/2018/2/layout/IconVerticalSolidList"/>
    <dgm:cxn modelId="{D032161B-468D-4C18-803F-C1E26E865B95}" type="presParOf" srcId="{E55EE422-3C3F-4FF6-8C7D-DA7B0A950DFB}" destId="{8DBDB356-A707-4B87-A145-78D3B5625B24}" srcOrd="1" destOrd="0" presId="urn:microsoft.com/office/officeart/2018/2/layout/IconVerticalSolidList"/>
    <dgm:cxn modelId="{A1FCC2C1-062A-4F40-B73A-D72ADE0BF93C}" type="presParOf" srcId="{E55EE422-3C3F-4FF6-8C7D-DA7B0A950DFB}" destId="{1B2EDC2C-8786-4C84-A943-038A8DF471B8}" srcOrd="2" destOrd="0" presId="urn:microsoft.com/office/officeart/2018/2/layout/IconVerticalSolidList"/>
    <dgm:cxn modelId="{CAB6DC0B-2456-4B74-A231-A4B9A3795332}" type="presParOf" srcId="{1B2EDC2C-8786-4C84-A943-038A8DF471B8}" destId="{35E25368-C13D-4D78-871C-F12725A35EE9}" srcOrd="0" destOrd="0" presId="urn:microsoft.com/office/officeart/2018/2/layout/IconVerticalSolidList"/>
    <dgm:cxn modelId="{172AA3D9-1683-4D5A-98D1-294A64E641F0}" type="presParOf" srcId="{1B2EDC2C-8786-4C84-A943-038A8DF471B8}" destId="{B68B119A-07C6-4E4D-B0ED-56C64208069C}" srcOrd="1" destOrd="0" presId="urn:microsoft.com/office/officeart/2018/2/layout/IconVerticalSolidList"/>
    <dgm:cxn modelId="{E55AEE29-2934-474B-8D0C-FF1B7F28EBD7}" type="presParOf" srcId="{1B2EDC2C-8786-4C84-A943-038A8DF471B8}" destId="{8A03BBB2-C2E5-446E-9558-3CC970812906}" srcOrd="2" destOrd="0" presId="urn:microsoft.com/office/officeart/2018/2/layout/IconVerticalSolidList"/>
    <dgm:cxn modelId="{9C9C7BF8-CA4E-44D4-8C01-6B49F123FFE7}" type="presParOf" srcId="{1B2EDC2C-8786-4C84-A943-038A8DF471B8}" destId="{850757A4-A72F-49C1-8676-AE77EAEFFD0D}" srcOrd="3" destOrd="0" presId="urn:microsoft.com/office/officeart/2018/2/layout/IconVerticalSolidList"/>
    <dgm:cxn modelId="{AC78D7CF-1F12-438F-AB95-4BC9333B59FF}" type="presParOf" srcId="{E55EE422-3C3F-4FF6-8C7D-DA7B0A950DFB}" destId="{C2AEA356-DF9C-4746-B86D-00194031CB53}" srcOrd="3" destOrd="0" presId="urn:microsoft.com/office/officeart/2018/2/layout/IconVerticalSolidList"/>
    <dgm:cxn modelId="{6FD2490F-E755-426F-9C87-B1E311379F33}" type="presParOf" srcId="{E55EE422-3C3F-4FF6-8C7D-DA7B0A950DFB}" destId="{6704C35A-7619-4868-93ED-FD945295D4B7}" srcOrd="4" destOrd="0" presId="urn:microsoft.com/office/officeart/2018/2/layout/IconVerticalSolidList"/>
    <dgm:cxn modelId="{6B00C612-631E-40C5-845A-4AC490A2F945}" type="presParOf" srcId="{6704C35A-7619-4868-93ED-FD945295D4B7}" destId="{24D21E46-14F4-4CE5-BD45-14B352739864}" srcOrd="0" destOrd="0" presId="urn:microsoft.com/office/officeart/2018/2/layout/IconVerticalSolidList"/>
    <dgm:cxn modelId="{855DD4D6-7E35-4559-96A5-CD663C024C03}" type="presParOf" srcId="{6704C35A-7619-4868-93ED-FD945295D4B7}" destId="{52D86E75-D1AF-440D-8BB1-E91583C4DB69}" srcOrd="1" destOrd="0" presId="urn:microsoft.com/office/officeart/2018/2/layout/IconVerticalSolidList"/>
    <dgm:cxn modelId="{D388BBDB-56C6-41F6-A767-E98B9622868E}" type="presParOf" srcId="{6704C35A-7619-4868-93ED-FD945295D4B7}" destId="{5C82EC90-D5B0-424E-B0FB-0CF09DDF42F3}" srcOrd="2" destOrd="0" presId="urn:microsoft.com/office/officeart/2018/2/layout/IconVerticalSolidList"/>
    <dgm:cxn modelId="{C00BDF61-76DC-42A2-A1A0-9108F31DABA8}" type="presParOf" srcId="{6704C35A-7619-4868-93ED-FD945295D4B7}" destId="{9CDBD031-B045-4DCE-878B-DB8EE23C4F36}" srcOrd="3" destOrd="0" presId="urn:microsoft.com/office/officeart/2018/2/layout/IconVerticalSolidList"/>
    <dgm:cxn modelId="{6E61B645-AF32-48E7-B981-394E6A7284CD}" type="presParOf" srcId="{6704C35A-7619-4868-93ED-FD945295D4B7}" destId="{B50E909C-93F8-4F08-A7D3-60AE574B6FD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C0AAAB-7096-489F-A609-EDA75915D44D}"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DC46C6C-099E-42DE-854C-87043BFCE27A}">
      <dgm:prSet/>
      <dgm:spPr/>
      <dgm:t>
        <a:bodyPr/>
        <a:lstStyle/>
        <a:p>
          <a:pPr>
            <a:defRPr b="1"/>
          </a:pPr>
          <a:r>
            <a:rPr lang="en-AU"/>
            <a:t>Plans for physical noticeboard</a:t>
          </a:r>
          <a:endParaRPr lang="en-US"/>
        </a:p>
      </dgm:t>
    </dgm:pt>
    <dgm:pt modelId="{43884B11-8748-401A-B476-ECC253294819}" type="parTrans" cxnId="{BB8DF358-97FF-423D-8668-42BF28911020}">
      <dgm:prSet/>
      <dgm:spPr/>
      <dgm:t>
        <a:bodyPr/>
        <a:lstStyle/>
        <a:p>
          <a:endParaRPr lang="en-US"/>
        </a:p>
      </dgm:t>
    </dgm:pt>
    <dgm:pt modelId="{3EE7848A-8AEE-423C-9A3A-EF15F77A75D7}" type="sibTrans" cxnId="{BB8DF358-97FF-423D-8668-42BF28911020}">
      <dgm:prSet/>
      <dgm:spPr/>
      <dgm:t>
        <a:bodyPr/>
        <a:lstStyle/>
        <a:p>
          <a:endParaRPr lang="en-US"/>
        </a:p>
      </dgm:t>
    </dgm:pt>
    <dgm:pt modelId="{83CF4C51-9D85-4A44-BC9F-7BA7FBDEE744}">
      <dgm:prSet/>
      <dgm:spPr/>
      <dgm:t>
        <a:bodyPr/>
        <a:lstStyle/>
        <a:p>
          <a:r>
            <a:rPr lang="en-AU"/>
            <a:t>Maintenance</a:t>
          </a:r>
          <a:endParaRPr lang="en-US"/>
        </a:p>
      </dgm:t>
    </dgm:pt>
    <dgm:pt modelId="{E1BC5F39-E619-4275-8666-B3D2CBF02FA0}" type="parTrans" cxnId="{FCBC04F7-C0AB-4655-9EF2-36DCF93ACC5C}">
      <dgm:prSet/>
      <dgm:spPr/>
      <dgm:t>
        <a:bodyPr/>
        <a:lstStyle/>
        <a:p>
          <a:endParaRPr lang="en-US"/>
        </a:p>
      </dgm:t>
    </dgm:pt>
    <dgm:pt modelId="{5F9AAB62-BC8F-4102-8197-C947EFB354EC}" type="sibTrans" cxnId="{FCBC04F7-C0AB-4655-9EF2-36DCF93ACC5C}">
      <dgm:prSet/>
      <dgm:spPr/>
      <dgm:t>
        <a:bodyPr/>
        <a:lstStyle/>
        <a:p>
          <a:endParaRPr lang="en-US"/>
        </a:p>
      </dgm:t>
    </dgm:pt>
    <dgm:pt modelId="{E91324BB-3D39-4625-B638-5F4F4743CB8A}">
      <dgm:prSet/>
      <dgm:spPr/>
      <dgm:t>
        <a:bodyPr/>
        <a:lstStyle/>
        <a:p>
          <a:r>
            <a:rPr lang="en-AU"/>
            <a:t>Touch up of the board</a:t>
          </a:r>
          <a:endParaRPr lang="en-US"/>
        </a:p>
      </dgm:t>
    </dgm:pt>
    <dgm:pt modelId="{91A83C36-C82F-44DD-9C91-5EC0C8F20067}" type="parTrans" cxnId="{8090E673-44D1-4997-869A-FE1D7DCCCB5E}">
      <dgm:prSet/>
      <dgm:spPr/>
      <dgm:t>
        <a:bodyPr/>
        <a:lstStyle/>
        <a:p>
          <a:endParaRPr lang="en-US"/>
        </a:p>
      </dgm:t>
    </dgm:pt>
    <dgm:pt modelId="{BDC61107-5C14-4F7B-8726-D392799402F2}" type="sibTrans" cxnId="{8090E673-44D1-4997-869A-FE1D7DCCCB5E}">
      <dgm:prSet/>
      <dgm:spPr/>
      <dgm:t>
        <a:bodyPr/>
        <a:lstStyle/>
        <a:p>
          <a:endParaRPr lang="en-US"/>
        </a:p>
      </dgm:t>
    </dgm:pt>
    <dgm:pt modelId="{0BC48E46-F299-4103-A43F-B05B12CE7EC7}">
      <dgm:prSet/>
      <dgm:spPr/>
      <dgm:t>
        <a:bodyPr/>
        <a:lstStyle/>
        <a:p>
          <a:r>
            <a:rPr lang="en-AU"/>
            <a:t>What to display?</a:t>
          </a:r>
          <a:endParaRPr lang="en-US"/>
        </a:p>
      </dgm:t>
    </dgm:pt>
    <dgm:pt modelId="{3909F65F-B8D8-41DA-BDCF-A6AAAE7AE9A0}" type="parTrans" cxnId="{98F4BECF-B6FC-4F49-BDCA-5D20930EEA8E}">
      <dgm:prSet/>
      <dgm:spPr/>
      <dgm:t>
        <a:bodyPr/>
        <a:lstStyle/>
        <a:p>
          <a:endParaRPr lang="en-US"/>
        </a:p>
      </dgm:t>
    </dgm:pt>
    <dgm:pt modelId="{1BE6BF06-3190-4FF3-907F-D00D94468EB4}" type="sibTrans" cxnId="{98F4BECF-B6FC-4F49-BDCA-5D20930EEA8E}">
      <dgm:prSet/>
      <dgm:spPr/>
      <dgm:t>
        <a:bodyPr/>
        <a:lstStyle/>
        <a:p>
          <a:endParaRPr lang="en-US"/>
        </a:p>
      </dgm:t>
    </dgm:pt>
    <dgm:pt modelId="{3BC6B19B-705E-40EE-A350-C4FA8DCD2305}">
      <dgm:prSet/>
      <dgm:spPr/>
      <dgm:t>
        <a:bodyPr/>
        <a:lstStyle/>
        <a:p>
          <a:pPr>
            <a:defRPr b="1"/>
          </a:pPr>
          <a:r>
            <a:rPr lang="en-AU"/>
            <a:t>Our space in the student notices</a:t>
          </a:r>
          <a:endParaRPr lang="en-US"/>
        </a:p>
      </dgm:t>
    </dgm:pt>
    <dgm:pt modelId="{39A7EF9B-5FA5-4D84-B2F2-8CC8C650F472}" type="parTrans" cxnId="{914DEDAD-2894-4C3D-839F-52EBBFA16FEC}">
      <dgm:prSet/>
      <dgm:spPr/>
      <dgm:t>
        <a:bodyPr/>
        <a:lstStyle/>
        <a:p>
          <a:endParaRPr lang="en-US"/>
        </a:p>
      </dgm:t>
    </dgm:pt>
    <dgm:pt modelId="{5519ABDA-3D8D-415A-89DD-4871B89F3EBD}" type="sibTrans" cxnId="{914DEDAD-2894-4C3D-839F-52EBBFA16FEC}">
      <dgm:prSet/>
      <dgm:spPr/>
      <dgm:t>
        <a:bodyPr/>
        <a:lstStyle/>
        <a:p>
          <a:endParaRPr lang="en-US"/>
        </a:p>
      </dgm:t>
    </dgm:pt>
    <dgm:pt modelId="{3C84D77C-BA26-4435-B872-276BFF1F0704}">
      <dgm:prSet/>
      <dgm:spPr/>
      <dgm:t>
        <a:bodyPr/>
        <a:lstStyle/>
        <a:p>
          <a:r>
            <a:rPr lang="en-AU"/>
            <a:t>How do we get access?</a:t>
          </a:r>
          <a:endParaRPr lang="en-US"/>
        </a:p>
      </dgm:t>
    </dgm:pt>
    <dgm:pt modelId="{67D6CB73-A38B-4861-BD7D-585C2980DFCC}" type="parTrans" cxnId="{77571D26-ED87-4818-B75E-449D450C2C71}">
      <dgm:prSet/>
      <dgm:spPr/>
      <dgm:t>
        <a:bodyPr/>
        <a:lstStyle/>
        <a:p>
          <a:endParaRPr lang="en-US"/>
        </a:p>
      </dgm:t>
    </dgm:pt>
    <dgm:pt modelId="{DE8BC24D-2E1F-49A1-A821-45F97E7798B2}" type="sibTrans" cxnId="{77571D26-ED87-4818-B75E-449D450C2C71}">
      <dgm:prSet/>
      <dgm:spPr/>
      <dgm:t>
        <a:bodyPr/>
        <a:lstStyle/>
        <a:p>
          <a:endParaRPr lang="en-US"/>
        </a:p>
      </dgm:t>
    </dgm:pt>
    <dgm:pt modelId="{E2A9DF8B-483A-447E-ABA5-DD6F6CA66A4F}">
      <dgm:prSet/>
      <dgm:spPr/>
      <dgm:t>
        <a:bodyPr/>
        <a:lstStyle/>
        <a:p>
          <a:r>
            <a:rPr lang="en-AU"/>
            <a:t>How will it be maintained?</a:t>
          </a:r>
          <a:endParaRPr lang="en-US"/>
        </a:p>
      </dgm:t>
    </dgm:pt>
    <dgm:pt modelId="{DD01475D-0E4F-46BD-B1EA-A28DE44ABC9F}" type="parTrans" cxnId="{855F7CF1-4FCD-4146-BDF6-251C30F99B0C}">
      <dgm:prSet/>
      <dgm:spPr/>
      <dgm:t>
        <a:bodyPr/>
        <a:lstStyle/>
        <a:p>
          <a:endParaRPr lang="en-US"/>
        </a:p>
      </dgm:t>
    </dgm:pt>
    <dgm:pt modelId="{AF16E68B-5283-4820-8668-EF2517587DC8}" type="sibTrans" cxnId="{855F7CF1-4FCD-4146-BDF6-251C30F99B0C}">
      <dgm:prSet/>
      <dgm:spPr/>
      <dgm:t>
        <a:bodyPr/>
        <a:lstStyle/>
        <a:p>
          <a:endParaRPr lang="en-US"/>
        </a:p>
      </dgm:t>
    </dgm:pt>
    <dgm:pt modelId="{0EFCF2F2-19B5-4FA4-BE07-C985BAB3BC66}" type="pres">
      <dgm:prSet presAssocID="{A1C0AAAB-7096-489F-A609-EDA75915D44D}" presName="root" presStyleCnt="0">
        <dgm:presLayoutVars>
          <dgm:dir/>
          <dgm:resizeHandles val="exact"/>
        </dgm:presLayoutVars>
      </dgm:prSet>
      <dgm:spPr/>
    </dgm:pt>
    <dgm:pt modelId="{0896A416-F1BB-49AE-ADCA-823E71CB68C8}" type="pres">
      <dgm:prSet presAssocID="{3DC46C6C-099E-42DE-854C-87043BFCE27A}" presName="compNode" presStyleCnt="0"/>
      <dgm:spPr/>
    </dgm:pt>
    <dgm:pt modelId="{1FDA6378-C993-4473-899D-353AC38D6BFD}" type="pres">
      <dgm:prSet presAssocID="{3DC46C6C-099E-42DE-854C-87043BFCE27A}"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eacher with solid fill"/>
        </a:ext>
      </dgm:extLst>
    </dgm:pt>
    <dgm:pt modelId="{5B1856AE-6360-4FC0-B191-CF55A0416913}" type="pres">
      <dgm:prSet presAssocID="{3DC46C6C-099E-42DE-854C-87043BFCE27A}" presName="iconSpace" presStyleCnt="0"/>
      <dgm:spPr/>
    </dgm:pt>
    <dgm:pt modelId="{18D61AA7-F221-48D3-BE72-20638C0EB3AF}" type="pres">
      <dgm:prSet presAssocID="{3DC46C6C-099E-42DE-854C-87043BFCE27A}" presName="parTx" presStyleLbl="revTx" presStyleIdx="0" presStyleCnt="4">
        <dgm:presLayoutVars>
          <dgm:chMax val="0"/>
          <dgm:chPref val="0"/>
        </dgm:presLayoutVars>
      </dgm:prSet>
      <dgm:spPr/>
    </dgm:pt>
    <dgm:pt modelId="{B56CAD26-8711-4299-8157-29A1501ECF38}" type="pres">
      <dgm:prSet presAssocID="{3DC46C6C-099E-42DE-854C-87043BFCE27A}" presName="txSpace" presStyleCnt="0"/>
      <dgm:spPr/>
    </dgm:pt>
    <dgm:pt modelId="{3B9DC58A-10F8-45AB-94A5-5C8EFB389318}" type="pres">
      <dgm:prSet presAssocID="{3DC46C6C-099E-42DE-854C-87043BFCE27A}" presName="desTx" presStyleLbl="revTx" presStyleIdx="1" presStyleCnt="4">
        <dgm:presLayoutVars/>
      </dgm:prSet>
      <dgm:spPr/>
    </dgm:pt>
    <dgm:pt modelId="{290A6F21-F643-44D9-9AC0-91692CCC4E67}" type="pres">
      <dgm:prSet presAssocID="{3EE7848A-8AEE-423C-9A3A-EF15F77A75D7}" presName="sibTrans" presStyleCnt="0"/>
      <dgm:spPr/>
    </dgm:pt>
    <dgm:pt modelId="{100D7DB1-86D5-4E26-B10F-580C87C1B820}" type="pres">
      <dgm:prSet presAssocID="{3BC6B19B-705E-40EE-A350-C4FA8DCD2305}" presName="compNode" presStyleCnt="0"/>
      <dgm:spPr/>
    </dgm:pt>
    <dgm:pt modelId="{D3F377E9-0876-4402-9F93-9423F1C0038C}" type="pres">
      <dgm:prSet presAssocID="{3BC6B19B-705E-40EE-A350-C4FA8DCD2305}"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Internet outline"/>
        </a:ext>
      </dgm:extLst>
    </dgm:pt>
    <dgm:pt modelId="{D0123586-1C0E-4D64-9620-1EB87C50E68A}" type="pres">
      <dgm:prSet presAssocID="{3BC6B19B-705E-40EE-A350-C4FA8DCD2305}" presName="iconSpace" presStyleCnt="0"/>
      <dgm:spPr/>
    </dgm:pt>
    <dgm:pt modelId="{90A9DA47-D5BA-42D8-9945-FAE76CE405D2}" type="pres">
      <dgm:prSet presAssocID="{3BC6B19B-705E-40EE-A350-C4FA8DCD2305}" presName="parTx" presStyleLbl="revTx" presStyleIdx="2" presStyleCnt="4">
        <dgm:presLayoutVars>
          <dgm:chMax val="0"/>
          <dgm:chPref val="0"/>
        </dgm:presLayoutVars>
      </dgm:prSet>
      <dgm:spPr/>
    </dgm:pt>
    <dgm:pt modelId="{1896C09A-B196-4540-AC8F-123BA570C340}" type="pres">
      <dgm:prSet presAssocID="{3BC6B19B-705E-40EE-A350-C4FA8DCD2305}" presName="txSpace" presStyleCnt="0"/>
      <dgm:spPr/>
    </dgm:pt>
    <dgm:pt modelId="{DAAFE3AA-D9DA-48BD-84F2-6C211639C890}" type="pres">
      <dgm:prSet presAssocID="{3BC6B19B-705E-40EE-A350-C4FA8DCD2305}" presName="desTx" presStyleLbl="revTx" presStyleIdx="3" presStyleCnt="4">
        <dgm:presLayoutVars/>
      </dgm:prSet>
      <dgm:spPr/>
    </dgm:pt>
  </dgm:ptLst>
  <dgm:cxnLst>
    <dgm:cxn modelId="{9E8BF30A-DEFA-47B5-AD56-E013A3E68BF6}" type="presOf" srcId="{0BC48E46-F299-4103-A43F-B05B12CE7EC7}" destId="{3B9DC58A-10F8-45AB-94A5-5C8EFB389318}" srcOrd="0" destOrd="2" presId="urn:microsoft.com/office/officeart/2018/2/layout/IconLabelDescriptionList"/>
    <dgm:cxn modelId="{EFD73517-1C04-43A4-973F-F281C2B6FE13}" type="presOf" srcId="{3BC6B19B-705E-40EE-A350-C4FA8DCD2305}" destId="{90A9DA47-D5BA-42D8-9945-FAE76CE405D2}" srcOrd="0" destOrd="0" presId="urn:microsoft.com/office/officeart/2018/2/layout/IconLabelDescriptionList"/>
    <dgm:cxn modelId="{EC2CF51A-1AB4-4AB9-BEFB-2042F29E1D9A}" type="presOf" srcId="{3DC46C6C-099E-42DE-854C-87043BFCE27A}" destId="{18D61AA7-F221-48D3-BE72-20638C0EB3AF}" srcOrd="0" destOrd="0" presId="urn:microsoft.com/office/officeart/2018/2/layout/IconLabelDescriptionList"/>
    <dgm:cxn modelId="{77571D26-ED87-4818-B75E-449D450C2C71}" srcId="{3BC6B19B-705E-40EE-A350-C4FA8DCD2305}" destId="{3C84D77C-BA26-4435-B872-276BFF1F0704}" srcOrd="0" destOrd="0" parTransId="{67D6CB73-A38B-4861-BD7D-585C2980DFCC}" sibTransId="{DE8BC24D-2E1F-49A1-A821-45F97E7798B2}"/>
    <dgm:cxn modelId="{63CF473E-58CE-4890-AA46-BA7AD5B1048E}" type="presOf" srcId="{83CF4C51-9D85-4A44-BC9F-7BA7FBDEE744}" destId="{3B9DC58A-10F8-45AB-94A5-5C8EFB389318}" srcOrd="0" destOrd="0" presId="urn:microsoft.com/office/officeart/2018/2/layout/IconLabelDescriptionList"/>
    <dgm:cxn modelId="{5054CA6B-4E6B-42CB-84B1-EC14ED0EFBA8}" type="presOf" srcId="{E2A9DF8B-483A-447E-ABA5-DD6F6CA66A4F}" destId="{DAAFE3AA-D9DA-48BD-84F2-6C211639C890}" srcOrd="0" destOrd="1" presId="urn:microsoft.com/office/officeart/2018/2/layout/IconLabelDescriptionList"/>
    <dgm:cxn modelId="{8090E673-44D1-4997-869A-FE1D7DCCCB5E}" srcId="{3DC46C6C-099E-42DE-854C-87043BFCE27A}" destId="{E91324BB-3D39-4625-B638-5F4F4743CB8A}" srcOrd="1" destOrd="0" parTransId="{91A83C36-C82F-44DD-9C91-5EC0C8F20067}" sibTransId="{BDC61107-5C14-4F7B-8726-D392799402F2}"/>
    <dgm:cxn modelId="{BB8DF358-97FF-423D-8668-42BF28911020}" srcId="{A1C0AAAB-7096-489F-A609-EDA75915D44D}" destId="{3DC46C6C-099E-42DE-854C-87043BFCE27A}" srcOrd="0" destOrd="0" parTransId="{43884B11-8748-401A-B476-ECC253294819}" sibTransId="{3EE7848A-8AEE-423C-9A3A-EF15F77A75D7}"/>
    <dgm:cxn modelId="{D56CAF9F-08FF-41A4-A160-74163B39D27A}" type="presOf" srcId="{A1C0AAAB-7096-489F-A609-EDA75915D44D}" destId="{0EFCF2F2-19B5-4FA4-BE07-C985BAB3BC66}" srcOrd="0" destOrd="0" presId="urn:microsoft.com/office/officeart/2018/2/layout/IconLabelDescriptionList"/>
    <dgm:cxn modelId="{914DEDAD-2894-4C3D-839F-52EBBFA16FEC}" srcId="{A1C0AAAB-7096-489F-A609-EDA75915D44D}" destId="{3BC6B19B-705E-40EE-A350-C4FA8DCD2305}" srcOrd="1" destOrd="0" parTransId="{39A7EF9B-5FA5-4D84-B2F2-8CC8C650F472}" sibTransId="{5519ABDA-3D8D-415A-89DD-4871B89F3EBD}"/>
    <dgm:cxn modelId="{1D76CFAE-5255-459C-A042-6CC067B11D6C}" type="presOf" srcId="{E91324BB-3D39-4625-B638-5F4F4743CB8A}" destId="{3B9DC58A-10F8-45AB-94A5-5C8EFB389318}" srcOrd="0" destOrd="1" presId="urn:microsoft.com/office/officeart/2018/2/layout/IconLabelDescriptionList"/>
    <dgm:cxn modelId="{7D82F9B1-C7A2-4BC7-8376-03665343802C}" type="presOf" srcId="{3C84D77C-BA26-4435-B872-276BFF1F0704}" destId="{DAAFE3AA-D9DA-48BD-84F2-6C211639C890}" srcOrd="0" destOrd="0" presId="urn:microsoft.com/office/officeart/2018/2/layout/IconLabelDescriptionList"/>
    <dgm:cxn modelId="{98F4BECF-B6FC-4F49-BDCA-5D20930EEA8E}" srcId="{3DC46C6C-099E-42DE-854C-87043BFCE27A}" destId="{0BC48E46-F299-4103-A43F-B05B12CE7EC7}" srcOrd="2" destOrd="0" parTransId="{3909F65F-B8D8-41DA-BDCF-A6AAAE7AE9A0}" sibTransId="{1BE6BF06-3190-4FF3-907F-D00D94468EB4}"/>
    <dgm:cxn modelId="{855F7CF1-4FCD-4146-BDF6-251C30F99B0C}" srcId="{3BC6B19B-705E-40EE-A350-C4FA8DCD2305}" destId="{E2A9DF8B-483A-447E-ABA5-DD6F6CA66A4F}" srcOrd="1" destOrd="0" parTransId="{DD01475D-0E4F-46BD-B1EA-A28DE44ABC9F}" sibTransId="{AF16E68B-5283-4820-8668-EF2517587DC8}"/>
    <dgm:cxn modelId="{FCBC04F7-C0AB-4655-9EF2-36DCF93ACC5C}" srcId="{3DC46C6C-099E-42DE-854C-87043BFCE27A}" destId="{83CF4C51-9D85-4A44-BC9F-7BA7FBDEE744}" srcOrd="0" destOrd="0" parTransId="{E1BC5F39-E619-4275-8666-B3D2CBF02FA0}" sibTransId="{5F9AAB62-BC8F-4102-8197-C947EFB354EC}"/>
    <dgm:cxn modelId="{C3EBC986-1DC0-4634-A8F6-5C68CD0945B7}" type="presParOf" srcId="{0EFCF2F2-19B5-4FA4-BE07-C985BAB3BC66}" destId="{0896A416-F1BB-49AE-ADCA-823E71CB68C8}" srcOrd="0" destOrd="0" presId="urn:microsoft.com/office/officeart/2018/2/layout/IconLabelDescriptionList"/>
    <dgm:cxn modelId="{109679DD-90BF-4441-BC2A-88C39BF96298}" type="presParOf" srcId="{0896A416-F1BB-49AE-ADCA-823E71CB68C8}" destId="{1FDA6378-C993-4473-899D-353AC38D6BFD}" srcOrd="0" destOrd="0" presId="urn:microsoft.com/office/officeart/2018/2/layout/IconLabelDescriptionList"/>
    <dgm:cxn modelId="{06B7F6DF-8128-4D14-ABA6-62FAC39984C3}" type="presParOf" srcId="{0896A416-F1BB-49AE-ADCA-823E71CB68C8}" destId="{5B1856AE-6360-4FC0-B191-CF55A0416913}" srcOrd="1" destOrd="0" presId="urn:microsoft.com/office/officeart/2018/2/layout/IconLabelDescriptionList"/>
    <dgm:cxn modelId="{4D577AF7-FE31-4E15-B017-40537EE8A34C}" type="presParOf" srcId="{0896A416-F1BB-49AE-ADCA-823E71CB68C8}" destId="{18D61AA7-F221-48D3-BE72-20638C0EB3AF}" srcOrd="2" destOrd="0" presId="urn:microsoft.com/office/officeart/2018/2/layout/IconLabelDescriptionList"/>
    <dgm:cxn modelId="{5B595F41-DC54-4D64-BD84-ED2F17420D7A}" type="presParOf" srcId="{0896A416-F1BB-49AE-ADCA-823E71CB68C8}" destId="{B56CAD26-8711-4299-8157-29A1501ECF38}" srcOrd="3" destOrd="0" presId="urn:microsoft.com/office/officeart/2018/2/layout/IconLabelDescriptionList"/>
    <dgm:cxn modelId="{235A3BD6-864F-4A81-A634-EC6715643835}" type="presParOf" srcId="{0896A416-F1BB-49AE-ADCA-823E71CB68C8}" destId="{3B9DC58A-10F8-45AB-94A5-5C8EFB389318}" srcOrd="4" destOrd="0" presId="urn:microsoft.com/office/officeart/2018/2/layout/IconLabelDescriptionList"/>
    <dgm:cxn modelId="{DFE1A5A7-8066-4093-830C-8CC3AF33AECA}" type="presParOf" srcId="{0EFCF2F2-19B5-4FA4-BE07-C985BAB3BC66}" destId="{290A6F21-F643-44D9-9AC0-91692CCC4E67}" srcOrd="1" destOrd="0" presId="urn:microsoft.com/office/officeart/2018/2/layout/IconLabelDescriptionList"/>
    <dgm:cxn modelId="{35EB5E48-5FE1-433E-B1BF-ACCC5B8042CD}" type="presParOf" srcId="{0EFCF2F2-19B5-4FA4-BE07-C985BAB3BC66}" destId="{100D7DB1-86D5-4E26-B10F-580C87C1B820}" srcOrd="2" destOrd="0" presId="urn:microsoft.com/office/officeart/2018/2/layout/IconLabelDescriptionList"/>
    <dgm:cxn modelId="{638E2423-3B3F-4761-80F1-A3290F608D69}" type="presParOf" srcId="{100D7DB1-86D5-4E26-B10F-580C87C1B820}" destId="{D3F377E9-0876-4402-9F93-9423F1C0038C}" srcOrd="0" destOrd="0" presId="urn:microsoft.com/office/officeart/2018/2/layout/IconLabelDescriptionList"/>
    <dgm:cxn modelId="{89F87ED6-10EF-43EE-A42C-2AF89FBF6084}" type="presParOf" srcId="{100D7DB1-86D5-4E26-B10F-580C87C1B820}" destId="{D0123586-1C0E-4D64-9620-1EB87C50E68A}" srcOrd="1" destOrd="0" presId="urn:microsoft.com/office/officeart/2018/2/layout/IconLabelDescriptionList"/>
    <dgm:cxn modelId="{9B32056F-8FF6-49CD-9012-DE92AA88E75A}" type="presParOf" srcId="{100D7DB1-86D5-4E26-B10F-580C87C1B820}" destId="{90A9DA47-D5BA-42D8-9945-FAE76CE405D2}" srcOrd="2" destOrd="0" presId="urn:microsoft.com/office/officeart/2018/2/layout/IconLabelDescriptionList"/>
    <dgm:cxn modelId="{7D684BB2-C06F-437B-882C-9046AD4E52A7}" type="presParOf" srcId="{100D7DB1-86D5-4E26-B10F-580C87C1B820}" destId="{1896C09A-B196-4540-AC8F-123BA570C340}" srcOrd="3" destOrd="0" presId="urn:microsoft.com/office/officeart/2018/2/layout/IconLabelDescriptionList"/>
    <dgm:cxn modelId="{52D66125-8B1F-43AB-A89C-91C3C30FEBEA}" type="presParOf" srcId="{100D7DB1-86D5-4E26-B10F-580C87C1B820}" destId="{DAAFE3AA-D9DA-48BD-84F2-6C211639C89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2BC69F-86B1-4F24-8BA4-6111C5B57882}" type="doc">
      <dgm:prSet loTypeId="urn:microsoft.com/office/officeart/2005/8/layout/hProcess9" loCatId="process" qsTypeId="urn:microsoft.com/office/officeart/2005/8/quickstyle/simple1" qsCatId="simple" csTypeId="urn:microsoft.com/office/officeart/2005/8/colors/accent1_2" csCatId="accent1" phldr="1"/>
      <dgm:spPr/>
    </dgm:pt>
    <dgm:pt modelId="{23E3F555-C095-420A-8BE3-A691BB7558EA}">
      <dgm:prSet phldrT="[Text]"/>
      <dgm:spPr/>
      <dgm:t>
        <a:bodyPr/>
        <a:lstStyle/>
        <a:p>
          <a:r>
            <a:rPr lang="en-AU" dirty="0"/>
            <a:t>Improving the Current System</a:t>
          </a:r>
        </a:p>
      </dgm:t>
    </dgm:pt>
    <dgm:pt modelId="{FF4066D4-603C-4CB8-A680-357FFC52F548}" type="parTrans" cxnId="{1B27DFEA-DC20-4B5A-B87C-95886367902B}">
      <dgm:prSet/>
      <dgm:spPr/>
      <dgm:t>
        <a:bodyPr/>
        <a:lstStyle/>
        <a:p>
          <a:endParaRPr lang="en-AU"/>
        </a:p>
      </dgm:t>
    </dgm:pt>
    <dgm:pt modelId="{B9AA9182-401B-41B5-A8F6-2A9D4C535F7D}" type="sibTrans" cxnId="{1B27DFEA-DC20-4B5A-B87C-95886367902B}">
      <dgm:prSet/>
      <dgm:spPr/>
      <dgm:t>
        <a:bodyPr/>
        <a:lstStyle/>
        <a:p>
          <a:endParaRPr lang="en-AU"/>
        </a:p>
      </dgm:t>
    </dgm:pt>
    <dgm:pt modelId="{55832A87-0C57-49EA-97A0-5816187D14F2}">
      <dgm:prSet phldrT="[Text]"/>
      <dgm:spPr/>
      <dgm:t>
        <a:bodyPr/>
        <a:lstStyle/>
        <a:p>
          <a:r>
            <a:rPr lang="en-AU" dirty="0"/>
            <a:t>Designing an improvement</a:t>
          </a:r>
        </a:p>
      </dgm:t>
    </dgm:pt>
    <dgm:pt modelId="{73AC4A07-2B3E-4DF0-AFA0-9CC37EF88215}" type="parTrans" cxnId="{4AB64AE5-2C10-4826-865E-115FB7C785B1}">
      <dgm:prSet/>
      <dgm:spPr/>
      <dgm:t>
        <a:bodyPr/>
        <a:lstStyle/>
        <a:p>
          <a:endParaRPr lang="en-AU"/>
        </a:p>
      </dgm:t>
    </dgm:pt>
    <dgm:pt modelId="{EA1549CB-32B9-40F6-BE0D-C27629D0030E}" type="sibTrans" cxnId="{4AB64AE5-2C10-4826-865E-115FB7C785B1}">
      <dgm:prSet/>
      <dgm:spPr/>
      <dgm:t>
        <a:bodyPr/>
        <a:lstStyle/>
        <a:p>
          <a:endParaRPr lang="en-AU"/>
        </a:p>
      </dgm:t>
    </dgm:pt>
    <dgm:pt modelId="{971C865B-5E96-4BA0-8A38-2464596FD7B9}">
      <dgm:prSet phldrT="[Text]"/>
      <dgm:spPr/>
      <dgm:t>
        <a:bodyPr/>
        <a:lstStyle/>
        <a:p>
          <a:r>
            <a:rPr lang="en-AU" dirty="0"/>
            <a:t>Implementing the new system</a:t>
          </a:r>
        </a:p>
      </dgm:t>
    </dgm:pt>
    <dgm:pt modelId="{F2E7CE85-E831-4507-B61C-D79E8DA33821}" type="parTrans" cxnId="{A9AA948F-01DE-492F-BEFA-7F8123445E7C}">
      <dgm:prSet/>
      <dgm:spPr/>
      <dgm:t>
        <a:bodyPr/>
        <a:lstStyle/>
        <a:p>
          <a:endParaRPr lang="en-AU"/>
        </a:p>
      </dgm:t>
    </dgm:pt>
    <dgm:pt modelId="{130D1371-27B5-424F-8151-A78C7138FD88}" type="sibTrans" cxnId="{A9AA948F-01DE-492F-BEFA-7F8123445E7C}">
      <dgm:prSet/>
      <dgm:spPr/>
      <dgm:t>
        <a:bodyPr/>
        <a:lstStyle/>
        <a:p>
          <a:endParaRPr lang="en-AU"/>
        </a:p>
      </dgm:t>
    </dgm:pt>
    <dgm:pt modelId="{23CAE6C1-80C0-4F20-98A0-67D979BC0AEB}" type="pres">
      <dgm:prSet presAssocID="{892BC69F-86B1-4F24-8BA4-6111C5B57882}" presName="CompostProcess" presStyleCnt="0">
        <dgm:presLayoutVars>
          <dgm:dir/>
          <dgm:resizeHandles val="exact"/>
        </dgm:presLayoutVars>
      </dgm:prSet>
      <dgm:spPr/>
    </dgm:pt>
    <dgm:pt modelId="{451BEC3C-1478-43C8-BEA7-D2EF140B5247}" type="pres">
      <dgm:prSet presAssocID="{892BC69F-86B1-4F24-8BA4-6111C5B57882}" presName="arrow" presStyleLbl="bgShp" presStyleIdx="0" presStyleCnt="1"/>
      <dgm:spPr/>
    </dgm:pt>
    <dgm:pt modelId="{5EE6D166-7C5D-4304-9133-0A6988D2E0D9}" type="pres">
      <dgm:prSet presAssocID="{892BC69F-86B1-4F24-8BA4-6111C5B57882}" presName="linearProcess" presStyleCnt="0"/>
      <dgm:spPr/>
    </dgm:pt>
    <dgm:pt modelId="{2B3CC165-A480-41FD-8754-CBCC8FF005A1}" type="pres">
      <dgm:prSet presAssocID="{23E3F555-C095-420A-8BE3-A691BB7558EA}" presName="textNode" presStyleLbl="node1" presStyleIdx="0" presStyleCnt="3">
        <dgm:presLayoutVars>
          <dgm:bulletEnabled val="1"/>
        </dgm:presLayoutVars>
      </dgm:prSet>
      <dgm:spPr/>
    </dgm:pt>
    <dgm:pt modelId="{0A15BB2B-DD89-49E3-8EF1-819AC8758D50}" type="pres">
      <dgm:prSet presAssocID="{B9AA9182-401B-41B5-A8F6-2A9D4C535F7D}" presName="sibTrans" presStyleCnt="0"/>
      <dgm:spPr/>
    </dgm:pt>
    <dgm:pt modelId="{1529BB35-9FCE-4223-85EE-9A4EDD8EA17F}" type="pres">
      <dgm:prSet presAssocID="{55832A87-0C57-49EA-97A0-5816187D14F2}" presName="textNode" presStyleLbl="node1" presStyleIdx="1" presStyleCnt="3">
        <dgm:presLayoutVars>
          <dgm:bulletEnabled val="1"/>
        </dgm:presLayoutVars>
      </dgm:prSet>
      <dgm:spPr/>
    </dgm:pt>
    <dgm:pt modelId="{58317A35-031C-428E-9225-84226F22621F}" type="pres">
      <dgm:prSet presAssocID="{EA1549CB-32B9-40F6-BE0D-C27629D0030E}" presName="sibTrans" presStyleCnt="0"/>
      <dgm:spPr/>
    </dgm:pt>
    <dgm:pt modelId="{80BD516A-86B3-4643-97FA-AE5D244F83CF}" type="pres">
      <dgm:prSet presAssocID="{971C865B-5E96-4BA0-8A38-2464596FD7B9}" presName="textNode" presStyleLbl="node1" presStyleIdx="2" presStyleCnt="3">
        <dgm:presLayoutVars>
          <dgm:bulletEnabled val="1"/>
        </dgm:presLayoutVars>
      </dgm:prSet>
      <dgm:spPr/>
    </dgm:pt>
  </dgm:ptLst>
  <dgm:cxnLst>
    <dgm:cxn modelId="{069E385A-C6FE-4C42-ACF8-445B6C8342E6}" type="presOf" srcId="{971C865B-5E96-4BA0-8A38-2464596FD7B9}" destId="{80BD516A-86B3-4643-97FA-AE5D244F83CF}" srcOrd="0" destOrd="0" presId="urn:microsoft.com/office/officeart/2005/8/layout/hProcess9"/>
    <dgm:cxn modelId="{4824987C-497F-43EC-AB31-D66A0834E4CA}" type="presOf" srcId="{23E3F555-C095-420A-8BE3-A691BB7558EA}" destId="{2B3CC165-A480-41FD-8754-CBCC8FF005A1}" srcOrd="0" destOrd="0" presId="urn:microsoft.com/office/officeart/2005/8/layout/hProcess9"/>
    <dgm:cxn modelId="{A9AA948F-01DE-492F-BEFA-7F8123445E7C}" srcId="{892BC69F-86B1-4F24-8BA4-6111C5B57882}" destId="{971C865B-5E96-4BA0-8A38-2464596FD7B9}" srcOrd="2" destOrd="0" parTransId="{F2E7CE85-E831-4507-B61C-D79E8DA33821}" sibTransId="{130D1371-27B5-424F-8151-A78C7138FD88}"/>
    <dgm:cxn modelId="{1B1B68A8-5052-4C26-AE3E-4B502491E9C4}" type="presOf" srcId="{892BC69F-86B1-4F24-8BA4-6111C5B57882}" destId="{23CAE6C1-80C0-4F20-98A0-67D979BC0AEB}" srcOrd="0" destOrd="0" presId="urn:microsoft.com/office/officeart/2005/8/layout/hProcess9"/>
    <dgm:cxn modelId="{4AB64AE5-2C10-4826-865E-115FB7C785B1}" srcId="{892BC69F-86B1-4F24-8BA4-6111C5B57882}" destId="{55832A87-0C57-49EA-97A0-5816187D14F2}" srcOrd="1" destOrd="0" parTransId="{73AC4A07-2B3E-4DF0-AFA0-9CC37EF88215}" sibTransId="{EA1549CB-32B9-40F6-BE0D-C27629D0030E}"/>
    <dgm:cxn modelId="{1B27DFEA-DC20-4B5A-B87C-95886367902B}" srcId="{892BC69F-86B1-4F24-8BA4-6111C5B57882}" destId="{23E3F555-C095-420A-8BE3-A691BB7558EA}" srcOrd="0" destOrd="0" parTransId="{FF4066D4-603C-4CB8-A680-357FFC52F548}" sibTransId="{B9AA9182-401B-41B5-A8F6-2A9D4C535F7D}"/>
    <dgm:cxn modelId="{BC31D5FB-F23A-4939-A44B-C3D4486CD6FB}" type="presOf" srcId="{55832A87-0C57-49EA-97A0-5816187D14F2}" destId="{1529BB35-9FCE-4223-85EE-9A4EDD8EA17F}" srcOrd="0" destOrd="0" presId="urn:microsoft.com/office/officeart/2005/8/layout/hProcess9"/>
    <dgm:cxn modelId="{D96B0A2A-D328-4E6A-AC0E-4C4C47154961}" type="presParOf" srcId="{23CAE6C1-80C0-4F20-98A0-67D979BC0AEB}" destId="{451BEC3C-1478-43C8-BEA7-D2EF140B5247}" srcOrd="0" destOrd="0" presId="urn:microsoft.com/office/officeart/2005/8/layout/hProcess9"/>
    <dgm:cxn modelId="{B6356134-1A54-417A-92F2-69B14160B2AC}" type="presParOf" srcId="{23CAE6C1-80C0-4F20-98A0-67D979BC0AEB}" destId="{5EE6D166-7C5D-4304-9133-0A6988D2E0D9}" srcOrd="1" destOrd="0" presId="urn:microsoft.com/office/officeart/2005/8/layout/hProcess9"/>
    <dgm:cxn modelId="{750953F4-7BB5-4025-8421-861DE0AED1F7}" type="presParOf" srcId="{5EE6D166-7C5D-4304-9133-0A6988D2E0D9}" destId="{2B3CC165-A480-41FD-8754-CBCC8FF005A1}" srcOrd="0" destOrd="0" presId="urn:microsoft.com/office/officeart/2005/8/layout/hProcess9"/>
    <dgm:cxn modelId="{40699149-9D33-42FD-A4BC-1317543AF697}" type="presParOf" srcId="{5EE6D166-7C5D-4304-9133-0A6988D2E0D9}" destId="{0A15BB2B-DD89-49E3-8EF1-819AC8758D50}" srcOrd="1" destOrd="0" presId="urn:microsoft.com/office/officeart/2005/8/layout/hProcess9"/>
    <dgm:cxn modelId="{CBEF080A-4345-458E-918A-B7D93A99E20D}" type="presParOf" srcId="{5EE6D166-7C5D-4304-9133-0A6988D2E0D9}" destId="{1529BB35-9FCE-4223-85EE-9A4EDD8EA17F}" srcOrd="2" destOrd="0" presId="urn:microsoft.com/office/officeart/2005/8/layout/hProcess9"/>
    <dgm:cxn modelId="{DC9F8E60-FF02-40E5-B0D0-B0F67A8654BC}" type="presParOf" srcId="{5EE6D166-7C5D-4304-9133-0A6988D2E0D9}" destId="{58317A35-031C-428E-9225-84226F22621F}" srcOrd="3" destOrd="0" presId="urn:microsoft.com/office/officeart/2005/8/layout/hProcess9"/>
    <dgm:cxn modelId="{352A8545-5550-4282-9560-67F8EB1EBABC}" type="presParOf" srcId="{5EE6D166-7C5D-4304-9133-0A6988D2E0D9}" destId="{80BD516A-86B3-4643-97FA-AE5D244F83C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200B3-2E40-4FA7-B5E5-D574D70ABC1F}">
      <dsp:nvSpPr>
        <dsp:cNvPr id="0" name=""/>
        <dsp:cNvSpPr/>
      </dsp:nvSpPr>
      <dsp:spPr>
        <a:xfrm>
          <a:off x="0" y="0"/>
          <a:ext cx="10058399" cy="842400"/>
        </a:xfrm>
        <a:prstGeom prst="roundRect">
          <a:avLst/>
        </a:prstGeom>
        <a:solidFill>
          <a:schemeClr val="bg1">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Difficult to find relevant information</a:t>
          </a:r>
          <a:endParaRPr lang="en-AU" sz="3200" kern="1200" dirty="0"/>
        </a:p>
      </dsp:txBody>
      <dsp:txXfrm>
        <a:off x="41123" y="41123"/>
        <a:ext cx="9976153" cy="760154"/>
      </dsp:txXfrm>
    </dsp:sp>
    <dsp:sp modelId="{30C9DB25-CCFB-4E7D-AEC6-C6ED09065E2F}">
      <dsp:nvSpPr>
        <dsp:cNvPr id="0" name=""/>
        <dsp:cNvSpPr/>
      </dsp:nvSpPr>
      <dsp:spPr>
        <a:xfrm>
          <a:off x="0" y="985840"/>
          <a:ext cx="10058399" cy="842400"/>
        </a:xfrm>
        <a:prstGeom prst="roundRect">
          <a:avLst/>
        </a:prstGeom>
        <a:solidFill>
          <a:schemeClr val="bg1">
            <a:lumMod val="85000"/>
            <a:lumOff val="1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Inconvenient and hard to read</a:t>
          </a:r>
        </a:p>
      </dsp:txBody>
      <dsp:txXfrm>
        <a:off x="41123" y="1026963"/>
        <a:ext cx="9976153" cy="760154"/>
      </dsp:txXfrm>
    </dsp:sp>
    <dsp:sp modelId="{754C3466-297B-49ED-AC02-2DDAAA9EA31C}">
      <dsp:nvSpPr>
        <dsp:cNvPr id="0" name=""/>
        <dsp:cNvSpPr/>
      </dsp:nvSpPr>
      <dsp:spPr>
        <a:xfrm>
          <a:off x="0" y="1957840"/>
          <a:ext cx="10058399" cy="842400"/>
        </a:xfrm>
        <a:prstGeom prst="roundRect">
          <a:avLst/>
        </a:prstGeom>
        <a:solidFill>
          <a:schemeClr val="bg1">
            <a:lumMod val="75000"/>
            <a:lumOff val="2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No clear way to know when information is updated</a:t>
          </a:r>
        </a:p>
      </dsp:txBody>
      <dsp:txXfrm>
        <a:off x="41123" y="1998963"/>
        <a:ext cx="9976153" cy="760154"/>
      </dsp:txXfrm>
    </dsp:sp>
    <dsp:sp modelId="{22962610-8F9C-4224-B154-3C89909976B3}">
      <dsp:nvSpPr>
        <dsp:cNvPr id="0" name=""/>
        <dsp:cNvSpPr/>
      </dsp:nvSpPr>
      <dsp:spPr>
        <a:xfrm>
          <a:off x="0" y="2929840"/>
          <a:ext cx="10058399" cy="842400"/>
        </a:xfrm>
        <a:prstGeom prst="roundRect">
          <a:avLst/>
        </a:prstGeom>
        <a:solidFill>
          <a:schemeClr val="bg1">
            <a:lumMod val="85000"/>
            <a:lumOff val="1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Negative reputation</a:t>
          </a:r>
        </a:p>
      </dsp:txBody>
      <dsp:txXfrm>
        <a:off x="41123" y="2970963"/>
        <a:ext cx="9976153" cy="760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ED08A-9C15-484D-B33E-832A7F847CF2}">
      <dsp:nvSpPr>
        <dsp:cNvPr id="0" name=""/>
        <dsp:cNvSpPr/>
      </dsp:nvSpPr>
      <dsp:spPr>
        <a:xfrm>
          <a:off x="0" y="9329"/>
          <a:ext cx="8322003" cy="16762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D6F98-700E-4048-9B9B-3308E8EC379C}">
      <dsp:nvSpPr>
        <dsp:cNvPr id="0" name=""/>
        <dsp:cNvSpPr/>
      </dsp:nvSpPr>
      <dsp:spPr>
        <a:xfrm>
          <a:off x="507056" y="386478"/>
          <a:ext cx="921920" cy="9219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68A2D4-CC8F-4CF8-A213-27DBF5C1FCBB}">
      <dsp:nvSpPr>
        <dsp:cNvPr id="0" name=""/>
        <dsp:cNvSpPr/>
      </dsp:nvSpPr>
      <dsp:spPr>
        <a:xfrm>
          <a:off x="1936033" y="9329"/>
          <a:ext cx="374490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889000">
            <a:lnSpc>
              <a:spcPct val="100000"/>
            </a:lnSpc>
            <a:spcBef>
              <a:spcPct val="0"/>
            </a:spcBef>
            <a:spcAft>
              <a:spcPct val="35000"/>
            </a:spcAft>
            <a:buNone/>
          </a:pPr>
          <a:r>
            <a:rPr lang="en-AU" sz="2000" kern="1200" dirty="0"/>
            <a:t>Provide information relevant to the whole school or a wide range of students</a:t>
          </a:r>
        </a:p>
      </dsp:txBody>
      <dsp:txXfrm>
        <a:off x="1936033" y="9329"/>
        <a:ext cx="3744901" cy="1676219"/>
      </dsp:txXfrm>
    </dsp:sp>
    <dsp:sp modelId="{685AA43E-D9C2-4BB3-B802-370D512040DF}">
      <dsp:nvSpPr>
        <dsp:cNvPr id="0" name=""/>
        <dsp:cNvSpPr/>
      </dsp:nvSpPr>
      <dsp:spPr>
        <a:xfrm>
          <a:off x="5781507" y="156467"/>
          <a:ext cx="2460451"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711200">
            <a:lnSpc>
              <a:spcPct val="100000"/>
            </a:lnSpc>
            <a:spcBef>
              <a:spcPct val="0"/>
            </a:spcBef>
            <a:spcAft>
              <a:spcPct val="35000"/>
            </a:spcAft>
            <a:buNone/>
          </a:pPr>
          <a:endParaRPr lang="en-AU" sz="1600" kern="1200" dirty="0"/>
        </a:p>
        <a:p>
          <a:pPr marL="0" lvl="0" indent="0" algn="l" defTabSz="711200">
            <a:lnSpc>
              <a:spcPct val="100000"/>
            </a:lnSpc>
            <a:spcBef>
              <a:spcPct val="0"/>
            </a:spcBef>
            <a:spcAft>
              <a:spcPct val="35000"/>
            </a:spcAft>
            <a:buNone/>
          </a:pPr>
          <a:r>
            <a:rPr lang="en-AU" sz="1800" kern="1200" dirty="0"/>
            <a:t>- Events, competitions </a:t>
          </a:r>
          <a:br>
            <a:rPr lang="en-AU" sz="1800" kern="1200" dirty="0"/>
          </a:br>
          <a:r>
            <a:rPr lang="en-AU" sz="1800" kern="1200" dirty="0"/>
            <a:t>and opportunities</a:t>
          </a:r>
        </a:p>
        <a:p>
          <a:pPr marL="0" lvl="0" indent="0" algn="l" defTabSz="800100">
            <a:lnSpc>
              <a:spcPct val="100000"/>
            </a:lnSpc>
            <a:spcBef>
              <a:spcPct val="0"/>
            </a:spcBef>
            <a:spcAft>
              <a:spcPct val="35000"/>
            </a:spcAft>
            <a:buFont typeface="Arial" panose="020B0604020202020204" pitchFamily="34" charset="0"/>
            <a:buNone/>
          </a:pPr>
          <a:r>
            <a:rPr lang="en-AU" sz="1800" kern="1200" dirty="0"/>
            <a:t>- School news and updates</a:t>
          </a:r>
        </a:p>
        <a:p>
          <a:pPr marL="0" lvl="0" indent="0" algn="l" defTabSz="488950">
            <a:lnSpc>
              <a:spcPct val="100000"/>
            </a:lnSpc>
            <a:spcBef>
              <a:spcPct val="0"/>
            </a:spcBef>
            <a:spcAft>
              <a:spcPct val="35000"/>
            </a:spcAft>
            <a:buNone/>
          </a:pPr>
          <a:endParaRPr lang="en-AU" sz="1100" kern="1200" dirty="0"/>
        </a:p>
      </dsp:txBody>
      <dsp:txXfrm>
        <a:off x="5781507" y="156467"/>
        <a:ext cx="2460451" cy="1676219"/>
      </dsp:txXfrm>
    </dsp:sp>
    <dsp:sp modelId="{35E25368-C13D-4D78-871C-F12725A35EE9}">
      <dsp:nvSpPr>
        <dsp:cNvPr id="0" name=""/>
        <dsp:cNvSpPr/>
      </dsp:nvSpPr>
      <dsp:spPr>
        <a:xfrm>
          <a:off x="0" y="2104603"/>
          <a:ext cx="8322003" cy="16762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8B119A-07C6-4E4D-B0ED-56C64208069C}">
      <dsp:nvSpPr>
        <dsp:cNvPr id="0" name=""/>
        <dsp:cNvSpPr/>
      </dsp:nvSpPr>
      <dsp:spPr>
        <a:xfrm>
          <a:off x="507056" y="2481752"/>
          <a:ext cx="921920" cy="9219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0757A4-A72F-49C1-8676-AE77EAEFFD0D}">
      <dsp:nvSpPr>
        <dsp:cNvPr id="0" name=""/>
        <dsp:cNvSpPr/>
      </dsp:nvSpPr>
      <dsp:spPr>
        <a:xfrm flipH="1">
          <a:off x="1936033" y="2104603"/>
          <a:ext cx="6382182"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889000">
            <a:lnSpc>
              <a:spcPct val="100000"/>
            </a:lnSpc>
            <a:spcBef>
              <a:spcPct val="0"/>
            </a:spcBef>
            <a:spcAft>
              <a:spcPct val="35000"/>
            </a:spcAft>
            <a:buNone/>
          </a:pPr>
          <a:r>
            <a:rPr lang="en-AU" sz="2000" kern="1200" dirty="0"/>
            <a:t>Information for specific year groups</a:t>
          </a:r>
        </a:p>
      </dsp:txBody>
      <dsp:txXfrm>
        <a:off x="1936033" y="2104603"/>
        <a:ext cx="6382182" cy="1676219"/>
      </dsp:txXfrm>
    </dsp:sp>
    <dsp:sp modelId="{24D21E46-14F4-4CE5-BD45-14B352739864}">
      <dsp:nvSpPr>
        <dsp:cNvPr id="0" name=""/>
        <dsp:cNvSpPr/>
      </dsp:nvSpPr>
      <dsp:spPr>
        <a:xfrm>
          <a:off x="0" y="4199877"/>
          <a:ext cx="8322003" cy="16762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D86E75-D1AF-440D-8BB1-E91583C4DB69}">
      <dsp:nvSpPr>
        <dsp:cNvPr id="0" name=""/>
        <dsp:cNvSpPr/>
      </dsp:nvSpPr>
      <dsp:spPr>
        <a:xfrm>
          <a:off x="507056" y="4577026"/>
          <a:ext cx="921920" cy="9219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BD031-B045-4DCE-878B-DB8EE23C4F36}">
      <dsp:nvSpPr>
        <dsp:cNvPr id="0" name=""/>
        <dsp:cNvSpPr/>
      </dsp:nvSpPr>
      <dsp:spPr>
        <a:xfrm>
          <a:off x="2006711" y="4199877"/>
          <a:ext cx="3456408"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889000">
            <a:lnSpc>
              <a:spcPct val="100000"/>
            </a:lnSpc>
            <a:spcBef>
              <a:spcPct val="0"/>
            </a:spcBef>
            <a:spcAft>
              <a:spcPct val="35000"/>
            </a:spcAft>
            <a:buNone/>
          </a:pPr>
          <a:r>
            <a:rPr lang="en-AU" sz="2000" kern="1200" dirty="0"/>
            <a:t>Miscellaneous uses (Library uses it for overdue books)</a:t>
          </a:r>
        </a:p>
      </dsp:txBody>
      <dsp:txXfrm>
        <a:off x="2006711" y="4199877"/>
        <a:ext cx="3456408" cy="1676219"/>
      </dsp:txXfrm>
    </dsp:sp>
    <dsp:sp modelId="{B50E909C-93F8-4F08-A7D3-60AE574B6FD3}">
      <dsp:nvSpPr>
        <dsp:cNvPr id="0" name=""/>
        <dsp:cNvSpPr/>
      </dsp:nvSpPr>
      <dsp:spPr>
        <a:xfrm>
          <a:off x="5647008" y="4209206"/>
          <a:ext cx="2674994" cy="16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400" tIns="177400" rIns="177400" bIns="177400" numCol="1" spcCol="1270" anchor="ctr" anchorCtr="0">
          <a:noAutofit/>
        </a:bodyPr>
        <a:lstStyle/>
        <a:p>
          <a:pPr marL="0" lvl="0" indent="0" algn="l" defTabSz="800100">
            <a:lnSpc>
              <a:spcPct val="100000"/>
            </a:lnSpc>
            <a:spcBef>
              <a:spcPct val="0"/>
            </a:spcBef>
            <a:spcAft>
              <a:spcPct val="35000"/>
            </a:spcAft>
            <a:buNone/>
          </a:pPr>
          <a:r>
            <a:rPr lang="en-AU" sz="1800" kern="1200" dirty="0"/>
            <a:t>- What is the notices currently used for?</a:t>
          </a:r>
        </a:p>
        <a:p>
          <a:pPr marL="0" lvl="0" indent="0" algn="l" defTabSz="800100">
            <a:lnSpc>
              <a:spcPct val="100000"/>
            </a:lnSpc>
            <a:spcBef>
              <a:spcPct val="0"/>
            </a:spcBef>
            <a:spcAft>
              <a:spcPct val="35000"/>
            </a:spcAft>
            <a:buNone/>
          </a:pPr>
          <a:r>
            <a:rPr lang="en-AU" sz="1800" kern="1200" dirty="0"/>
            <a:t>- What could the notices </a:t>
          </a:r>
          <a:br>
            <a:rPr lang="en-AU" sz="1800" kern="1200" dirty="0"/>
          </a:br>
          <a:r>
            <a:rPr lang="en-AU" sz="1800" kern="1200" dirty="0"/>
            <a:t>be used for?</a:t>
          </a:r>
        </a:p>
      </dsp:txBody>
      <dsp:txXfrm>
        <a:off x="5647008" y="4209206"/>
        <a:ext cx="2674994" cy="16762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A6378-C993-4473-899D-353AC38D6BFD}">
      <dsp:nvSpPr>
        <dsp:cNvPr id="0" name=""/>
        <dsp:cNvSpPr/>
      </dsp:nvSpPr>
      <dsp:spPr>
        <a:xfrm>
          <a:off x="559800" y="534037"/>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D61AA7-F221-48D3-BE72-20638C0EB3AF}">
      <dsp:nvSpPr>
        <dsp:cNvPr id="0" name=""/>
        <dsp:cNvSpPr/>
      </dsp:nvSpPr>
      <dsp:spPr>
        <a:xfrm>
          <a:off x="559800" y="218721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AU" sz="2500" kern="1200"/>
            <a:t>Plans for physical noticeboard</a:t>
          </a:r>
          <a:endParaRPr lang="en-US" sz="2500" kern="1200"/>
        </a:p>
      </dsp:txBody>
      <dsp:txXfrm>
        <a:off x="559800" y="2187217"/>
        <a:ext cx="4320000" cy="648000"/>
      </dsp:txXfrm>
    </dsp:sp>
    <dsp:sp modelId="{3B9DC58A-10F8-45AB-94A5-5C8EFB389318}">
      <dsp:nvSpPr>
        <dsp:cNvPr id="0" name=""/>
        <dsp:cNvSpPr/>
      </dsp:nvSpPr>
      <dsp:spPr>
        <a:xfrm>
          <a:off x="559800" y="2900883"/>
          <a:ext cx="4320000" cy="916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kern="1200"/>
            <a:t>Maintenance</a:t>
          </a:r>
          <a:endParaRPr lang="en-US" sz="1700" kern="1200"/>
        </a:p>
        <a:p>
          <a:pPr marL="0" lvl="0" indent="0" algn="l" defTabSz="755650">
            <a:lnSpc>
              <a:spcPct val="90000"/>
            </a:lnSpc>
            <a:spcBef>
              <a:spcPct val="0"/>
            </a:spcBef>
            <a:spcAft>
              <a:spcPct val="35000"/>
            </a:spcAft>
            <a:buNone/>
          </a:pPr>
          <a:r>
            <a:rPr lang="en-AU" sz="1700" kern="1200"/>
            <a:t>Touch up of the board</a:t>
          </a:r>
          <a:endParaRPr lang="en-US" sz="1700" kern="1200"/>
        </a:p>
        <a:p>
          <a:pPr marL="0" lvl="0" indent="0" algn="l" defTabSz="755650">
            <a:lnSpc>
              <a:spcPct val="90000"/>
            </a:lnSpc>
            <a:spcBef>
              <a:spcPct val="0"/>
            </a:spcBef>
            <a:spcAft>
              <a:spcPct val="35000"/>
            </a:spcAft>
            <a:buNone/>
          </a:pPr>
          <a:r>
            <a:rPr lang="en-AU" sz="1700" kern="1200"/>
            <a:t>What to display?</a:t>
          </a:r>
          <a:endParaRPr lang="en-US" sz="1700" kern="1200"/>
        </a:p>
      </dsp:txBody>
      <dsp:txXfrm>
        <a:off x="559800" y="2900883"/>
        <a:ext cx="4320000" cy="916417"/>
      </dsp:txXfrm>
    </dsp:sp>
    <dsp:sp modelId="{D3F377E9-0876-4402-9F93-9423F1C0038C}">
      <dsp:nvSpPr>
        <dsp:cNvPr id="0" name=""/>
        <dsp:cNvSpPr/>
      </dsp:nvSpPr>
      <dsp:spPr>
        <a:xfrm>
          <a:off x="5635800" y="534037"/>
          <a:ext cx="1512000" cy="1512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A9DA47-D5BA-42D8-9945-FAE76CE405D2}">
      <dsp:nvSpPr>
        <dsp:cNvPr id="0" name=""/>
        <dsp:cNvSpPr/>
      </dsp:nvSpPr>
      <dsp:spPr>
        <a:xfrm>
          <a:off x="5635800" y="218721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90000"/>
            </a:lnSpc>
            <a:spcBef>
              <a:spcPct val="0"/>
            </a:spcBef>
            <a:spcAft>
              <a:spcPct val="35000"/>
            </a:spcAft>
            <a:buNone/>
            <a:defRPr b="1"/>
          </a:pPr>
          <a:r>
            <a:rPr lang="en-AU" sz="2500" kern="1200"/>
            <a:t>Our space in the student notices</a:t>
          </a:r>
          <a:endParaRPr lang="en-US" sz="2500" kern="1200"/>
        </a:p>
      </dsp:txBody>
      <dsp:txXfrm>
        <a:off x="5635800" y="2187217"/>
        <a:ext cx="4320000" cy="648000"/>
      </dsp:txXfrm>
    </dsp:sp>
    <dsp:sp modelId="{DAAFE3AA-D9DA-48BD-84F2-6C211639C890}">
      <dsp:nvSpPr>
        <dsp:cNvPr id="0" name=""/>
        <dsp:cNvSpPr/>
      </dsp:nvSpPr>
      <dsp:spPr>
        <a:xfrm>
          <a:off x="5635800" y="2900883"/>
          <a:ext cx="4320000" cy="9164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AU" sz="1700" kern="1200"/>
            <a:t>How do we get access?</a:t>
          </a:r>
          <a:endParaRPr lang="en-US" sz="1700" kern="1200"/>
        </a:p>
        <a:p>
          <a:pPr marL="0" lvl="0" indent="0" algn="l" defTabSz="755650">
            <a:lnSpc>
              <a:spcPct val="90000"/>
            </a:lnSpc>
            <a:spcBef>
              <a:spcPct val="0"/>
            </a:spcBef>
            <a:spcAft>
              <a:spcPct val="35000"/>
            </a:spcAft>
            <a:buNone/>
          </a:pPr>
          <a:r>
            <a:rPr lang="en-AU" sz="1700" kern="1200"/>
            <a:t>How will it be maintained?</a:t>
          </a:r>
          <a:endParaRPr lang="en-US" sz="1700" kern="1200"/>
        </a:p>
      </dsp:txBody>
      <dsp:txXfrm>
        <a:off x="5635800" y="2900883"/>
        <a:ext cx="4320000" cy="9164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BEC3C-1478-43C8-BEA7-D2EF140B5247}">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3CC165-A480-41FD-8754-CBCC8FF005A1}">
      <dsp:nvSpPr>
        <dsp:cNvPr id="0" name=""/>
        <dsp:cNvSpPr/>
      </dsp:nvSpPr>
      <dsp:spPr>
        <a:xfrm>
          <a:off x="11296"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AU" sz="3600" kern="1200" dirty="0"/>
            <a:t>Improving the Current System</a:t>
          </a:r>
        </a:p>
      </dsp:txBody>
      <dsp:txXfrm>
        <a:off x="96262" y="1390367"/>
        <a:ext cx="3214776" cy="1570603"/>
      </dsp:txXfrm>
    </dsp:sp>
    <dsp:sp modelId="{1529BB35-9FCE-4223-85EE-9A4EDD8EA17F}">
      <dsp:nvSpPr>
        <dsp:cNvPr id="0" name=""/>
        <dsp:cNvSpPr/>
      </dsp:nvSpPr>
      <dsp:spPr>
        <a:xfrm>
          <a:off x="3565445"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AU" sz="3600" kern="1200" dirty="0"/>
            <a:t>Designing an improvement</a:t>
          </a:r>
        </a:p>
      </dsp:txBody>
      <dsp:txXfrm>
        <a:off x="3650411" y="1390367"/>
        <a:ext cx="3214776" cy="1570603"/>
      </dsp:txXfrm>
    </dsp:sp>
    <dsp:sp modelId="{80BD516A-86B3-4643-97FA-AE5D244F83CF}">
      <dsp:nvSpPr>
        <dsp:cNvPr id="0" name=""/>
        <dsp:cNvSpPr/>
      </dsp:nvSpPr>
      <dsp:spPr>
        <a:xfrm>
          <a:off x="7119595" y="1305401"/>
          <a:ext cx="3384708"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AU" sz="3600" kern="1200" dirty="0"/>
            <a:t>Implementing the new system</a:t>
          </a:r>
        </a:p>
      </dsp:txBody>
      <dsp:txXfrm>
        <a:off x="7204561" y="1390367"/>
        <a:ext cx="3214776" cy="15706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219C2-E737-49B1-A728-B0F73136D6DE}" type="datetimeFigureOut">
              <a:rPr lang="en-AU" smtClean="0"/>
              <a:t>20/01/2023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54B32A-3924-43BA-A313-58EF6A2D3B55}" type="slidenum">
              <a:rPr lang="en-AU" smtClean="0"/>
              <a:t>‹#›</a:t>
            </a:fld>
            <a:endParaRPr lang="en-AU"/>
          </a:p>
        </p:txBody>
      </p:sp>
    </p:spTree>
    <p:extLst>
      <p:ext uri="{BB962C8B-B14F-4D97-AF65-F5344CB8AC3E}">
        <p14:creationId xmlns:p14="http://schemas.microsoft.com/office/powerpoint/2010/main" val="332016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FFFF"/>
                </a:solidFill>
              </a:rPr>
              <a:t>It is hard to find relevant information. The ‘subsections’ and ‘jump to’ feature are terrible due to the notices being properly broken down into sections, images providing no context and you are still unable to properly find important information.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FFFFF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FFFF"/>
                </a:solidFill>
              </a:rPr>
              <a:t>The student notices are ugly and not user friendly. Questionable fonts are used, text is small and in long, hard to read blocks. Subsections are not emphasized well due to only using small lines and small subtitles and larger titles are in all caps which is hard to read. People aren’t going to have the attention span to read through the notices if its made up of chunks and chunks of hard to read text.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FFFFF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FFFF"/>
                </a:solidFill>
              </a:rPr>
              <a:t>There is no way to know when the notices are updated and when new information is released. Its easy to miss a competition or opportunity because you didn’t know it was there and it gets removed from the notices before you can see it. In the current system we have to constantly be checking the notices every day to make sure we don’t miss anything.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FFFFF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FFFF"/>
                </a:solidFill>
              </a:rPr>
              <a:t>I also know that most people get a redundant email every day for a student notices link even though the link doesn’t change. This is really pointless and we should just stop this one time and have a permanent link access in compass. People should really be saving the link as a bookmark and the email doesn’t signify any update to the notices.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solidFill>
                <a:srgbClr val="FFFFFF"/>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FFFFFF"/>
                </a:solidFill>
              </a:rPr>
              <a:t>The notices also have a pretty bad reputation. People are probably not going to use it even if we make some small positive changes. This is why, as you’ll see later, we’ll need to progressively work on this as a long-term project with multiple stages and we must have some large and noticeable changes to the notices to highlight that we actually have improved the notices.</a:t>
            </a:r>
          </a:p>
          <a:p>
            <a:endParaRPr lang="en-AU" dirty="0"/>
          </a:p>
        </p:txBody>
      </p:sp>
      <p:sp>
        <p:nvSpPr>
          <p:cNvPr id="4" name="Slide Number Placeholder 3"/>
          <p:cNvSpPr>
            <a:spLocks noGrp="1"/>
          </p:cNvSpPr>
          <p:nvPr>
            <p:ph type="sldNum" sz="quarter" idx="5"/>
          </p:nvPr>
        </p:nvSpPr>
        <p:spPr/>
        <p:txBody>
          <a:bodyPr/>
          <a:lstStyle/>
          <a:p>
            <a:fld id="{1654B32A-3924-43BA-A313-58EF6A2D3B55}" type="slidenum">
              <a:rPr lang="en-AU" smtClean="0"/>
              <a:t>2</a:t>
            </a:fld>
            <a:endParaRPr lang="en-AU"/>
          </a:p>
        </p:txBody>
      </p:sp>
    </p:spTree>
    <p:extLst>
      <p:ext uri="{BB962C8B-B14F-4D97-AF65-F5344CB8AC3E}">
        <p14:creationId xmlns:p14="http://schemas.microsoft.com/office/powerpoint/2010/main" val="417025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Now I do want to address that compass could potentially be used or is already solving some issues in the current system. However I am not very experienced with compass and we can definitely take a look at how we can use it in the future. I haven’t spoken about it in this presentation because I’m not familiar with it, who knows maybe everything I just said is invalid and Compass is not useful in anyway. </a:t>
            </a:r>
          </a:p>
        </p:txBody>
      </p:sp>
      <p:sp>
        <p:nvSpPr>
          <p:cNvPr id="4" name="Slide Number Placeholder 3"/>
          <p:cNvSpPr>
            <a:spLocks noGrp="1"/>
          </p:cNvSpPr>
          <p:nvPr>
            <p:ph type="sldNum" sz="quarter" idx="5"/>
          </p:nvPr>
        </p:nvSpPr>
        <p:spPr/>
        <p:txBody>
          <a:bodyPr/>
          <a:lstStyle/>
          <a:p>
            <a:fld id="{1654B32A-3924-43BA-A313-58EF6A2D3B55}" type="slidenum">
              <a:rPr lang="en-AU" smtClean="0"/>
              <a:t>3</a:t>
            </a:fld>
            <a:endParaRPr lang="en-AU"/>
          </a:p>
        </p:txBody>
      </p:sp>
    </p:spTree>
    <p:extLst>
      <p:ext uri="{BB962C8B-B14F-4D97-AF65-F5344CB8AC3E}">
        <p14:creationId xmlns:p14="http://schemas.microsoft.com/office/powerpoint/2010/main" val="3968657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Before we start talking about improvements and replacements, it is important that we talk about what the purpose of the student notices are, what it needs to fulfill at a minimum level and what it could be utilised for and so on.</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Currently the student notices is where information about school events/competitions/opportunities/notices (such as warning about danger in the car park). It contains information relevant to the school or a wide range of students. One important thing to note is that for information that doesn’t have a set group of students it needs to target must use the notices. For example, you might have a connect class for a band because you have that set of students that you know are interested in that information, but for a math competition, anyone could potentially be interested and so you need that information to reach a wide set of students.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There is also the specific year group sections although I think these are run poorly. This is because information is so infrequent in those sections and is so underutilised. The last time the Year 10 section was used last year was Tomorrow Man/Woman schedule. Its just used for year based activities when we could use it for year based surveys, ideas, resources and just to have a better way to convey information from us to our year group.</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Now does anyone have any other things that the notices should aim to fulfill?</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We need to make sure that we hit all these requirements with any future systems we plan to implement.</a:t>
            </a:r>
          </a:p>
          <a:p>
            <a:endParaRPr lang="en-AU" dirty="0"/>
          </a:p>
        </p:txBody>
      </p:sp>
      <p:sp>
        <p:nvSpPr>
          <p:cNvPr id="4" name="Slide Number Placeholder 3"/>
          <p:cNvSpPr>
            <a:spLocks noGrp="1"/>
          </p:cNvSpPr>
          <p:nvPr>
            <p:ph type="sldNum" sz="quarter" idx="5"/>
          </p:nvPr>
        </p:nvSpPr>
        <p:spPr/>
        <p:txBody>
          <a:bodyPr/>
          <a:lstStyle/>
          <a:p>
            <a:fld id="{1654B32A-3924-43BA-A313-58EF6A2D3B55}" type="slidenum">
              <a:rPr lang="en-AU" smtClean="0"/>
              <a:t>4</a:t>
            </a:fld>
            <a:endParaRPr lang="en-AU"/>
          </a:p>
        </p:txBody>
      </p:sp>
    </p:spTree>
    <p:extLst>
      <p:ext uri="{BB962C8B-B14F-4D97-AF65-F5344CB8AC3E}">
        <p14:creationId xmlns:p14="http://schemas.microsoft.com/office/powerpoint/2010/main" val="152885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a:t>Now we do also need to talk about our physical noticeboard in Andrews. It definitely needs to be overhauled and we need to decide what we will put on the board, how frequently we will update it and who will be responsible for maintaining the board and creating whatever we want to put on the board. With the overhaul, we will need to design how we want the board to look, it needs to be eye-catching, make use of the space and be easy to see from a distance.</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We do need a digital space in the notices despite the physical noticeboard as not everyone is going to have access or check that board and it is more difficult to create something physical for the board as opposed to just putting something on the student notices.</a:t>
            </a:r>
          </a:p>
          <a:p>
            <a:pPr marL="171450" indent="-171450">
              <a:buFont typeface="Arial" panose="020B0604020202020204" pitchFamily="34" charset="0"/>
              <a:buChar char="•"/>
            </a:pPr>
            <a:endParaRPr lang="en-AU" dirty="0"/>
          </a:p>
          <a:p>
            <a:pPr marL="171450" indent="-171450">
              <a:buFont typeface="Arial" panose="020B0604020202020204" pitchFamily="34" charset="0"/>
              <a:buChar char="•"/>
            </a:pPr>
            <a:r>
              <a:rPr lang="en-AU" dirty="0"/>
              <a:t>That also brings about who do we need to contact to gain access to the notices to set up our own space, or do we need to send updated information to whoever is in charge for them to put up on the notices.</a:t>
            </a:r>
          </a:p>
        </p:txBody>
      </p:sp>
      <p:sp>
        <p:nvSpPr>
          <p:cNvPr id="4" name="Slide Number Placeholder 3"/>
          <p:cNvSpPr>
            <a:spLocks noGrp="1"/>
          </p:cNvSpPr>
          <p:nvPr>
            <p:ph type="sldNum" sz="quarter" idx="5"/>
          </p:nvPr>
        </p:nvSpPr>
        <p:spPr/>
        <p:txBody>
          <a:bodyPr/>
          <a:lstStyle/>
          <a:p>
            <a:fld id="{1654B32A-3924-43BA-A313-58EF6A2D3B55}" type="slidenum">
              <a:rPr lang="en-AU" smtClean="0"/>
              <a:t>5</a:t>
            </a:fld>
            <a:endParaRPr lang="en-AU"/>
          </a:p>
        </p:txBody>
      </p:sp>
    </p:spTree>
    <p:extLst>
      <p:ext uri="{BB962C8B-B14F-4D97-AF65-F5344CB8AC3E}">
        <p14:creationId xmlns:p14="http://schemas.microsoft.com/office/powerpoint/2010/main" val="2664117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1654B32A-3924-43BA-A313-58EF6A2D3B55}" type="slidenum">
              <a:rPr lang="en-AU" smtClean="0"/>
              <a:t>6</a:t>
            </a:fld>
            <a:endParaRPr lang="en-AU"/>
          </a:p>
        </p:txBody>
      </p:sp>
    </p:spTree>
    <p:extLst>
      <p:ext uri="{BB962C8B-B14F-4D97-AF65-F5344CB8AC3E}">
        <p14:creationId xmlns:p14="http://schemas.microsoft.com/office/powerpoint/2010/main" val="3067636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8440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4689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8076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4641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880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574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437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11732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224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08365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1/20/2023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6148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D6E202-B606-4609-B914-27C9371A1F6D}" type="datetime1">
              <a:rPr lang="en-US" smtClean="0"/>
              <a:t>1/20/2023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296059134"/>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Why Perth's top academic school may not be right for your clever child">
            <a:extLst>
              <a:ext uri="{FF2B5EF4-FFF2-40B4-BE49-F238E27FC236}">
                <a16:creationId xmlns:a16="http://schemas.microsoft.com/office/drawing/2014/main" id="{E0F4B5E9-C4D0-9C00-B92E-A8AFFD59D530}"/>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25"/>
          <a:stretch/>
        </p:blipFill>
        <p:spPr bwMode="auto">
          <a:xfrm>
            <a:off x="20" y="10"/>
            <a:ext cx="1218893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A1F4F35-4A96-E247-6698-B5B9A4AA8548}"/>
              </a:ext>
            </a:extLst>
          </p:cNvPr>
          <p:cNvSpPr>
            <a:spLocks noGrp="1"/>
          </p:cNvSpPr>
          <p:nvPr>
            <p:ph type="ctrTitle"/>
          </p:nvPr>
        </p:nvSpPr>
        <p:spPr>
          <a:xfrm>
            <a:off x="1527048" y="1124712"/>
            <a:ext cx="9144000" cy="3063240"/>
          </a:xfrm>
        </p:spPr>
        <p:txBody>
          <a:bodyPr>
            <a:normAutofit/>
          </a:bodyPr>
          <a:lstStyle/>
          <a:p>
            <a:r>
              <a:rPr lang="en-US" sz="5400" dirty="0">
                <a:solidFill>
                  <a:srgbClr val="FFFFFF"/>
                </a:solidFill>
              </a:rPr>
              <a:t>Reworking the Student Notices</a:t>
            </a:r>
            <a:endParaRPr lang="en-AU" sz="5400" dirty="0">
              <a:solidFill>
                <a:srgbClr val="FFFFFF"/>
              </a:solidFill>
            </a:endParaRPr>
          </a:p>
        </p:txBody>
      </p:sp>
      <p:sp>
        <p:nvSpPr>
          <p:cNvPr id="3" name="Subtitle 2">
            <a:extLst>
              <a:ext uri="{FF2B5EF4-FFF2-40B4-BE49-F238E27FC236}">
                <a16:creationId xmlns:a16="http://schemas.microsoft.com/office/drawing/2014/main" id="{4285D6FE-79C2-7D76-FBCC-320CBD83B109}"/>
              </a:ext>
            </a:extLst>
          </p:cNvPr>
          <p:cNvSpPr>
            <a:spLocks noGrp="1"/>
          </p:cNvSpPr>
          <p:nvPr>
            <p:ph type="subTitle" idx="1"/>
          </p:nvPr>
        </p:nvSpPr>
        <p:spPr>
          <a:xfrm>
            <a:off x="1527048" y="4599432"/>
            <a:ext cx="9144000" cy="1227520"/>
          </a:xfrm>
        </p:spPr>
        <p:txBody>
          <a:bodyPr>
            <a:normAutofit/>
          </a:bodyPr>
          <a:lstStyle/>
          <a:p>
            <a:r>
              <a:rPr lang="en-US" sz="2800" dirty="0">
                <a:solidFill>
                  <a:srgbClr val="FFFFFF"/>
                </a:solidFill>
              </a:rPr>
              <a:t>By Ajay Bisnath</a:t>
            </a:r>
            <a:endParaRPr lang="en-AU" sz="2800" dirty="0">
              <a:solidFill>
                <a:srgbClr val="FFFFFF"/>
              </a:solidFill>
            </a:endParaRPr>
          </a:p>
        </p:txBody>
      </p:sp>
      <p:sp>
        <p:nvSpPr>
          <p:cNvPr id="41"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7548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9DE66EF5-23B6-0140-897A-9727D5BE20A0}"/>
              </a:ext>
            </a:extLst>
          </p:cNvPr>
          <p:cNvGraphicFramePr/>
          <p:nvPr>
            <p:extLst>
              <p:ext uri="{D42A27DB-BD31-4B8C-83A1-F6EECF244321}">
                <p14:modId xmlns:p14="http://schemas.microsoft.com/office/powerpoint/2010/main" val="3918044675"/>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08B5111D-3D1F-DBC0-2444-A340BB0297A7}"/>
              </a:ext>
            </a:extLst>
          </p:cNvPr>
          <p:cNvSpPr>
            <a:spLocks noGrp="1"/>
          </p:cNvSpPr>
          <p:nvPr>
            <p:ph type="title"/>
          </p:nvPr>
        </p:nvSpPr>
        <p:spPr>
          <a:xfrm>
            <a:off x="1036637" y="973405"/>
            <a:ext cx="10515600" cy="1325563"/>
          </a:xfrm>
        </p:spPr>
        <p:txBody>
          <a:bodyPr>
            <a:normAutofit/>
          </a:bodyPr>
          <a:lstStyle/>
          <a:p>
            <a:r>
              <a:rPr lang="en-AU" sz="3200" u="sng" dirty="0"/>
              <a:t>Issues with the Current System</a:t>
            </a:r>
          </a:p>
        </p:txBody>
      </p:sp>
      <p:pic>
        <p:nvPicPr>
          <p:cNvPr id="4" name="Picture 3">
            <a:extLst>
              <a:ext uri="{FF2B5EF4-FFF2-40B4-BE49-F238E27FC236}">
                <a16:creationId xmlns:a16="http://schemas.microsoft.com/office/drawing/2014/main" id="{46624B56-3CD8-E8BC-9D07-7173FA29F9BB}"/>
              </a:ext>
            </a:extLst>
          </p:cNvPr>
          <p:cNvPicPr>
            <a:picLocks noChangeAspect="1"/>
          </p:cNvPicPr>
          <p:nvPr/>
        </p:nvPicPr>
        <p:blipFill>
          <a:blip r:embed="rId8"/>
          <a:stretch>
            <a:fillRect/>
          </a:stretch>
        </p:blipFill>
        <p:spPr>
          <a:xfrm>
            <a:off x="1096963" y="3286636"/>
            <a:ext cx="10058400" cy="2482304"/>
          </a:xfrm>
          <a:prstGeom prst="rect">
            <a:avLst/>
          </a:prstGeom>
        </p:spPr>
      </p:pic>
    </p:spTree>
    <p:extLst>
      <p:ext uri="{BB962C8B-B14F-4D97-AF65-F5344CB8AC3E}">
        <p14:creationId xmlns:p14="http://schemas.microsoft.com/office/powerpoint/2010/main" val="139993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dgm id="{30C9DB25-CCFB-4E7D-AEC6-C6ED09065E2F}"/>
                                            </p:graphicEl>
                                          </p:spTgt>
                                        </p:tgtEl>
                                        <p:attrNameLst>
                                          <p:attrName>style.visibility</p:attrName>
                                        </p:attrNameLst>
                                      </p:cBhvr>
                                      <p:to>
                                        <p:strVal val="visible"/>
                                      </p:to>
                                    </p:set>
                                    <p:animEffect transition="in" filter="fade">
                                      <p:cBhvr>
                                        <p:cTn id="17" dur="500"/>
                                        <p:tgtEl>
                                          <p:spTgt spid="10">
                                            <p:graphicEl>
                                              <a:dgm id="{30C9DB25-CCFB-4E7D-AEC6-C6ED09065E2F}"/>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dgm id="{754C3466-297B-49ED-AC02-2DDAAA9EA31C}"/>
                                            </p:graphicEl>
                                          </p:spTgt>
                                        </p:tgtEl>
                                        <p:attrNameLst>
                                          <p:attrName>style.visibility</p:attrName>
                                        </p:attrNameLst>
                                      </p:cBhvr>
                                      <p:to>
                                        <p:strVal val="visible"/>
                                      </p:to>
                                    </p:set>
                                    <p:animEffect transition="in" filter="fade">
                                      <p:cBhvr>
                                        <p:cTn id="22" dur="500"/>
                                        <p:tgtEl>
                                          <p:spTgt spid="10">
                                            <p:graphicEl>
                                              <a:dgm id="{754C3466-297B-49ED-AC02-2DDAAA9EA31C}"/>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dgm id="{22962610-8F9C-4224-B154-3C89909976B3}"/>
                                            </p:graphicEl>
                                          </p:spTgt>
                                        </p:tgtEl>
                                        <p:attrNameLst>
                                          <p:attrName>style.visibility</p:attrName>
                                        </p:attrNameLst>
                                      </p:cBhvr>
                                      <p:to>
                                        <p:strVal val="visible"/>
                                      </p:to>
                                    </p:set>
                                    <p:animEffect transition="in" filter="fade">
                                      <p:cBhvr>
                                        <p:cTn id="27" dur="500"/>
                                        <p:tgtEl>
                                          <p:spTgt spid="10">
                                            <p:graphicEl>
                                              <a:dgm id="{22962610-8F9C-4224-B154-3C89909976B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Dgm bld="on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4" name="Rectangle 106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22D26-55E0-19E0-5AB3-BA952D95E6C5}"/>
              </a:ext>
            </a:extLst>
          </p:cNvPr>
          <p:cNvSpPr>
            <a:spLocks noGrp="1"/>
          </p:cNvSpPr>
          <p:nvPr>
            <p:ph type="ctrTitle"/>
          </p:nvPr>
        </p:nvSpPr>
        <p:spPr>
          <a:xfrm>
            <a:off x="6082369" y="959536"/>
            <a:ext cx="5334930" cy="3004145"/>
          </a:xfrm>
        </p:spPr>
        <p:txBody>
          <a:bodyPr>
            <a:normAutofit/>
          </a:bodyPr>
          <a:lstStyle/>
          <a:p>
            <a:r>
              <a:rPr lang="en-AU" sz="6600" dirty="0"/>
              <a:t>Compass</a:t>
            </a:r>
          </a:p>
        </p:txBody>
      </p:sp>
      <p:sp>
        <p:nvSpPr>
          <p:cNvPr id="1066" name="Freeform: Shape 106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7" name="Freeform: Shape 106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78" name="Freeform: Shape 106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9" name="Freeform: Shape 107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80" name="Freeform: Shape 107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30" name="Picture 6" descr="Compass Parent Guide">
            <a:extLst>
              <a:ext uri="{FF2B5EF4-FFF2-40B4-BE49-F238E27FC236}">
                <a16:creationId xmlns:a16="http://schemas.microsoft.com/office/drawing/2014/main" id="{E5A20DA1-83B1-0A5C-CF8D-CC2DAFB20D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4" r="-1" b="-1"/>
          <a:stretch/>
        </p:blipFill>
        <p:spPr bwMode="auto">
          <a:xfrm>
            <a:off x="915743" y="1049299"/>
            <a:ext cx="4410624" cy="4410624"/>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76" name="Freeform: Shape 107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3805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8560E51-754E-9791-8E23-397BF7DA4BFB}"/>
              </a:ext>
            </a:extLst>
          </p:cNvPr>
          <p:cNvGraphicFramePr/>
          <p:nvPr>
            <p:extLst>
              <p:ext uri="{D42A27DB-BD31-4B8C-83A1-F6EECF244321}">
                <p14:modId xmlns:p14="http://schemas.microsoft.com/office/powerpoint/2010/main" val="3070964644"/>
              </p:ext>
            </p:extLst>
          </p:nvPr>
        </p:nvGraphicFramePr>
        <p:xfrm>
          <a:off x="3533665" y="486287"/>
          <a:ext cx="83220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4D80D5D6-5593-FF8A-B52C-C9FC9AC0E2B1}"/>
              </a:ext>
            </a:extLst>
          </p:cNvPr>
          <p:cNvSpPr txBox="1">
            <a:spLocks/>
          </p:cNvSpPr>
          <p:nvPr/>
        </p:nvSpPr>
        <p:spPr>
          <a:xfrm>
            <a:off x="642312" y="854349"/>
            <a:ext cx="3288557" cy="47954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u="sng" dirty="0">
                <a:solidFill>
                  <a:srgbClr val="FFFFFF"/>
                </a:solidFill>
              </a:rPr>
              <a:t>Purpose of the Student Notices</a:t>
            </a:r>
          </a:p>
        </p:txBody>
      </p:sp>
    </p:spTree>
    <p:extLst>
      <p:ext uri="{BB962C8B-B14F-4D97-AF65-F5344CB8AC3E}">
        <p14:creationId xmlns:p14="http://schemas.microsoft.com/office/powerpoint/2010/main" val="3246292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6B78FB-BC45-C67F-78A2-28D2D29A2FEB}"/>
              </a:ext>
            </a:extLst>
          </p:cNvPr>
          <p:cNvSpPr>
            <a:spLocks noGrp="1"/>
          </p:cNvSpPr>
          <p:nvPr>
            <p:ph type="title"/>
          </p:nvPr>
        </p:nvSpPr>
        <p:spPr>
          <a:xfrm>
            <a:off x="953814" y="379275"/>
            <a:ext cx="10515600" cy="1004594"/>
          </a:xfrm>
        </p:spPr>
        <p:txBody>
          <a:bodyPr>
            <a:normAutofit/>
          </a:bodyPr>
          <a:lstStyle/>
          <a:p>
            <a:pPr algn="ctr"/>
            <a:r>
              <a:rPr lang="en-AU" dirty="0">
                <a:solidFill>
                  <a:srgbClr val="FFFFFF"/>
                </a:solidFill>
              </a:rPr>
              <a:t>Our Noticeboard</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A0333A0-8829-EC54-3608-393DA7D86EF9}"/>
              </a:ext>
            </a:extLst>
          </p:cNvPr>
          <p:cNvGraphicFramePr>
            <a:graphicFrameLocks noGrp="1"/>
          </p:cNvGraphicFramePr>
          <p:nvPr>
            <p:ph idx="1"/>
            <p:extLst>
              <p:ext uri="{D42A27DB-BD31-4B8C-83A1-F6EECF244321}">
                <p14:modId xmlns:p14="http://schemas.microsoft.com/office/powerpoint/2010/main" val="711214971"/>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254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2137-FCC4-FBA4-51DF-023D4EE949C5}"/>
              </a:ext>
            </a:extLst>
          </p:cNvPr>
          <p:cNvSpPr>
            <a:spLocks noGrp="1"/>
          </p:cNvSpPr>
          <p:nvPr>
            <p:ph type="title"/>
          </p:nvPr>
        </p:nvSpPr>
        <p:spPr/>
        <p:txBody>
          <a:bodyPr/>
          <a:lstStyle/>
          <a:p>
            <a:pPr algn="ctr"/>
            <a:r>
              <a:rPr lang="en-AU" dirty="0"/>
              <a:t>Plan for the Future</a:t>
            </a:r>
          </a:p>
        </p:txBody>
      </p:sp>
      <p:graphicFrame>
        <p:nvGraphicFramePr>
          <p:cNvPr id="4" name="Content Placeholder 3">
            <a:extLst>
              <a:ext uri="{FF2B5EF4-FFF2-40B4-BE49-F238E27FC236}">
                <a16:creationId xmlns:a16="http://schemas.microsoft.com/office/drawing/2014/main" id="{A11E1A73-D39D-8B85-E5D5-597655DA116B}"/>
              </a:ext>
            </a:extLst>
          </p:cNvPr>
          <p:cNvGraphicFramePr>
            <a:graphicFrameLocks noGrp="1"/>
          </p:cNvGraphicFramePr>
          <p:nvPr>
            <p:ph idx="1"/>
            <p:extLst>
              <p:ext uri="{D42A27DB-BD31-4B8C-83A1-F6EECF244321}">
                <p14:modId xmlns:p14="http://schemas.microsoft.com/office/powerpoint/2010/main" val="42632506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885611"/>
      </p:ext>
    </p:extLst>
  </p:cSld>
  <p:clrMapOvr>
    <a:masterClrMapping/>
  </p:clrMapOvr>
</p:sld>
</file>

<file path=ppt/theme/theme1.xml><?xml version="1.0" encoding="utf-8"?>
<a:theme xmlns:a="http://schemas.openxmlformats.org/drawingml/2006/main" name="Office Theme">
  <a:themeElements>
    <a:clrScheme name="Custom 11">
      <a:dk1>
        <a:srgbClr val="000000"/>
      </a:dk1>
      <a:lt1>
        <a:srgbClr val="FDFAF6"/>
      </a:lt1>
      <a:dk2>
        <a:srgbClr val="44546A"/>
      </a:dk2>
      <a:lt2>
        <a:srgbClr val="E7E6E6"/>
      </a:lt2>
      <a:accent1>
        <a:srgbClr val="3F3F3F"/>
      </a:accent1>
      <a:accent2>
        <a:srgbClr val="262626"/>
      </a:accent2>
      <a:accent3>
        <a:srgbClr val="AAC3E8"/>
      </a:accent3>
      <a:accent4>
        <a:srgbClr val="FFFF00"/>
      </a:accent4>
      <a:accent5>
        <a:srgbClr val="00B0F0"/>
      </a:accent5>
      <a:accent6>
        <a:srgbClr val="1F2C8F"/>
      </a:accent6>
      <a:hlink>
        <a:srgbClr val="1F2C8F"/>
      </a:hlink>
      <a:folHlink>
        <a:srgbClr val="AAC3E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16007</TotalTime>
  <Words>1039</Words>
  <Application>Microsoft Office PowerPoint</Application>
  <PresentationFormat>Widescreen</PresentationFormat>
  <Paragraphs>58</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Reworking the Student Notices</vt:lpstr>
      <vt:lpstr>Issues with the Current System</vt:lpstr>
      <vt:lpstr>Compass</vt:lpstr>
      <vt:lpstr>PowerPoint Presentation</vt:lpstr>
      <vt:lpstr>Our Noticeboard</vt:lpstr>
      <vt:lpstr>Plan for the Future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Reworking the student notices</dc:title>
  <dc:creator>BISNATH Ajay</dc:creator>
  <cp:lastModifiedBy>BISNATH Ajay</cp:lastModifiedBy>
  <cp:revision>37</cp:revision>
  <dcterms:created xsi:type="dcterms:W3CDTF">2023-01-20T08:46:01Z</dcterms:created>
  <dcterms:modified xsi:type="dcterms:W3CDTF">2023-01-31T11:35:08Z</dcterms:modified>
</cp:coreProperties>
</file>