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74" r:id="rId8"/>
    <p:sldId id="272" r:id="rId9"/>
    <p:sldId id="280" r:id="rId10"/>
    <p:sldId id="281" r:id="rId11"/>
    <p:sldId id="275" r:id="rId12"/>
    <p:sldId id="282" r:id="rId13"/>
    <p:sldId id="283" r:id="rId14"/>
    <p:sldId id="276" r:id="rId15"/>
    <p:sldId id="277" r:id="rId16"/>
    <p:sldId id="278" r:id="rId17"/>
    <p:sldId id="279" r:id="rId18"/>
    <p:sldId id="273" r:id="rId19"/>
    <p:sldId id="268" r:id="rId20"/>
    <p:sldId id="269" r:id="rId21"/>
    <p:sldId id="270" r:id="rId22"/>
    <p:sldId id="271" r:id="rId23"/>
    <p:sldId id="260" r:id="rId24"/>
    <p:sldId id="261" r:id="rId25"/>
    <p:sldId id="262" r:id="rId26"/>
    <p:sldId id="263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6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0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98E6-BFE5-1845-998E-AED9D81C6006}" type="datetimeFigureOut">
              <a:rPr lang="en-US" smtClean="0"/>
              <a:t>10/05/12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CA19-86E2-EC4F-BBB9-1ACFCCCC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918" y="1560286"/>
            <a:ext cx="5925721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STYLES OF QUESTIONS </a:t>
            </a:r>
          </a:p>
          <a:p>
            <a:pPr algn="ctr"/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 </a:t>
            </a:r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CHEMISTRY </a:t>
            </a:r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WACE </a:t>
            </a:r>
          </a:p>
          <a:p>
            <a:pPr algn="ctr"/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EXAMS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18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790393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739" y="4442475"/>
            <a:ext cx="4292600" cy="210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7785" y="2181536"/>
            <a:ext cx="2946920" cy="2116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653820"/>
            <a:ext cx="82042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3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653820"/>
            <a:ext cx="8204200" cy="530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1943176"/>
            <a:ext cx="4660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653820"/>
            <a:ext cx="8204200" cy="530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1943176"/>
            <a:ext cx="4660900" cy="168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00" y="4394200"/>
            <a:ext cx="4711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42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07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1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634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38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650" y="1548159"/>
            <a:ext cx="53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20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9376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MULTIPLE CHOICE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236" y="2293433"/>
            <a:ext cx="88069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25 questions with 4 alternatives carrying 25% of the marks. </a:t>
            </a:r>
          </a:p>
          <a:p>
            <a:r>
              <a:rPr lang="en-US" sz="2800" dirty="0" smtClean="0"/>
              <a:t>This section should take about 45 minutes </a:t>
            </a:r>
          </a:p>
          <a:p>
            <a:r>
              <a:rPr lang="en-US" sz="2800" dirty="0" smtClean="0"/>
              <a:t>(ie approximately 1.8 minutes or 108s each).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9236" y="3939923"/>
            <a:ext cx="6174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Read ALL alternatives before responding.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19236" y="4600676"/>
            <a:ext cx="417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Select the BEST alternative.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19236" y="5261427"/>
            <a:ext cx="618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Provide one response for every question.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17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650" y="1548159"/>
            <a:ext cx="2913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Eg</a:t>
            </a:r>
            <a:r>
              <a:rPr lang="en-US" sz="2800" dirty="0" smtClean="0"/>
              <a:t> Periodic trends: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462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650" y="1548159"/>
            <a:ext cx="53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79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650" y="1548159"/>
            <a:ext cx="53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314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560" y="489857"/>
            <a:ext cx="846006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EXTENDED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560" y="1965641"/>
            <a:ext cx="83660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40% of the total </a:t>
            </a:r>
            <a:r>
              <a:rPr lang="en-AU" sz="2800" dirty="0" smtClean="0"/>
              <a:t>examination consisting of 5</a:t>
            </a:r>
            <a:r>
              <a:rPr lang="en-AU" sz="2800" dirty="0"/>
              <a:t>–7 questions</a:t>
            </a:r>
          </a:p>
          <a:p>
            <a:r>
              <a:rPr lang="en-AU" sz="2800" dirty="0"/>
              <a:t>Suggested working time: 70 minutes</a:t>
            </a:r>
            <a:r>
              <a:rPr lang="en-AU" sz="2800" dirty="0" smtClean="0">
                <a:effectLst/>
              </a:rPr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2560" y="3352275"/>
            <a:ext cx="8366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Each question has parts and is based on a scenario. </a:t>
            </a:r>
          </a:p>
          <a:p>
            <a:r>
              <a:rPr lang="en-AU" dirty="0"/>
              <a:t>At least two multi-step calculation questions are included.</a:t>
            </a:r>
          </a:p>
          <a:p>
            <a:r>
              <a:rPr lang="en-AU" dirty="0"/>
              <a:t> </a:t>
            </a:r>
          </a:p>
          <a:p>
            <a:r>
              <a:rPr lang="en-AU" dirty="0"/>
              <a:t>Stimulus materials for scenarios and text analysis or comprehension could take the form of technical or historical passages or experimental data, and could include images, diagrams, graphs and charts.</a:t>
            </a:r>
          </a:p>
          <a:p>
            <a:r>
              <a:rPr lang="en-AU" dirty="0"/>
              <a:t> </a:t>
            </a:r>
          </a:p>
          <a:p>
            <a:r>
              <a:rPr lang="en-AU" dirty="0"/>
              <a:t>Answers could include written responses, multi-step calculations or flowcharts, either singly or in combination</a:t>
            </a:r>
            <a:r>
              <a:rPr lang="en-AU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97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036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87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9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12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55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361" y="1707672"/>
            <a:ext cx="87156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35% of the total </a:t>
            </a:r>
            <a:r>
              <a:rPr lang="en-AU" sz="2800" dirty="0" smtClean="0"/>
              <a:t>examination consisting of 8</a:t>
            </a:r>
            <a:r>
              <a:rPr lang="en-AU" sz="2800" dirty="0"/>
              <a:t>–</a:t>
            </a:r>
            <a:r>
              <a:rPr lang="en-AU" sz="2800" dirty="0" smtClean="0"/>
              <a:t>12 questions</a:t>
            </a:r>
            <a:endParaRPr lang="en-AU" sz="2800" dirty="0"/>
          </a:p>
          <a:p>
            <a:r>
              <a:rPr lang="en-AU" sz="2800" dirty="0"/>
              <a:t>Suggested working time: 60 minutes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361" y="3241658"/>
            <a:ext cx="790858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The questions could require </a:t>
            </a:r>
            <a:r>
              <a:rPr lang="en-AU" sz="2800" dirty="0" smtClean="0"/>
              <a:t>you to </a:t>
            </a:r>
            <a:r>
              <a:rPr lang="en-AU" sz="2800" dirty="0"/>
              <a:t>respond with </a:t>
            </a:r>
            <a:endParaRPr lang="en-AU" sz="2800" dirty="0" smtClean="0"/>
          </a:p>
          <a:p>
            <a:r>
              <a:rPr lang="en-AU" sz="2800" dirty="0" smtClean="0"/>
              <a:t>equations</a:t>
            </a:r>
            <a:r>
              <a:rPr lang="en-AU" sz="2800" dirty="0"/>
              <a:t>, descriptions, </a:t>
            </a:r>
            <a:r>
              <a:rPr lang="en-AU" sz="2800" dirty="0" smtClean="0"/>
              <a:t>short </a:t>
            </a:r>
            <a:r>
              <a:rPr lang="en-AU" sz="2800" dirty="0"/>
              <a:t>calculations, diagrams, </a:t>
            </a:r>
            <a:endParaRPr lang="en-AU" sz="2800" dirty="0" smtClean="0"/>
          </a:p>
          <a:p>
            <a:r>
              <a:rPr lang="en-AU" sz="2800" dirty="0" smtClean="0"/>
              <a:t>tables</a:t>
            </a:r>
            <a:r>
              <a:rPr lang="en-AU" sz="2800" dirty="0"/>
              <a:t>, graphs or flow charts.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6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714" y="2173698"/>
            <a:ext cx="7110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are some typical short answer questions?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8714" y="2973186"/>
            <a:ext cx="6716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an equation OR describe observations.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8714" y="3732549"/>
            <a:ext cx="7243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Draw Lewis Diagrams (ie electron dot) diagrams.</a:t>
            </a:r>
          </a:p>
          <a:p>
            <a:r>
              <a:rPr lang="en-US" sz="2800" dirty="0" smtClean="0"/>
              <a:t>Determine shape and polarity.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98714" y="4786261"/>
            <a:ext cx="6159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Effect of changes to equilibrium systems. </a:t>
            </a:r>
          </a:p>
          <a:p>
            <a:r>
              <a:rPr lang="en-US" sz="2800" dirty="0" smtClean="0"/>
              <a:t>Rate, yield and graphs.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633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650" y="1255119"/>
            <a:ext cx="53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eg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540"/>
            <a:ext cx="9144000" cy="504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3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545"/>
            <a:ext cx="9144000" cy="504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7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800"/>
            <a:ext cx="9144000" cy="65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7903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0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489857"/>
            <a:ext cx="748083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SHORT ANSWER QUESTIONS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790393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85" y="2247899"/>
            <a:ext cx="4433944" cy="37975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066" y="4525873"/>
            <a:ext cx="2963202" cy="2100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253</Words>
  <Application>Microsoft Macintosh PowerPoint</Application>
  <PresentationFormat>On-screen Show (4:3)</PresentationFormat>
  <Paragraphs>55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Education</dc:creator>
  <cp:lastModifiedBy>Department of Education</cp:lastModifiedBy>
  <cp:revision>9</cp:revision>
  <dcterms:created xsi:type="dcterms:W3CDTF">2012-05-10T01:52:27Z</dcterms:created>
  <dcterms:modified xsi:type="dcterms:W3CDTF">2012-05-10T05:31:30Z</dcterms:modified>
</cp:coreProperties>
</file>