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1"/>
  </p:notesMasterIdLst>
  <p:sldIdLst>
    <p:sldId id="256" r:id="rId2"/>
    <p:sldId id="422" r:id="rId3"/>
    <p:sldId id="258" r:id="rId4"/>
    <p:sldId id="415" r:id="rId5"/>
    <p:sldId id="279" r:id="rId6"/>
    <p:sldId id="280" r:id="rId7"/>
    <p:sldId id="416" r:id="rId8"/>
    <p:sldId id="417" r:id="rId9"/>
    <p:sldId id="418" r:id="rId10"/>
    <p:sldId id="419" r:id="rId11"/>
    <p:sldId id="313" r:id="rId12"/>
    <p:sldId id="314" r:id="rId13"/>
    <p:sldId id="421" r:id="rId14"/>
    <p:sldId id="423" r:id="rId15"/>
    <p:sldId id="424" r:id="rId16"/>
    <p:sldId id="425" r:id="rId17"/>
    <p:sldId id="323" r:id="rId18"/>
    <p:sldId id="426" r:id="rId19"/>
    <p:sldId id="437" r:id="rId20"/>
    <p:sldId id="439" r:id="rId21"/>
    <p:sldId id="436" r:id="rId22"/>
    <p:sldId id="440" r:id="rId23"/>
    <p:sldId id="326" r:id="rId24"/>
    <p:sldId id="327" r:id="rId25"/>
    <p:sldId id="325" r:id="rId26"/>
    <p:sldId id="329" r:id="rId27"/>
    <p:sldId id="330" r:id="rId28"/>
    <p:sldId id="332" r:id="rId29"/>
    <p:sldId id="334" r:id="rId30"/>
    <p:sldId id="441" r:id="rId31"/>
    <p:sldId id="442" r:id="rId32"/>
    <p:sldId id="336" r:id="rId33"/>
    <p:sldId id="333" r:id="rId34"/>
    <p:sldId id="339" r:id="rId35"/>
    <p:sldId id="445" r:id="rId36"/>
    <p:sldId id="443" r:id="rId37"/>
    <p:sldId id="446" r:id="rId38"/>
    <p:sldId id="444" r:id="rId39"/>
    <p:sldId id="348" r:id="rId40"/>
    <p:sldId id="351" r:id="rId41"/>
    <p:sldId id="352" r:id="rId42"/>
    <p:sldId id="449" r:id="rId43"/>
    <p:sldId id="450" r:id="rId44"/>
    <p:sldId id="356" r:id="rId45"/>
    <p:sldId id="357" r:id="rId46"/>
    <p:sldId id="447" r:id="rId47"/>
    <p:sldId id="448" r:id="rId48"/>
    <p:sldId id="365" r:id="rId49"/>
    <p:sldId id="369" r:id="rId50"/>
    <p:sldId id="370" r:id="rId51"/>
    <p:sldId id="371" r:id="rId52"/>
    <p:sldId id="373" r:id="rId53"/>
    <p:sldId id="374" r:id="rId54"/>
    <p:sldId id="375" r:id="rId55"/>
    <p:sldId id="395" r:id="rId56"/>
    <p:sldId id="396" r:id="rId57"/>
    <p:sldId id="376" r:id="rId58"/>
    <p:sldId id="460" r:id="rId59"/>
    <p:sldId id="451" r:id="rId60"/>
    <p:sldId id="452" r:id="rId61"/>
    <p:sldId id="453" r:id="rId62"/>
    <p:sldId id="454" r:id="rId63"/>
    <p:sldId id="461" r:id="rId64"/>
    <p:sldId id="455" r:id="rId65"/>
    <p:sldId id="456" r:id="rId66"/>
    <p:sldId id="457" r:id="rId67"/>
    <p:sldId id="458" r:id="rId68"/>
    <p:sldId id="459" r:id="rId69"/>
    <p:sldId id="382" r:id="rId7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1337CA0-E1B7-409B-9BD2-BD731D0F29C5}">
          <p14:sldIdLst>
            <p14:sldId id="256"/>
            <p14:sldId id="422"/>
          </p14:sldIdLst>
        </p14:section>
        <p14:section name="Static Electricity" id="{35D31D4E-707D-4285-8B29-57492C52FC8C}">
          <p14:sldIdLst>
            <p14:sldId id="258"/>
            <p14:sldId id="415"/>
            <p14:sldId id="279"/>
            <p14:sldId id="280"/>
            <p14:sldId id="416"/>
            <p14:sldId id="417"/>
          </p14:sldIdLst>
        </p14:section>
        <p14:section name="Current" id="{05E21693-B031-47AE-860C-215AFD0183DF}">
          <p14:sldIdLst>
            <p14:sldId id="418"/>
            <p14:sldId id="419"/>
            <p14:sldId id="313"/>
            <p14:sldId id="314"/>
          </p14:sldIdLst>
        </p14:section>
        <p14:section name="Voltage" id="{B1266B6D-8C45-4FD4-9C5C-D4A4C40438F8}">
          <p14:sldIdLst>
            <p14:sldId id="421"/>
            <p14:sldId id="423"/>
          </p14:sldIdLst>
        </p14:section>
        <p14:section name="Resistance" id="{FB545E60-7DAB-4194-9AD4-CD03CA127CD4}">
          <p14:sldIdLst>
            <p14:sldId id="424"/>
            <p14:sldId id="425"/>
            <p14:sldId id="323"/>
            <p14:sldId id="426"/>
            <p14:sldId id="437"/>
            <p14:sldId id="439"/>
            <p14:sldId id="436"/>
          </p14:sldIdLst>
        </p14:section>
        <p14:section name="Energy and Power" id="{EB16815A-A95B-4D1F-A7DD-E5923A4544FD}">
          <p14:sldIdLst>
            <p14:sldId id="440"/>
            <p14:sldId id="326"/>
            <p14:sldId id="327"/>
            <p14:sldId id="325"/>
            <p14:sldId id="329"/>
            <p14:sldId id="330"/>
            <p14:sldId id="332"/>
          </p14:sldIdLst>
        </p14:section>
        <p14:section name="Circuits" id="{12571271-1B50-4D34-911F-DEBFE091B584}">
          <p14:sldIdLst>
            <p14:sldId id="334"/>
            <p14:sldId id="441"/>
            <p14:sldId id="442"/>
            <p14:sldId id="336"/>
            <p14:sldId id="333"/>
          </p14:sldIdLst>
        </p14:section>
        <p14:section name="Series circuits" id="{9B8E49E1-C413-41AE-BFFB-D8F125BA72C4}">
          <p14:sldIdLst>
            <p14:sldId id="339"/>
            <p14:sldId id="445"/>
          </p14:sldIdLst>
        </p14:section>
        <p14:section name="Parallel Circuits" id="{ED7422B0-8701-4BA3-BA21-1D388F459F07}">
          <p14:sldIdLst>
            <p14:sldId id="443"/>
            <p14:sldId id="446"/>
          </p14:sldIdLst>
        </p14:section>
        <p14:section name="Complex Circuits" id="{C06C4F8C-F826-46E6-895A-6B8EE0481665}">
          <p14:sldIdLst>
            <p14:sldId id="444"/>
            <p14:sldId id="348"/>
            <p14:sldId id="351"/>
            <p14:sldId id="352"/>
            <p14:sldId id="449"/>
            <p14:sldId id="450"/>
            <p14:sldId id="356"/>
            <p14:sldId id="357"/>
            <p14:sldId id="447"/>
            <p14:sldId id="448"/>
          </p14:sldIdLst>
        </p14:section>
        <p14:section name="Electrical energy sources" id="{4DB242BE-03E8-44B1-A43A-BD8A7D32E17A}">
          <p14:sldIdLst>
            <p14:sldId id="365"/>
            <p14:sldId id="369"/>
            <p14:sldId id="370"/>
            <p14:sldId id="371"/>
          </p14:sldIdLst>
        </p14:section>
        <p14:section name="Alternating current" id="{3F18F847-07F6-4D0E-A461-198EF09EC996}">
          <p14:sldIdLst>
            <p14:sldId id="373"/>
            <p14:sldId id="374"/>
            <p14:sldId id="375"/>
          </p14:sldIdLst>
        </p14:section>
        <p14:section name="Effects on humans" id="{6BF3B073-04F0-42FF-B3E6-E40A544615F1}">
          <p14:sldIdLst>
            <p14:sldId id="395"/>
            <p14:sldId id="396"/>
            <p14:sldId id="376"/>
            <p14:sldId id="460"/>
          </p14:sldIdLst>
        </p14:section>
        <p14:section name="Household electricity" id="{641E8140-D5E6-4ED7-B9DD-230DAF6E643C}">
          <p14:sldIdLst>
            <p14:sldId id="451"/>
            <p14:sldId id="452"/>
            <p14:sldId id="453"/>
            <p14:sldId id="454"/>
            <p14:sldId id="461"/>
            <p14:sldId id="455"/>
            <p14:sldId id="456"/>
            <p14:sldId id="457"/>
            <p14:sldId id="458"/>
            <p14:sldId id="459"/>
            <p14:sldId id="38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6174" autoAdjust="0"/>
    <p:restoredTop sz="94660"/>
  </p:normalViewPr>
  <p:slideViewPr>
    <p:cSldViewPr snapToGrid="0">
      <p:cViewPr varScale="1">
        <p:scale>
          <a:sx n="41" d="100"/>
          <a:sy n="41" d="100"/>
        </p:scale>
        <p:origin x="39" y="12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0" i="0" u="none" strike="noStrike" kern="1200" spc="70" baseline="0">
                <a:solidFill>
                  <a:schemeClr val="dk1">
                    <a:lumMod val="50000"/>
                    <a:lumOff val="50000"/>
                  </a:schemeClr>
                </a:solidFill>
                <a:latin typeface="+mn-lt"/>
                <a:ea typeface="+mn-ea"/>
                <a:cs typeface="+mn-cs"/>
              </a:defRPr>
            </a:pPr>
            <a:r>
              <a:rPr lang="en-AU"/>
              <a:t>Ohm's Law</a:t>
            </a:r>
          </a:p>
        </c:rich>
      </c:tx>
      <c:overlay val="0"/>
      <c:spPr>
        <a:noFill/>
        <a:ln>
          <a:noFill/>
        </a:ln>
        <a:effectLst/>
      </c:spPr>
      <c:txPr>
        <a:bodyPr rot="0" spcFirstLastPara="1" vertOverflow="ellipsis" vert="horz" wrap="square" anchor="ctr" anchorCtr="1"/>
        <a:lstStyle/>
        <a:p>
          <a:pPr>
            <a:defRPr sz="2128" b="0" i="0" u="none" strike="noStrike" kern="1200" spc="70" baseline="0">
              <a:solidFill>
                <a:schemeClr val="dk1">
                  <a:lumMod val="50000"/>
                  <a:lumOff val="50000"/>
                </a:schemeClr>
              </a:solidFill>
              <a:latin typeface="+mn-lt"/>
              <a:ea typeface="+mn-ea"/>
              <a:cs typeface="+mn-cs"/>
            </a:defRPr>
          </a:pPr>
          <a:endParaRPr lang="en-US"/>
        </a:p>
      </c:txPr>
    </c:title>
    <c:autoTitleDeleted val="0"/>
    <c:plotArea>
      <c:layout/>
      <c:scatterChart>
        <c:scatterStyle val="lineMarker"/>
        <c:varyColors val="0"/>
        <c:ser>
          <c:idx val="0"/>
          <c:order val="0"/>
          <c:spPr>
            <a:ln w="25400">
              <a:noFill/>
            </a:ln>
            <a:effectLst/>
          </c:spPr>
          <c:marker>
            <c:symbol val="circle"/>
            <c:size val="4"/>
            <c:spPr>
              <a:solidFill>
                <a:schemeClr val="accent1">
                  <a:lumMod val="50000"/>
                </a:schemeClr>
              </a:solidFill>
              <a:ln w="9525" cap="flat" cmpd="sng" algn="ctr">
                <a:solidFill>
                  <a:schemeClr val="accent1"/>
                </a:solidFill>
                <a:round/>
              </a:ln>
              <a:effectLst/>
            </c:spPr>
          </c:marker>
          <c:xVal>
            <c:numRef>
              <c:f>Sheet1!$H$5:$H$10</c:f>
              <c:numCache>
                <c:formatCode>General</c:formatCode>
                <c:ptCount val="6"/>
                <c:pt idx="0">
                  <c:v>2</c:v>
                </c:pt>
                <c:pt idx="1">
                  <c:v>4</c:v>
                </c:pt>
                <c:pt idx="2">
                  <c:v>6</c:v>
                </c:pt>
                <c:pt idx="3">
                  <c:v>8</c:v>
                </c:pt>
                <c:pt idx="4">
                  <c:v>10</c:v>
                </c:pt>
                <c:pt idx="5">
                  <c:v>12</c:v>
                </c:pt>
              </c:numCache>
            </c:numRef>
          </c:xVal>
          <c:yVal>
            <c:numRef>
              <c:f>Sheet1!$G$5:$G$10</c:f>
              <c:numCache>
                <c:formatCode>General</c:formatCode>
                <c:ptCount val="6"/>
                <c:pt idx="0">
                  <c:v>2</c:v>
                </c:pt>
                <c:pt idx="1">
                  <c:v>4</c:v>
                </c:pt>
                <c:pt idx="2">
                  <c:v>6</c:v>
                </c:pt>
                <c:pt idx="3">
                  <c:v>8</c:v>
                </c:pt>
                <c:pt idx="4">
                  <c:v>10</c:v>
                </c:pt>
                <c:pt idx="5">
                  <c:v>12</c:v>
                </c:pt>
              </c:numCache>
            </c:numRef>
          </c:yVal>
          <c:smooth val="0"/>
          <c:extLst>
            <c:ext xmlns:c16="http://schemas.microsoft.com/office/drawing/2014/chart" uri="{C3380CC4-5D6E-409C-BE32-E72D297353CC}">
              <c16:uniqueId val="{00000000-4A98-42F1-BCBB-596F3BC2676E}"/>
            </c:ext>
          </c:extLst>
        </c:ser>
        <c:dLbls>
          <c:showLegendKey val="0"/>
          <c:showVal val="0"/>
          <c:showCatName val="0"/>
          <c:showSerName val="0"/>
          <c:showPercent val="0"/>
          <c:showBubbleSize val="0"/>
        </c:dLbls>
        <c:axId val="304563944"/>
        <c:axId val="304570176"/>
      </c:scatterChart>
      <c:valAx>
        <c:axId val="304563944"/>
        <c:scaling>
          <c:orientation val="minMax"/>
        </c:scaling>
        <c:delete val="0"/>
        <c:axPos val="b"/>
        <c:majorGridlines>
          <c:spPr>
            <a:ln w="9525" cap="flat" cmpd="sng" algn="ctr">
              <a:solidFill>
                <a:schemeClr val="dk1">
                  <a:lumMod val="15000"/>
                  <a:lumOff val="85000"/>
                </a:schemeClr>
              </a:solidFill>
              <a:round/>
            </a:ln>
            <a:effectLst/>
          </c:spPr>
        </c:majorGridlines>
        <c:title>
          <c:tx>
            <c:rich>
              <a:bodyPr rot="0" spcFirstLastPara="1" vertOverflow="ellipsis" vert="horz" wrap="square" anchor="ctr" anchorCtr="1"/>
              <a:lstStyle/>
              <a:p>
                <a:pPr>
                  <a:defRPr sz="1197" b="1" i="0" u="none" strike="noStrike" kern="1200" baseline="0">
                    <a:solidFill>
                      <a:schemeClr val="dk1">
                        <a:lumMod val="50000"/>
                        <a:lumOff val="50000"/>
                      </a:schemeClr>
                    </a:solidFill>
                    <a:latin typeface="+mn-lt"/>
                    <a:ea typeface="+mn-ea"/>
                    <a:cs typeface="+mn-cs"/>
                  </a:defRPr>
                </a:pPr>
                <a:r>
                  <a:rPr lang="en-AU"/>
                  <a:t>Current (A)</a:t>
                </a:r>
              </a:p>
            </c:rich>
          </c:tx>
          <c:overlay val="0"/>
          <c:spPr>
            <a:noFill/>
            <a:ln>
              <a:noFill/>
            </a:ln>
            <a:effectLst/>
          </c:spPr>
          <c:txPr>
            <a:bodyPr rot="0" spcFirstLastPara="1" vertOverflow="ellipsis" vert="horz" wrap="square" anchor="ctr" anchorCtr="1"/>
            <a:lstStyle/>
            <a:p>
              <a:pPr>
                <a:defRPr sz="1197" b="1" i="0" u="none" strike="noStrike" kern="1200" baseline="0">
                  <a:solidFill>
                    <a:schemeClr val="dk1">
                      <a:lumMod val="50000"/>
                      <a:lumOff val="50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dk1">
                    <a:lumMod val="50000"/>
                    <a:lumOff val="50000"/>
                  </a:schemeClr>
                </a:solidFill>
                <a:latin typeface="+mn-lt"/>
                <a:ea typeface="+mn-ea"/>
                <a:cs typeface="+mn-cs"/>
              </a:defRPr>
            </a:pPr>
            <a:endParaRPr lang="en-US"/>
          </a:p>
        </c:txPr>
        <c:crossAx val="304570176"/>
        <c:crosses val="autoZero"/>
        <c:crossBetween val="midCat"/>
        <c:majorUnit val="4"/>
      </c:valAx>
      <c:valAx>
        <c:axId val="304570176"/>
        <c:scaling>
          <c:orientation val="minMax"/>
        </c:scaling>
        <c:delete val="0"/>
        <c:axPos val="l"/>
        <c:majorGridlines>
          <c:spPr>
            <a:ln w="9525" cap="flat" cmpd="sng" algn="ctr">
              <a:solidFill>
                <a:schemeClr val="dk1">
                  <a:lumMod val="15000"/>
                  <a:lumOff val="85000"/>
                </a:schemeClr>
              </a:solidFill>
              <a:round/>
            </a:ln>
            <a:effectLst/>
          </c:spPr>
        </c:majorGridlines>
        <c:title>
          <c:tx>
            <c:rich>
              <a:bodyPr rot="-5400000" spcFirstLastPara="1" vertOverflow="ellipsis" vert="horz" wrap="square" anchor="ctr" anchorCtr="1"/>
              <a:lstStyle/>
              <a:p>
                <a:pPr>
                  <a:defRPr sz="1197" b="1" i="0" u="none" strike="noStrike" kern="1200" baseline="0">
                    <a:solidFill>
                      <a:schemeClr val="dk1">
                        <a:lumMod val="50000"/>
                        <a:lumOff val="50000"/>
                      </a:schemeClr>
                    </a:solidFill>
                    <a:latin typeface="+mn-lt"/>
                    <a:ea typeface="+mn-ea"/>
                    <a:cs typeface="+mn-cs"/>
                  </a:defRPr>
                </a:pPr>
                <a:r>
                  <a:rPr lang="en-AU"/>
                  <a:t>Voltage (V)</a:t>
                </a:r>
              </a:p>
            </c:rich>
          </c:tx>
          <c:overlay val="0"/>
          <c:spPr>
            <a:noFill/>
            <a:ln>
              <a:noFill/>
            </a:ln>
            <a:effectLst/>
          </c:spPr>
          <c:txPr>
            <a:bodyPr rot="-5400000" spcFirstLastPara="1" vertOverflow="ellipsis" vert="horz" wrap="square" anchor="ctr" anchorCtr="1"/>
            <a:lstStyle/>
            <a:p>
              <a:pPr>
                <a:defRPr sz="1197" b="1" i="0" u="none" strike="noStrike" kern="1200" baseline="0">
                  <a:solidFill>
                    <a:schemeClr val="dk1">
                      <a:lumMod val="50000"/>
                      <a:lumOff val="50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dk1">
                    <a:lumMod val="50000"/>
                    <a:lumOff val="50000"/>
                  </a:schemeClr>
                </a:solidFill>
                <a:latin typeface="+mn-lt"/>
                <a:ea typeface="+mn-ea"/>
                <a:cs typeface="+mn-cs"/>
              </a:defRPr>
            </a:pPr>
            <a:endParaRPr lang="en-US"/>
          </a:p>
        </c:txPr>
        <c:crossAx val="304563944"/>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100000">
          <a:schemeClr val="lt1">
            <a:lumMod val="95000"/>
          </a:schemeClr>
        </a:gs>
        <a:gs pos="43000">
          <a:schemeClr val="lt1"/>
        </a:gs>
      </a:gsLst>
      <a:path path="circle">
        <a:fillToRect l="50000" t="50000" r="50000" b="50000"/>
      </a:path>
      <a:tileRect/>
    </a:gra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0" i="0" u="none" strike="noStrike" kern="1200" spc="70" baseline="0">
                <a:solidFill>
                  <a:schemeClr val="dk1">
                    <a:lumMod val="50000"/>
                    <a:lumOff val="50000"/>
                  </a:schemeClr>
                </a:solidFill>
                <a:latin typeface="+mn-lt"/>
                <a:ea typeface="+mn-ea"/>
                <a:cs typeface="+mn-cs"/>
              </a:defRPr>
            </a:pPr>
            <a:r>
              <a:rPr lang="en-AU"/>
              <a:t>Ohm's Law</a:t>
            </a:r>
          </a:p>
        </c:rich>
      </c:tx>
      <c:overlay val="0"/>
      <c:spPr>
        <a:noFill/>
        <a:ln>
          <a:noFill/>
        </a:ln>
        <a:effectLst/>
      </c:spPr>
      <c:txPr>
        <a:bodyPr rot="0" spcFirstLastPara="1" vertOverflow="ellipsis" vert="horz" wrap="square" anchor="ctr" anchorCtr="1"/>
        <a:lstStyle/>
        <a:p>
          <a:pPr>
            <a:defRPr sz="2128" b="0" i="0" u="none" strike="noStrike" kern="1200" spc="70" baseline="0">
              <a:solidFill>
                <a:schemeClr val="dk1">
                  <a:lumMod val="50000"/>
                  <a:lumOff val="50000"/>
                </a:schemeClr>
              </a:solidFill>
              <a:latin typeface="+mn-lt"/>
              <a:ea typeface="+mn-ea"/>
              <a:cs typeface="+mn-cs"/>
            </a:defRPr>
          </a:pPr>
          <a:endParaRPr lang="en-US"/>
        </a:p>
      </c:txPr>
    </c:title>
    <c:autoTitleDeleted val="0"/>
    <c:plotArea>
      <c:layout/>
      <c:scatterChart>
        <c:scatterStyle val="lineMarker"/>
        <c:varyColors val="0"/>
        <c:ser>
          <c:idx val="0"/>
          <c:order val="0"/>
          <c:spPr>
            <a:ln w="28575">
              <a:solidFill>
                <a:schemeClr val="accent5">
                  <a:lumMod val="50000"/>
                </a:schemeClr>
              </a:solidFill>
            </a:ln>
            <a:effectLst/>
          </c:spPr>
          <c:marker>
            <c:symbol val="circle"/>
            <c:size val="4"/>
            <c:spPr>
              <a:solidFill>
                <a:schemeClr val="accent5">
                  <a:lumMod val="50000"/>
                </a:schemeClr>
              </a:solidFill>
              <a:ln w="9525" cap="flat" cmpd="sng" algn="ctr">
                <a:solidFill>
                  <a:schemeClr val="accent5">
                    <a:lumMod val="50000"/>
                  </a:schemeClr>
                </a:solidFill>
                <a:round/>
              </a:ln>
              <a:effectLst/>
            </c:spPr>
          </c:marker>
          <c:xVal>
            <c:numRef>
              <c:f>Sheet1!$H$5:$H$10</c:f>
              <c:numCache>
                <c:formatCode>General</c:formatCode>
                <c:ptCount val="6"/>
                <c:pt idx="0">
                  <c:v>2</c:v>
                </c:pt>
                <c:pt idx="1">
                  <c:v>4</c:v>
                </c:pt>
                <c:pt idx="2">
                  <c:v>6</c:v>
                </c:pt>
                <c:pt idx="3">
                  <c:v>8</c:v>
                </c:pt>
                <c:pt idx="4">
                  <c:v>10</c:v>
                </c:pt>
                <c:pt idx="5">
                  <c:v>12</c:v>
                </c:pt>
              </c:numCache>
            </c:numRef>
          </c:xVal>
          <c:yVal>
            <c:numRef>
              <c:f>Sheet1!$F$5:$F$10</c:f>
              <c:numCache>
                <c:formatCode>General</c:formatCode>
                <c:ptCount val="6"/>
                <c:pt idx="0">
                  <c:v>16</c:v>
                </c:pt>
                <c:pt idx="1">
                  <c:v>256</c:v>
                </c:pt>
                <c:pt idx="2">
                  <c:v>1296</c:v>
                </c:pt>
                <c:pt idx="3">
                  <c:v>4096</c:v>
                </c:pt>
                <c:pt idx="4">
                  <c:v>10000</c:v>
                </c:pt>
                <c:pt idx="5">
                  <c:v>20736</c:v>
                </c:pt>
              </c:numCache>
            </c:numRef>
          </c:yVal>
          <c:smooth val="1"/>
          <c:extLst>
            <c:ext xmlns:c16="http://schemas.microsoft.com/office/drawing/2014/chart" uri="{C3380CC4-5D6E-409C-BE32-E72D297353CC}">
              <c16:uniqueId val="{00000000-4A93-47CA-AA8E-F8B060F0E13D}"/>
            </c:ext>
          </c:extLst>
        </c:ser>
        <c:dLbls>
          <c:showLegendKey val="0"/>
          <c:showVal val="0"/>
          <c:showCatName val="0"/>
          <c:showSerName val="0"/>
          <c:showPercent val="0"/>
          <c:showBubbleSize val="0"/>
        </c:dLbls>
        <c:axId val="304563944"/>
        <c:axId val="304570176"/>
      </c:scatterChart>
      <c:valAx>
        <c:axId val="304563944"/>
        <c:scaling>
          <c:orientation val="minMax"/>
        </c:scaling>
        <c:delete val="0"/>
        <c:axPos val="b"/>
        <c:majorGridlines>
          <c:spPr>
            <a:ln w="9525" cap="flat" cmpd="sng" algn="ctr">
              <a:solidFill>
                <a:schemeClr val="dk1">
                  <a:lumMod val="15000"/>
                  <a:lumOff val="85000"/>
                </a:schemeClr>
              </a:solidFill>
              <a:round/>
            </a:ln>
            <a:effectLst/>
          </c:spPr>
        </c:majorGridlines>
        <c:title>
          <c:tx>
            <c:rich>
              <a:bodyPr rot="0" spcFirstLastPara="1" vertOverflow="ellipsis" vert="horz" wrap="square" anchor="ctr" anchorCtr="1"/>
              <a:lstStyle/>
              <a:p>
                <a:pPr>
                  <a:defRPr sz="1197" b="1" i="0" u="none" strike="noStrike" kern="1200" baseline="0">
                    <a:solidFill>
                      <a:schemeClr val="dk1">
                        <a:lumMod val="50000"/>
                        <a:lumOff val="50000"/>
                      </a:schemeClr>
                    </a:solidFill>
                    <a:latin typeface="+mn-lt"/>
                    <a:ea typeface="+mn-ea"/>
                    <a:cs typeface="+mn-cs"/>
                  </a:defRPr>
                </a:pPr>
                <a:r>
                  <a:rPr lang="en-AU"/>
                  <a:t>Current (A)</a:t>
                </a:r>
              </a:p>
            </c:rich>
          </c:tx>
          <c:overlay val="0"/>
          <c:spPr>
            <a:noFill/>
            <a:ln>
              <a:noFill/>
            </a:ln>
            <a:effectLst/>
          </c:spPr>
          <c:txPr>
            <a:bodyPr rot="0" spcFirstLastPara="1" vertOverflow="ellipsis" vert="horz" wrap="square" anchor="ctr" anchorCtr="1"/>
            <a:lstStyle/>
            <a:p>
              <a:pPr>
                <a:defRPr sz="1197" b="1" i="0" u="none" strike="noStrike" kern="1200" baseline="0">
                  <a:solidFill>
                    <a:schemeClr val="dk1">
                      <a:lumMod val="50000"/>
                      <a:lumOff val="50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dk1">
                    <a:lumMod val="50000"/>
                    <a:lumOff val="50000"/>
                  </a:schemeClr>
                </a:solidFill>
                <a:latin typeface="+mn-lt"/>
                <a:ea typeface="+mn-ea"/>
                <a:cs typeface="+mn-cs"/>
              </a:defRPr>
            </a:pPr>
            <a:endParaRPr lang="en-US"/>
          </a:p>
        </c:txPr>
        <c:crossAx val="304570176"/>
        <c:crosses val="autoZero"/>
        <c:crossBetween val="midCat"/>
        <c:majorUnit val="4"/>
      </c:valAx>
      <c:valAx>
        <c:axId val="304570176"/>
        <c:scaling>
          <c:orientation val="minMax"/>
        </c:scaling>
        <c:delete val="0"/>
        <c:axPos val="l"/>
        <c:majorGridlines>
          <c:spPr>
            <a:ln w="9525" cap="flat" cmpd="sng" algn="ctr">
              <a:solidFill>
                <a:schemeClr val="dk1">
                  <a:lumMod val="15000"/>
                  <a:lumOff val="85000"/>
                </a:schemeClr>
              </a:solidFill>
              <a:round/>
            </a:ln>
            <a:effectLst/>
          </c:spPr>
        </c:majorGridlines>
        <c:title>
          <c:tx>
            <c:rich>
              <a:bodyPr rot="-5400000" spcFirstLastPara="1" vertOverflow="ellipsis" vert="horz" wrap="square" anchor="ctr" anchorCtr="1"/>
              <a:lstStyle/>
              <a:p>
                <a:pPr>
                  <a:defRPr sz="1197" b="1" i="0" u="none" strike="noStrike" kern="1200" baseline="0">
                    <a:solidFill>
                      <a:schemeClr val="dk1">
                        <a:lumMod val="50000"/>
                        <a:lumOff val="50000"/>
                      </a:schemeClr>
                    </a:solidFill>
                    <a:latin typeface="+mn-lt"/>
                    <a:ea typeface="+mn-ea"/>
                    <a:cs typeface="+mn-cs"/>
                  </a:defRPr>
                </a:pPr>
                <a:r>
                  <a:rPr lang="en-AU"/>
                  <a:t>Voltage (V)</a:t>
                </a:r>
              </a:p>
            </c:rich>
          </c:tx>
          <c:overlay val="0"/>
          <c:spPr>
            <a:noFill/>
            <a:ln>
              <a:noFill/>
            </a:ln>
            <a:effectLst/>
          </c:spPr>
          <c:txPr>
            <a:bodyPr rot="-5400000" spcFirstLastPara="1" vertOverflow="ellipsis" vert="horz" wrap="square" anchor="ctr" anchorCtr="1"/>
            <a:lstStyle/>
            <a:p>
              <a:pPr>
                <a:defRPr sz="1197" b="1" i="0" u="none" strike="noStrike" kern="1200" baseline="0">
                  <a:solidFill>
                    <a:schemeClr val="dk1">
                      <a:lumMod val="50000"/>
                      <a:lumOff val="50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dk1">
                    <a:lumMod val="50000"/>
                    <a:lumOff val="50000"/>
                  </a:schemeClr>
                </a:solidFill>
                <a:latin typeface="+mn-lt"/>
                <a:ea typeface="+mn-ea"/>
                <a:cs typeface="+mn-cs"/>
              </a:defRPr>
            </a:pPr>
            <a:endParaRPr lang="en-US"/>
          </a:p>
        </c:txPr>
        <c:crossAx val="304563944"/>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100000">
          <a:schemeClr val="lt1">
            <a:lumMod val="95000"/>
          </a:schemeClr>
        </a:gs>
        <a:gs pos="43000">
          <a:schemeClr val="lt1"/>
        </a:gs>
      </a:gsLst>
      <a:path path="circle">
        <a:fillToRect l="50000" t="50000" r="50000" b="50000"/>
      </a:path>
      <a:tileRect/>
    </a:gra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4">
  <cs:axisTitle>
    <cs:lnRef idx="0"/>
    <cs:fillRef idx="0"/>
    <cs:effectRef idx="0"/>
    <cs:fontRef idx="minor">
      <a:schemeClr val="dk1">
        <a:lumMod val="50000"/>
        <a:lumOff val="50000"/>
      </a:schemeClr>
    </cs:fontRef>
    <cs:defRPr sz="1197" b="1" kern="1200"/>
  </cs:axisTitle>
  <cs:categoryAxis>
    <cs:lnRef idx="0"/>
    <cs:fillRef idx="0"/>
    <cs:effectRef idx="0"/>
    <cs:fontRef idx="minor">
      <a:schemeClr val="dk1">
        <a:lumMod val="50000"/>
        <a:lumOff val="50000"/>
      </a:schemeClr>
    </cs:fontRef>
    <cs:spPr>
      <a:ln w="9525" cap="flat" cmpd="sng" algn="ctr">
        <a:solidFill>
          <a:schemeClr val="dk1">
            <a:lumMod val="15000"/>
            <a:lumOff val="85000"/>
          </a:schemeClr>
        </a:solidFill>
        <a:round/>
      </a:ln>
    </cs:spPr>
    <cs:defRPr sz="1197" kern="1200"/>
  </cs:categoryAxis>
  <cs:chartArea>
    <cs:lnRef idx="0"/>
    <cs:fillRef idx="0"/>
    <cs:effectRef idx="0"/>
    <cs:fontRef idx="minor">
      <a:schemeClr val="dk1"/>
    </cs:fontRef>
    <cs:spPr>
      <a:gradFill flip="none" rotWithShape="1">
        <a:gsLst>
          <a:gs pos="100000">
            <a:schemeClr val="lt1">
              <a:lumMod val="95000"/>
            </a:schemeClr>
          </a:gs>
          <a:gs pos="43000">
            <a:schemeClr val="lt1"/>
          </a:gs>
        </a:gsLst>
        <a:path path="circle">
          <a:fillToRect l="50000" t="50000" r="50000" b="50000"/>
        </a:path>
        <a:tileRect/>
      </a:gradFill>
      <a:ln w="9525" cap="flat" cmpd="sng" algn="ctr">
        <a:solidFill>
          <a:schemeClr val="dk1">
            <a:lumMod val="15000"/>
            <a:lumOff val="85000"/>
          </a:schemeClr>
        </a:solidFill>
        <a:round/>
      </a:ln>
    </cs:spPr>
    <cs:defRPr sz="1197" kern="1200"/>
  </cs:chartArea>
  <cs:dataLabel>
    <cs:lnRef idx="0"/>
    <cs:fillRef idx="0"/>
    <cs:effectRef idx="0"/>
    <cs:fontRef idx="minor">
      <a:schemeClr val="dk1">
        <a:lumMod val="50000"/>
        <a:lumOff val="50000"/>
      </a:schemeClr>
    </cs:fontRef>
    <cs:defRPr sz="1197" kern="1200"/>
  </cs:dataLabel>
  <cs:dataLabelCallout>
    <cs:lnRef idx="0"/>
    <cs:fillRef idx="0"/>
    <cs:effectRef idx="0"/>
    <cs:fontRef idx="minor">
      <a:schemeClr val="dk1">
        <a:lumMod val="65000"/>
        <a:lumOff val="35000"/>
      </a:schemeClr>
    </cs:fontRef>
    <cs:spPr>
      <a:solidFill>
        <a:schemeClr val="dk1">
          <a:lumMod val="15000"/>
          <a:lumOff val="85000"/>
        </a:schemeClr>
      </a:solidFill>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a:solidFill>
          <a:schemeClr val="phClr">
            <a:alpha val="20000"/>
          </a:schemeClr>
        </a:solidFill>
      </a:ln>
    </cs:spPr>
  </cs:dataPointLine>
  <cs:dataPointMarker>
    <cs:lnRef idx="0">
      <cs:styleClr val="auto"/>
    </cs:lnRef>
    <cs:fillRef idx="0">
      <cs:styleClr val="auto"/>
    </cs:fillRef>
    <cs:effectRef idx="0"/>
    <cs:fontRef idx="minor">
      <a:schemeClr val="tx1"/>
    </cs:fontRef>
    <cs:spPr>
      <a:solidFill>
        <a:schemeClr val="phClr"/>
      </a:solidFill>
      <a:ln w="9525" cap="flat" cmpd="sng" algn="ctr">
        <a:solidFill>
          <a:schemeClr val="phClr"/>
        </a:solidFill>
        <a:round/>
      </a:ln>
    </cs:spPr>
  </cs:dataPointMarker>
  <cs:dataPointMarkerLayout symbol="circle" size="4"/>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dk1">
        <a:lumMod val="50000"/>
        <a:lumOff val="50000"/>
      </a:schemeClr>
    </cs:fontRef>
    <cs:spPr>
      <a:ln w="9525" cap="rnd">
        <a:solidFill>
          <a:schemeClr val="dk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a:solidFill>
          <a:schemeClr val="dk1">
            <a:lumMod val="50000"/>
            <a:lumOff val="50000"/>
          </a:schemeClr>
        </a:solidFill>
      </a:ln>
    </cs:spPr>
  </cs:downBar>
  <cs:dropLine>
    <cs:lnRef idx="0"/>
    <cs:fillRef idx="0"/>
    <cs:effectRef idx="0"/>
    <cs:fontRef idx="minor">
      <a:schemeClr val="tx1"/>
    </cs:fontRef>
    <cs:spPr>
      <a:ln w="9525">
        <a:solidFill>
          <a:schemeClr val="dk1">
            <a:lumMod val="35000"/>
            <a:lumOff val="65000"/>
          </a:schemeClr>
        </a:solidFill>
      </a:ln>
    </cs:spPr>
  </cs:dropLine>
  <cs:errorBar>
    <cs:lnRef idx="0"/>
    <cs:fillRef idx="0"/>
    <cs:effectRef idx="0"/>
    <cs:fontRef idx="minor">
      <a:schemeClr val="tx1"/>
    </cs:fontRef>
    <cs:spPr>
      <a:ln w="9525">
        <a:solidFill>
          <a:schemeClr val="dk1">
            <a:lumMod val="50000"/>
            <a:lumOff val="50000"/>
          </a:schemeClr>
        </a:solidFill>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dk1">
            <a:lumMod val="15000"/>
            <a:lumOff val="85000"/>
          </a:schemeClr>
        </a:solidFill>
        <a:round/>
      </a:ln>
    </cs:spPr>
  </cs:gridlineMajor>
  <cs:gridlineMinor>
    <cs:lnRef idx="0"/>
    <cs:fillRef idx="0"/>
    <cs:effectRef idx="0"/>
    <cs:fontRef idx="minor">
      <a:schemeClr val="tx1"/>
    </cs:fontRef>
    <cs:spPr>
      <a:ln w="9525" cap="flat" cmpd="sng" algn="ctr">
        <a:solidFill>
          <a:schemeClr val="dk1">
            <a:lumMod val="5000"/>
            <a:lumOff val="95000"/>
          </a:schemeClr>
        </a:solidFill>
        <a:round/>
      </a:ln>
    </cs:spPr>
  </cs:gridlineMinor>
  <cs:hiLoLine>
    <cs:lnRef idx="0"/>
    <cs:fillRef idx="0"/>
    <cs:effectRef idx="0"/>
    <cs:fontRef idx="minor">
      <a:schemeClr val="tx1"/>
    </cs:fontRef>
    <cs:spPr>
      <a:ln w="9525">
        <a:solidFill>
          <a:schemeClr val="dk1">
            <a:lumMod val="35000"/>
            <a:lumOff val="65000"/>
          </a:schemeClr>
        </a:solidFill>
      </a:ln>
    </cs:spPr>
  </cs:hiLoLine>
  <cs:leaderLine>
    <cs:lnRef idx="0"/>
    <cs:fillRef idx="0"/>
    <cs:effectRef idx="0"/>
    <cs:fontRef idx="minor">
      <a:schemeClr val="tx1"/>
    </cs:fontRef>
    <cs:spPr>
      <a:ln w="9525">
        <a:solidFill>
          <a:schemeClr val="dk1">
            <a:lumMod val="35000"/>
            <a:lumOff val="65000"/>
          </a:schemeClr>
        </a:solidFill>
      </a:ln>
    </cs:spPr>
  </cs:leaderLine>
  <cs:legend>
    <cs:lnRef idx="0"/>
    <cs:fillRef idx="0"/>
    <cs:effectRef idx="0"/>
    <cs:fontRef idx="minor">
      <a:schemeClr val="dk1">
        <a:lumMod val="50000"/>
        <a:lumOff val="50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tx1">
        <a:lumMod val="50000"/>
        <a:lumOff val="50000"/>
      </a:schemeClr>
    </cs:fontRef>
    <cs:spPr>
      <a:ln w="9525">
        <a:solidFill>
          <a:schemeClr val="dk1">
            <a:lumMod val="15000"/>
            <a:lumOff val="85000"/>
          </a:schemeClr>
        </a:solidFill>
      </a:ln>
    </cs:spPr>
    <cs:defRPr sz="1197" kern="1200"/>
  </cs:seriesAxis>
  <cs:seriesLine>
    <cs:lnRef idx="0"/>
    <cs:fillRef idx="0"/>
    <cs:effectRef idx="0"/>
    <cs:fontRef idx="minor">
      <a:schemeClr val="tx1"/>
    </cs:fontRef>
    <cs:spPr>
      <a:ln w="9525">
        <a:solidFill>
          <a:schemeClr val="dk1">
            <a:lumMod val="35000"/>
            <a:lumOff val="65000"/>
          </a:schemeClr>
        </a:solidFill>
      </a:ln>
    </cs:spPr>
  </cs:seriesLine>
  <cs:title>
    <cs:lnRef idx="0"/>
    <cs:fillRef idx="0"/>
    <cs:effectRef idx="0"/>
    <cs:fontRef idx="minor">
      <a:schemeClr val="dk1">
        <a:lumMod val="50000"/>
        <a:lumOff val="50000"/>
      </a:schemeClr>
    </cs:fontRef>
    <cs:defRPr sz="2128" b="0" kern="1200" spc="70" baseline="0"/>
  </cs:title>
  <cs:trendline>
    <cs:lnRef idx="0">
      <cs:styleClr val="0"/>
    </cs:lnRef>
    <cs:fillRef idx="0"/>
    <cs:effectRef idx="0"/>
    <cs:fontRef idx="minor">
      <a:schemeClr val="tx1"/>
    </cs:fontRef>
    <cs:spPr>
      <a:ln w="63500" cap="rnd" cmpd="sng" algn="ctr">
        <a:solidFill>
          <a:schemeClr val="phClr">
            <a:alpha val="25000"/>
          </a:schemeClr>
        </a:solidFill>
        <a:round/>
      </a:ln>
    </cs:spPr>
  </cs:trendline>
  <cs:trendlineLabel>
    <cs:lnRef idx="0"/>
    <cs:fillRef idx="0"/>
    <cs:effectRef idx="0"/>
    <cs:fontRef idx="minor">
      <a:schemeClr val="dk1">
        <a:lumMod val="50000"/>
        <a:lumOff val="50000"/>
      </a:schemeClr>
    </cs:fontRef>
    <cs:defRPr sz="1197" kern="1200"/>
  </cs:trendlineLabel>
  <cs:upBar>
    <cs:lnRef idx="0"/>
    <cs:fillRef idx="0"/>
    <cs:effectRef idx="0"/>
    <cs:fontRef idx="minor">
      <a:schemeClr val="tx1"/>
    </cs:fontRef>
    <cs:spPr>
      <a:solidFill>
        <a:schemeClr val="lt1"/>
      </a:solidFill>
      <a:ln w="9525">
        <a:solidFill>
          <a:schemeClr val="dk1">
            <a:lumMod val="50000"/>
            <a:lumOff val="50000"/>
          </a:schemeClr>
        </a:solidFill>
      </a:ln>
    </cs:spPr>
  </cs:upBar>
  <cs:valueAxis>
    <cs:lnRef idx="0"/>
    <cs:fillRef idx="0"/>
    <cs:effectRef idx="0"/>
    <cs:fontRef idx="minor">
      <a:schemeClr val="dk1">
        <a:lumMod val="50000"/>
        <a:lumOff val="50000"/>
      </a:schemeClr>
    </cs:fontRef>
    <cs:defRPr sz="1197" kern="12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244">
  <cs:axisTitle>
    <cs:lnRef idx="0"/>
    <cs:fillRef idx="0"/>
    <cs:effectRef idx="0"/>
    <cs:fontRef idx="minor">
      <a:schemeClr val="dk1">
        <a:lumMod val="50000"/>
        <a:lumOff val="50000"/>
      </a:schemeClr>
    </cs:fontRef>
    <cs:defRPr sz="1197" b="1" kern="1200"/>
  </cs:axisTitle>
  <cs:categoryAxis>
    <cs:lnRef idx="0"/>
    <cs:fillRef idx="0"/>
    <cs:effectRef idx="0"/>
    <cs:fontRef idx="minor">
      <a:schemeClr val="dk1">
        <a:lumMod val="50000"/>
        <a:lumOff val="50000"/>
      </a:schemeClr>
    </cs:fontRef>
    <cs:spPr>
      <a:ln w="9525" cap="flat" cmpd="sng" algn="ctr">
        <a:solidFill>
          <a:schemeClr val="dk1">
            <a:lumMod val="15000"/>
            <a:lumOff val="85000"/>
          </a:schemeClr>
        </a:solidFill>
        <a:round/>
      </a:ln>
    </cs:spPr>
    <cs:defRPr sz="1197" kern="1200"/>
  </cs:categoryAxis>
  <cs:chartArea>
    <cs:lnRef idx="0"/>
    <cs:fillRef idx="0"/>
    <cs:effectRef idx="0"/>
    <cs:fontRef idx="minor">
      <a:schemeClr val="dk1"/>
    </cs:fontRef>
    <cs:spPr>
      <a:gradFill flip="none" rotWithShape="1">
        <a:gsLst>
          <a:gs pos="100000">
            <a:schemeClr val="lt1">
              <a:lumMod val="95000"/>
            </a:schemeClr>
          </a:gs>
          <a:gs pos="43000">
            <a:schemeClr val="lt1"/>
          </a:gs>
        </a:gsLst>
        <a:path path="circle">
          <a:fillToRect l="50000" t="50000" r="50000" b="50000"/>
        </a:path>
        <a:tileRect/>
      </a:gradFill>
      <a:ln w="9525" cap="flat" cmpd="sng" algn="ctr">
        <a:solidFill>
          <a:schemeClr val="dk1">
            <a:lumMod val="15000"/>
            <a:lumOff val="85000"/>
          </a:schemeClr>
        </a:solidFill>
        <a:round/>
      </a:ln>
    </cs:spPr>
    <cs:defRPr sz="1197" kern="1200"/>
  </cs:chartArea>
  <cs:dataLabel>
    <cs:lnRef idx="0"/>
    <cs:fillRef idx="0"/>
    <cs:effectRef idx="0"/>
    <cs:fontRef idx="minor">
      <a:schemeClr val="dk1">
        <a:lumMod val="50000"/>
        <a:lumOff val="50000"/>
      </a:schemeClr>
    </cs:fontRef>
    <cs:defRPr sz="1197" kern="1200"/>
  </cs:dataLabel>
  <cs:dataLabelCallout>
    <cs:lnRef idx="0"/>
    <cs:fillRef idx="0"/>
    <cs:effectRef idx="0"/>
    <cs:fontRef idx="minor">
      <a:schemeClr val="dk1">
        <a:lumMod val="65000"/>
        <a:lumOff val="35000"/>
      </a:schemeClr>
    </cs:fontRef>
    <cs:spPr>
      <a:solidFill>
        <a:schemeClr val="dk1">
          <a:lumMod val="15000"/>
          <a:lumOff val="85000"/>
        </a:schemeClr>
      </a:solidFill>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a:solidFill>
          <a:schemeClr val="phClr">
            <a:alpha val="20000"/>
          </a:schemeClr>
        </a:solidFill>
      </a:ln>
    </cs:spPr>
  </cs:dataPointLine>
  <cs:dataPointMarker>
    <cs:lnRef idx="0">
      <cs:styleClr val="auto"/>
    </cs:lnRef>
    <cs:fillRef idx="0">
      <cs:styleClr val="auto"/>
    </cs:fillRef>
    <cs:effectRef idx="0"/>
    <cs:fontRef idx="minor">
      <a:schemeClr val="tx1"/>
    </cs:fontRef>
    <cs:spPr>
      <a:solidFill>
        <a:schemeClr val="phClr"/>
      </a:solidFill>
      <a:ln w="9525" cap="flat" cmpd="sng" algn="ctr">
        <a:solidFill>
          <a:schemeClr val="phClr"/>
        </a:solidFill>
        <a:round/>
      </a:ln>
    </cs:spPr>
  </cs:dataPointMarker>
  <cs:dataPointMarkerLayout symbol="circle" size="4"/>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dk1">
        <a:lumMod val="50000"/>
        <a:lumOff val="50000"/>
      </a:schemeClr>
    </cs:fontRef>
    <cs:spPr>
      <a:ln w="9525" cap="rnd">
        <a:solidFill>
          <a:schemeClr val="dk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a:solidFill>
          <a:schemeClr val="dk1">
            <a:lumMod val="50000"/>
            <a:lumOff val="50000"/>
          </a:schemeClr>
        </a:solidFill>
      </a:ln>
    </cs:spPr>
  </cs:downBar>
  <cs:dropLine>
    <cs:lnRef idx="0"/>
    <cs:fillRef idx="0"/>
    <cs:effectRef idx="0"/>
    <cs:fontRef idx="minor">
      <a:schemeClr val="tx1"/>
    </cs:fontRef>
    <cs:spPr>
      <a:ln w="9525">
        <a:solidFill>
          <a:schemeClr val="dk1">
            <a:lumMod val="35000"/>
            <a:lumOff val="65000"/>
          </a:schemeClr>
        </a:solidFill>
      </a:ln>
    </cs:spPr>
  </cs:dropLine>
  <cs:errorBar>
    <cs:lnRef idx="0"/>
    <cs:fillRef idx="0"/>
    <cs:effectRef idx="0"/>
    <cs:fontRef idx="minor">
      <a:schemeClr val="tx1"/>
    </cs:fontRef>
    <cs:spPr>
      <a:ln w="9525">
        <a:solidFill>
          <a:schemeClr val="dk1">
            <a:lumMod val="50000"/>
            <a:lumOff val="50000"/>
          </a:schemeClr>
        </a:solidFill>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dk1">
            <a:lumMod val="15000"/>
            <a:lumOff val="85000"/>
          </a:schemeClr>
        </a:solidFill>
        <a:round/>
      </a:ln>
    </cs:spPr>
  </cs:gridlineMajor>
  <cs:gridlineMinor>
    <cs:lnRef idx="0"/>
    <cs:fillRef idx="0"/>
    <cs:effectRef idx="0"/>
    <cs:fontRef idx="minor">
      <a:schemeClr val="tx1"/>
    </cs:fontRef>
    <cs:spPr>
      <a:ln w="9525" cap="flat" cmpd="sng" algn="ctr">
        <a:solidFill>
          <a:schemeClr val="dk1">
            <a:lumMod val="5000"/>
            <a:lumOff val="95000"/>
          </a:schemeClr>
        </a:solidFill>
        <a:round/>
      </a:ln>
    </cs:spPr>
  </cs:gridlineMinor>
  <cs:hiLoLine>
    <cs:lnRef idx="0"/>
    <cs:fillRef idx="0"/>
    <cs:effectRef idx="0"/>
    <cs:fontRef idx="minor">
      <a:schemeClr val="tx1"/>
    </cs:fontRef>
    <cs:spPr>
      <a:ln w="9525">
        <a:solidFill>
          <a:schemeClr val="dk1">
            <a:lumMod val="35000"/>
            <a:lumOff val="65000"/>
          </a:schemeClr>
        </a:solidFill>
      </a:ln>
    </cs:spPr>
  </cs:hiLoLine>
  <cs:leaderLine>
    <cs:lnRef idx="0"/>
    <cs:fillRef idx="0"/>
    <cs:effectRef idx="0"/>
    <cs:fontRef idx="minor">
      <a:schemeClr val="tx1"/>
    </cs:fontRef>
    <cs:spPr>
      <a:ln w="9525">
        <a:solidFill>
          <a:schemeClr val="dk1">
            <a:lumMod val="35000"/>
            <a:lumOff val="65000"/>
          </a:schemeClr>
        </a:solidFill>
      </a:ln>
    </cs:spPr>
  </cs:leaderLine>
  <cs:legend>
    <cs:lnRef idx="0"/>
    <cs:fillRef idx="0"/>
    <cs:effectRef idx="0"/>
    <cs:fontRef idx="minor">
      <a:schemeClr val="dk1">
        <a:lumMod val="50000"/>
        <a:lumOff val="50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tx1">
        <a:lumMod val="50000"/>
        <a:lumOff val="50000"/>
      </a:schemeClr>
    </cs:fontRef>
    <cs:spPr>
      <a:ln w="9525">
        <a:solidFill>
          <a:schemeClr val="dk1">
            <a:lumMod val="15000"/>
            <a:lumOff val="85000"/>
          </a:schemeClr>
        </a:solidFill>
      </a:ln>
    </cs:spPr>
    <cs:defRPr sz="1197" kern="1200"/>
  </cs:seriesAxis>
  <cs:seriesLine>
    <cs:lnRef idx="0"/>
    <cs:fillRef idx="0"/>
    <cs:effectRef idx="0"/>
    <cs:fontRef idx="minor">
      <a:schemeClr val="tx1"/>
    </cs:fontRef>
    <cs:spPr>
      <a:ln w="9525">
        <a:solidFill>
          <a:schemeClr val="dk1">
            <a:lumMod val="35000"/>
            <a:lumOff val="65000"/>
          </a:schemeClr>
        </a:solidFill>
      </a:ln>
    </cs:spPr>
  </cs:seriesLine>
  <cs:title>
    <cs:lnRef idx="0"/>
    <cs:fillRef idx="0"/>
    <cs:effectRef idx="0"/>
    <cs:fontRef idx="minor">
      <a:schemeClr val="dk1">
        <a:lumMod val="50000"/>
        <a:lumOff val="50000"/>
      </a:schemeClr>
    </cs:fontRef>
    <cs:defRPr sz="2128" b="0" kern="1200" spc="70" baseline="0"/>
  </cs:title>
  <cs:trendline>
    <cs:lnRef idx="0">
      <cs:styleClr val="0"/>
    </cs:lnRef>
    <cs:fillRef idx="0"/>
    <cs:effectRef idx="0"/>
    <cs:fontRef idx="minor">
      <a:schemeClr val="tx1"/>
    </cs:fontRef>
    <cs:spPr>
      <a:ln w="63500" cap="rnd" cmpd="sng" algn="ctr">
        <a:solidFill>
          <a:schemeClr val="phClr">
            <a:alpha val="25000"/>
          </a:schemeClr>
        </a:solidFill>
        <a:round/>
      </a:ln>
    </cs:spPr>
  </cs:trendline>
  <cs:trendlineLabel>
    <cs:lnRef idx="0"/>
    <cs:fillRef idx="0"/>
    <cs:effectRef idx="0"/>
    <cs:fontRef idx="minor">
      <a:schemeClr val="dk1">
        <a:lumMod val="50000"/>
        <a:lumOff val="50000"/>
      </a:schemeClr>
    </cs:fontRef>
    <cs:defRPr sz="1197" kern="1200"/>
  </cs:trendlineLabel>
  <cs:upBar>
    <cs:lnRef idx="0"/>
    <cs:fillRef idx="0"/>
    <cs:effectRef idx="0"/>
    <cs:fontRef idx="minor">
      <a:schemeClr val="tx1"/>
    </cs:fontRef>
    <cs:spPr>
      <a:solidFill>
        <a:schemeClr val="lt1"/>
      </a:solidFill>
      <a:ln w="9525">
        <a:solidFill>
          <a:schemeClr val="dk1">
            <a:lumMod val="50000"/>
            <a:lumOff val="50000"/>
          </a:schemeClr>
        </a:solidFill>
      </a:ln>
    </cs:spPr>
  </cs:upBar>
  <cs:valueAxis>
    <cs:lnRef idx="0"/>
    <cs:fillRef idx="0"/>
    <cs:effectRef idx="0"/>
    <cs:fontRef idx="minor">
      <a:schemeClr val="dk1">
        <a:lumMod val="50000"/>
        <a:lumOff val="50000"/>
      </a:schemeClr>
    </cs:fontRef>
    <cs:defRPr sz="1197" kern="1200"/>
  </cs:valueAxis>
  <cs:wall>
    <cs:lnRef idx="0"/>
    <cs:fillRef idx="0"/>
    <cs:effectRef idx="0"/>
    <cs:fontRef idx="minor">
      <a:schemeClr val="tx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A9DA1A-4E7F-4E57-952F-32C2268F488E}" type="datetimeFigureOut">
              <a:rPr lang="en-AU" smtClean="0"/>
              <a:t>4/12/2019</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4E201C-D90B-450C-AF75-D914BBBA3A66}" type="slidenum">
              <a:rPr lang="en-AU" smtClean="0"/>
              <a:t>‹#›</a:t>
            </a:fld>
            <a:endParaRPr lang="en-AU"/>
          </a:p>
        </p:txBody>
      </p:sp>
    </p:spTree>
    <p:extLst>
      <p:ext uri="{BB962C8B-B14F-4D97-AF65-F5344CB8AC3E}">
        <p14:creationId xmlns:p14="http://schemas.microsoft.com/office/powerpoint/2010/main" val="9631162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5A4E201C-D90B-450C-AF75-D914BBBA3A66}" type="slidenum">
              <a:rPr lang="en-AU" smtClean="0"/>
              <a:t>4</a:t>
            </a:fld>
            <a:endParaRPr lang="en-AU"/>
          </a:p>
        </p:txBody>
      </p:sp>
    </p:spTree>
    <p:extLst>
      <p:ext uri="{BB962C8B-B14F-4D97-AF65-F5344CB8AC3E}">
        <p14:creationId xmlns:p14="http://schemas.microsoft.com/office/powerpoint/2010/main" val="42606325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a:extLst>
              <a:ext uri="{FF2B5EF4-FFF2-40B4-BE49-F238E27FC236}">
                <a16:creationId xmlns:a16="http://schemas.microsoft.com/office/drawing/2014/main" id="{7FA1772B-0E28-4B19-A5A9-64BB06EB1FA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fld id="{2EBA17F7-F3F9-454F-8898-F97AD0799153}" type="slidenum">
              <a:rPr lang="en-US" altLang="en-US">
                <a:latin typeface="Impact" panose="020B0806030902050204" pitchFamily="34" charset="0"/>
              </a:rPr>
              <a:pPr eaLnBrk="1" hangingPunct="1">
                <a:spcBef>
                  <a:spcPct val="0"/>
                </a:spcBef>
              </a:pPr>
              <a:t>5</a:t>
            </a:fld>
            <a:endParaRPr lang="en-US" altLang="en-US">
              <a:latin typeface="Impact" panose="020B0806030902050204" pitchFamily="34" charset="0"/>
            </a:endParaRPr>
          </a:p>
        </p:txBody>
      </p:sp>
      <p:sp>
        <p:nvSpPr>
          <p:cNvPr id="70659" name="Rectangle 2">
            <a:extLst>
              <a:ext uri="{FF2B5EF4-FFF2-40B4-BE49-F238E27FC236}">
                <a16:creationId xmlns:a16="http://schemas.microsoft.com/office/drawing/2014/main" id="{191AA828-10D1-493C-9E83-82C34285FBF4}"/>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0660" name="Rectangle 3">
            <a:extLst>
              <a:ext uri="{FF2B5EF4-FFF2-40B4-BE49-F238E27FC236}">
                <a16:creationId xmlns:a16="http://schemas.microsoft.com/office/drawing/2014/main" id="{29E966A5-8D99-43E1-BCED-19509253ADB8}"/>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Tree>
    <p:extLst>
      <p:ext uri="{BB962C8B-B14F-4D97-AF65-F5344CB8AC3E}">
        <p14:creationId xmlns:p14="http://schemas.microsoft.com/office/powerpoint/2010/main" val="20965911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a:extLst>
              <a:ext uri="{FF2B5EF4-FFF2-40B4-BE49-F238E27FC236}">
                <a16:creationId xmlns:a16="http://schemas.microsoft.com/office/drawing/2014/main" id="{4D1EABE2-3DD5-4965-BD00-AD6853D46FB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fld id="{8620E5AC-2B42-42C9-9E55-B6652D45BC20}" type="slidenum">
              <a:rPr lang="en-US" altLang="en-US">
                <a:latin typeface="Impact" panose="020B0806030902050204" pitchFamily="34" charset="0"/>
              </a:rPr>
              <a:pPr eaLnBrk="1" hangingPunct="1">
                <a:spcBef>
                  <a:spcPct val="0"/>
                </a:spcBef>
              </a:pPr>
              <a:t>6</a:t>
            </a:fld>
            <a:endParaRPr lang="en-US" altLang="en-US">
              <a:latin typeface="Impact" panose="020B0806030902050204" pitchFamily="34" charset="0"/>
            </a:endParaRPr>
          </a:p>
        </p:txBody>
      </p:sp>
      <p:sp>
        <p:nvSpPr>
          <p:cNvPr id="71683" name="Rectangle 2">
            <a:extLst>
              <a:ext uri="{FF2B5EF4-FFF2-40B4-BE49-F238E27FC236}">
                <a16:creationId xmlns:a16="http://schemas.microsoft.com/office/drawing/2014/main" id="{70FC0E7A-6E6A-46E4-B64B-4765816FB47C}"/>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4" name="Rectangle 3">
            <a:extLst>
              <a:ext uri="{FF2B5EF4-FFF2-40B4-BE49-F238E27FC236}">
                <a16:creationId xmlns:a16="http://schemas.microsoft.com/office/drawing/2014/main" id="{09380DBD-7776-4336-B274-DC7FFC6EEEF5}"/>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Tree>
    <p:extLst>
      <p:ext uri="{BB962C8B-B14F-4D97-AF65-F5344CB8AC3E}">
        <p14:creationId xmlns:p14="http://schemas.microsoft.com/office/powerpoint/2010/main" val="7460471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5A4E201C-D90B-450C-AF75-D914BBBA3A66}" type="slidenum">
              <a:rPr lang="en-AU" smtClean="0"/>
              <a:t>10</a:t>
            </a:fld>
            <a:endParaRPr lang="en-AU"/>
          </a:p>
        </p:txBody>
      </p:sp>
    </p:spTree>
    <p:extLst>
      <p:ext uri="{BB962C8B-B14F-4D97-AF65-F5344CB8AC3E}">
        <p14:creationId xmlns:p14="http://schemas.microsoft.com/office/powerpoint/2010/main" val="4811912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5A4E201C-D90B-450C-AF75-D914BBBA3A66}" type="slidenum">
              <a:rPr lang="en-AU" smtClean="0"/>
              <a:t>23</a:t>
            </a:fld>
            <a:endParaRPr lang="en-AU"/>
          </a:p>
        </p:txBody>
      </p:sp>
    </p:spTree>
    <p:extLst>
      <p:ext uri="{BB962C8B-B14F-4D97-AF65-F5344CB8AC3E}">
        <p14:creationId xmlns:p14="http://schemas.microsoft.com/office/powerpoint/2010/main" val="751464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5A4E201C-D90B-450C-AF75-D914BBBA3A66}" type="slidenum">
              <a:rPr lang="en-AU" smtClean="0"/>
              <a:t>31</a:t>
            </a:fld>
            <a:endParaRPr lang="en-AU"/>
          </a:p>
        </p:txBody>
      </p:sp>
    </p:spTree>
    <p:extLst>
      <p:ext uri="{BB962C8B-B14F-4D97-AF65-F5344CB8AC3E}">
        <p14:creationId xmlns:p14="http://schemas.microsoft.com/office/powerpoint/2010/main" val="361502042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2D2D73CA-6603-4D4A-884F-3B86ECD3E7EE}" type="datetimeFigureOut">
              <a:rPr lang="en-AU" smtClean="0"/>
              <a:t>4/12/2019</a:t>
            </a:fld>
            <a:endParaRPr lang="en-AU"/>
          </a:p>
        </p:txBody>
      </p:sp>
      <p:sp>
        <p:nvSpPr>
          <p:cNvPr id="5" name="Footer Placeholder 4"/>
          <p:cNvSpPr>
            <a:spLocks noGrp="1"/>
          </p:cNvSpPr>
          <p:nvPr>
            <p:ph type="ftr" sz="quarter" idx="11"/>
          </p:nvPr>
        </p:nvSpPr>
        <p:spPr>
          <a:xfrm>
            <a:off x="1876424" y="5410201"/>
            <a:ext cx="5124886" cy="365125"/>
          </a:xfrm>
        </p:spPr>
        <p:txBody>
          <a:bodyPr/>
          <a:lstStyle/>
          <a:p>
            <a:endParaRPr lang="en-AU"/>
          </a:p>
        </p:txBody>
      </p:sp>
      <p:sp>
        <p:nvSpPr>
          <p:cNvPr id="6" name="Slide Number Placeholder 5"/>
          <p:cNvSpPr>
            <a:spLocks noGrp="1"/>
          </p:cNvSpPr>
          <p:nvPr>
            <p:ph type="sldNum" sz="quarter" idx="12"/>
          </p:nvPr>
        </p:nvSpPr>
        <p:spPr>
          <a:xfrm>
            <a:off x="9896911" y="5410199"/>
            <a:ext cx="771089" cy="365125"/>
          </a:xfrm>
        </p:spPr>
        <p:txBody>
          <a:bodyPr/>
          <a:lstStyle/>
          <a:p>
            <a:fld id="{B417A7C9-E40E-4DB0-BA2C-7C02613DD385}" type="slidenum">
              <a:rPr lang="en-AU" smtClean="0"/>
              <a:t>‹#›</a:t>
            </a:fld>
            <a:endParaRPr lang="en-AU"/>
          </a:p>
        </p:txBody>
      </p:sp>
    </p:spTree>
    <p:extLst>
      <p:ext uri="{BB962C8B-B14F-4D97-AF65-F5344CB8AC3E}">
        <p14:creationId xmlns:p14="http://schemas.microsoft.com/office/powerpoint/2010/main" val="5092777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D2D73CA-6603-4D4A-884F-3B86ECD3E7EE}" type="datetimeFigureOut">
              <a:rPr lang="en-AU" smtClean="0"/>
              <a:t>4/12/2019</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B417A7C9-E40E-4DB0-BA2C-7C02613DD385}" type="slidenum">
              <a:rPr lang="en-AU" smtClean="0"/>
              <a:t>‹#›</a:t>
            </a:fld>
            <a:endParaRPr lang="en-AU"/>
          </a:p>
        </p:txBody>
      </p:sp>
    </p:spTree>
    <p:extLst>
      <p:ext uri="{BB962C8B-B14F-4D97-AF65-F5344CB8AC3E}">
        <p14:creationId xmlns:p14="http://schemas.microsoft.com/office/powerpoint/2010/main" val="29364983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D2D73CA-6603-4D4A-884F-3B86ECD3E7EE}" type="datetimeFigureOut">
              <a:rPr lang="en-AU" smtClean="0"/>
              <a:t>4/12/2019</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B417A7C9-E40E-4DB0-BA2C-7C02613DD385}" type="slidenum">
              <a:rPr lang="en-AU" smtClean="0"/>
              <a:t>‹#›</a:t>
            </a:fld>
            <a:endParaRPr lang="en-AU"/>
          </a:p>
        </p:txBody>
      </p:sp>
    </p:spTree>
    <p:extLst>
      <p:ext uri="{BB962C8B-B14F-4D97-AF65-F5344CB8AC3E}">
        <p14:creationId xmlns:p14="http://schemas.microsoft.com/office/powerpoint/2010/main" val="26927304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D2D73CA-6603-4D4A-884F-3B86ECD3E7EE}" type="datetimeFigureOut">
              <a:rPr lang="en-AU" smtClean="0"/>
              <a:t>4/12/2019</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B417A7C9-E40E-4DB0-BA2C-7C02613DD385}" type="slidenum">
              <a:rPr lang="en-AU" smtClean="0"/>
              <a:t>‹#›</a:t>
            </a:fld>
            <a:endParaRPr lang="en-AU"/>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4959309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D2D73CA-6603-4D4A-884F-3B86ECD3E7EE}" type="datetimeFigureOut">
              <a:rPr lang="en-AU" smtClean="0"/>
              <a:t>4/12/2019</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B417A7C9-E40E-4DB0-BA2C-7C02613DD385}" type="slidenum">
              <a:rPr lang="en-AU" smtClean="0"/>
              <a:t>‹#›</a:t>
            </a:fld>
            <a:endParaRPr lang="en-AU"/>
          </a:p>
        </p:txBody>
      </p:sp>
    </p:spTree>
    <p:extLst>
      <p:ext uri="{BB962C8B-B14F-4D97-AF65-F5344CB8AC3E}">
        <p14:creationId xmlns:p14="http://schemas.microsoft.com/office/powerpoint/2010/main" val="7947097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2D2D73CA-6603-4D4A-884F-3B86ECD3E7EE}" type="datetimeFigureOut">
              <a:rPr lang="en-AU" smtClean="0"/>
              <a:t>4/12/2019</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B417A7C9-E40E-4DB0-BA2C-7C02613DD385}" type="slidenum">
              <a:rPr lang="en-AU" smtClean="0"/>
              <a:t>‹#›</a:t>
            </a:fld>
            <a:endParaRPr lang="en-AU"/>
          </a:p>
        </p:txBody>
      </p:sp>
    </p:spTree>
    <p:extLst>
      <p:ext uri="{BB962C8B-B14F-4D97-AF65-F5344CB8AC3E}">
        <p14:creationId xmlns:p14="http://schemas.microsoft.com/office/powerpoint/2010/main" val="11163257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2D2D73CA-6603-4D4A-884F-3B86ECD3E7EE}" type="datetimeFigureOut">
              <a:rPr lang="en-AU" smtClean="0"/>
              <a:t>4/12/2019</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B417A7C9-E40E-4DB0-BA2C-7C02613DD385}" type="slidenum">
              <a:rPr lang="en-AU" smtClean="0"/>
              <a:t>‹#›</a:t>
            </a:fld>
            <a:endParaRPr lang="en-AU"/>
          </a:p>
        </p:txBody>
      </p:sp>
    </p:spTree>
    <p:extLst>
      <p:ext uri="{BB962C8B-B14F-4D97-AF65-F5344CB8AC3E}">
        <p14:creationId xmlns:p14="http://schemas.microsoft.com/office/powerpoint/2010/main" val="9094085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D2D73CA-6603-4D4A-884F-3B86ECD3E7EE}" type="datetimeFigureOut">
              <a:rPr lang="en-AU" smtClean="0"/>
              <a:t>4/12/2019</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B417A7C9-E40E-4DB0-BA2C-7C02613DD385}" type="slidenum">
              <a:rPr lang="en-AU" smtClean="0"/>
              <a:t>‹#›</a:t>
            </a:fld>
            <a:endParaRPr lang="en-AU"/>
          </a:p>
        </p:txBody>
      </p:sp>
    </p:spTree>
    <p:extLst>
      <p:ext uri="{BB962C8B-B14F-4D97-AF65-F5344CB8AC3E}">
        <p14:creationId xmlns:p14="http://schemas.microsoft.com/office/powerpoint/2010/main" val="27974862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D2D73CA-6603-4D4A-884F-3B86ECD3E7EE}" type="datetimeFigureOut">
              <a:rPr lang="en-AU" smtClean="0"/>
              <a:t>4/12/2019</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B417A7C9-E40E-4DB0-BA2C-7C02613DD385}" type="slidenum">
              <a:rPr lang="en-AU" smtClean="0"/>
              <a:t>‹#›</a:t>
            </a:fld>
            <a:endParaRPr lang="en-AU"/>
          </a:p>
        </p:txBody>
      </p:sp>
    </p:spTree>
    <p:extLst>
      <p:ext uri="{BB962C8B-B14F-4D97-AF65-F5344CB8AC3E}">
        <p14:creationId xmlns:p14="http://schemas.microsoft.com/office/powerpoint/2010/main" val="29342810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D2D73CA-6603-4D4A-884F-3B86ECD3E7EE}" type="datetimeFigureOut">
              <a:rPr lang="en-AU" smtClean="0"/>
              <a:t>4/12/2019</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B417A7C9-E40E-4DB0-BA2C-7C02613DD385}" type="slidenum">
              <a:rPr lang="en-AU" smtClean="0"/>
              <a:t>‹#›</a:t>
            </a:fld>
            <a:endParaRPr lang="en-AU"/>
          </a:p>
        </p:txBody>
      </p:sp>
    </p:spTree>
    <p:extLst>
      <p:ext uri="{BB962C8B-B14F-4D97-AF65-F5344CB8AC3E}">
        <p14:creationId xmlns:p14="http://schemas.microsoft.com/office/powerpoint/2010/main" val="34196615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D2D73CA-6603-4D4A-884F-3B86ECD3E7EE}" type="datetimeFigureOut">
              <a:rPr lang="en-AU" smtClean="0"/>
              <a:t>4/12/2019</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B417A7C9-E40E-4DB0-BA2C-7C02613DD385}" type="slidenum">
              <a:rPr lang="en-AU" smtClean="0"/>
              <a:t>‹#›</a:t>
            </a:fld>
            <a:endParaRPr lang="en-AU"/>
          </a:p>
        </p:txBody>
      </p:sp>
    </p:spTree>
    <p:extLst>
      <p:ext uri="{BB962C8B-B14F-4D97-AF65-F5344CB8AC3E}">
        <p14:creationId xmlns:p14="http://schemas.microsoft.com/office/powerpoint/2010/main" val="3730682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D2D73CA-6603-4D4A-884F-3B86ECD3E7EE}" type="datetimeFigureOut">
              <a:rPr lang="en-AU" smtClean="0"/>
              <a:t>4/12/2019</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B417A7C9-E40E-4DB0-BA2C-7C02613DD385}" type="slidenum">
              <a:rPr lang="en-AU" smtClean="0"/>
              <a:t>‹#›</a:t>
            </a:fld>
            <a:endParaRPr lang="en-AU"/>
          </a:p>
        </p:txBody>
      </p:sp>
    </p:spTree>
    <p:extLst>
      <p:ext uri="{BB962C8B-B14F-4D97-AF65-F5344CB8AC3E}">
        <p14:creationId xmlns:p14="http://schemas.microsoft.com/office/powerpoint/2010/main" val="11817426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D2D73CA-6603-4D4A-884F-3B86ECD3E7EE}" type="datetimeFigureOut">
              <a:rPr lang="en-AU" smtClean="0"/>
              <a:t>4/12/2019</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B417A7C9-E40E-4DB0-BA2C-7C02613DD385}" type="slidenum">
              <a:rPr lang="en-AU" smtClean="0"/>
              <a:t>‹#›</a:t>
            </a:fld>
            <a:endParaRPr lang="en-AU"/>
          </a:p>
        </p:txBody>
      </p:sp>
    </p:spTree>
    <p:extLst>
      <p:ext uri="{BB962C8B-B14F-4D97-AF65-F5344CB8AC3E}">
        <p14:creationId xmlns:p14="http://schemas.microsoft.com/office/powerpoint/2010/main" val="37569045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D2D73CA-6603-4D4A-884F-3B86ECD3E7EE}" type="datetimeFigureOut">
              <a:rPr lang="en-AU" smtClean="0"/>
              <a:t>4/12/2019</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B417A7C9-E40E-4DB0-BA2C-7C02613DD385}" type="slidenum">
              <a:rPr lang="en-AU" smtClean="0"/>
              <a:t>‹#›</a:t>
            </a:fld>
            <a:endParaRPr lang="en-AU"/>
          </a:p>
        </p:txBody>
      </p:sp>
    </p:spTree>
    <p:extLst>
      <p:ext uri="{BB962C8B-B14F-4D97-AF65-F5344CB8AC3E}">
        <p14:creationId xmlns:p14="http://schemas.microsoft.com/office/powerpoint/2010/main" val="3019686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2D73CA-6603-4D4A-884F-3B86ECD3E7EE}" type="datetimeFigureOut">
              <a:rPr lang="en-AU" smtClean="0"/>
              <a:t>4/12/2019</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B417A7C9-E40E-4DB0-BA2C-7C02613DD385}" type="slidenum">
              <a:rPr lang="en-AU" smtClean="0"/>
              <a:t>‹#›</a:t>
            </a:fld>
            <a:endParaRPr lang="en-AU"/>
          </a:p>
        </p:txBody>
      </p:sp>
    </p:spTree>
    <p:extLst>
      <p:ext uri="{BB962C8B-B14F-4D97-AF65-F5344CB8AC3E}">
        <p14:creationId xmlns:p14="http://schemas.microsoft.com/office/powerpoint/2010/main" val="33212446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D2D73CA-6603-4D4A-884F-3B86ECD3E7EE}" type="datetimeFigureOut">
              <a:rPr lang="en-AU" smtClean="0"/>
              <a:t>4/12/2019</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B417A7C9-E40E-4DB0-BA2C-7C02613DD385}" type="slidenum">
              <a:rPr lang="en-AU" smtClean="0"/>
              <a:t>‹#›</a:t>
            </a:fld>
            <a:endParaRPr lang="en-AU"/>
          </a:p>
        </p:txBody>
      </p:sp>
    </p:spTree>
    <p:extLst>
      <p:ext uri="{BB962C8B-B14F-4D97-AF65-F5344CB8AC3E}">
        <p14:creationId xmlns:p14="http://schemas.microsoft.com/office/powerpoint/2010/main" val="7289648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D2D73CA-6603-4D4A-884F-3B86ECD3E7EE}" type="datetimeFigureOut">
              <a:rPr lang="en-AU" smtClean="0"/>
              <a:t>4/12/2019</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B417A7C9-E40E-4DB0-BA2C-7C02613DD385}" type="slidenum">
              <a:rPr lang="en-AU" smtClean="0"/>
              <a:t>‹#›</a:t>
            </a:fld>
            <a:endParaRPr lang="en-AU"/>
          </a:p>
        </p:txBody>
      </p:sp>
    </p:spTree>
    <p:extLst>
      <p:ext uri="{BB962C8B-B14F-4D97-AF65-F5344CB8AC3E}">
        <p14:creationId xmlns:p14="http://schemas.microsoft.com/office/powerpoint/2010/main" val="30130517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2D2D73CA-6603-4D4A-884F-3B86ECD3E7EE}" type="datetimeFigureOut">
              <a:rPr lang="en-AU" smtClean="0"/>
              <a:t>4/12/2019</a:t>
            </a:fld>
            <a:endParaRPr lang="en-AU"/>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417A7C9-E40E-4DB0-BA2C-7C02613DD385}" type="slidenum">
              <a:rPr lang="en-AU" smtClean="0"/>
              <a:t>‹#›</a:t>
            </a:fld>
            <a:endParaRPr lang="en-AU"/>
          </a:p>
        </p:txBody>
      </p:sp>
    </p:spTree>
    <p:extLst>
      <p:ext uri="{BB962C8B-B14F-4D97-AF65-F5344CB8AC3E}">
        <p14:creationId xmlns:p14="http://schemas.microsoft.com/office/powerpoint/2010/main" val="228976892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slide" Target="slide48.xml"/><Relationship Id="rId3" Type="http://schemas.openxmlformats.org/officeDocument/2006/relationships/slide" Target="slide9.xml"/><Relationship Id="rId7" Type="http://schemas.openxmlformats.org/officeDocument/2006/relationships/slide" Target="slide29.xml"/><Relationship Id="rId2" Type="http://schemas.openxmlformats.org/officeDocument/2006/relationships/slide" Target="slide3.xml"/><Relationship Id="rId1" Type="http://schemas.openxmlformats.org/officeDocument/2006/relationships/slideLayout" Target="../slideLayouts/slideLayout1.xml"/><Relationship Id="rId6" Type="http://schemas.openxmlformats.org/officeDocument/2006/relationships/slide" Target="slide22.xml"/><Relationship Id="rId5" Type="http://schemas.openxmlformats.org/officeDocument/2006/relationships/slide" Target="slide15.xml"/><Relationship Id="rId10" Type="http://schemas.openxmlformats.org/officeDocument/2006/relationships/slide" Target="slide59.xml"/><Relationship Id="rId4" Type="http://schemas.openxmlformats.org/officeDocument/2006/relationships/slide" Target="slide13.xml"/><Relationship Id="rId9" Type="http://schemas.openxmlformats.org/officeDocument/2006/relationships/slide" Target="slide52.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senior-secondary.scsa.wa.edu.au/syllabus-and-support-materials/science/physics"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5.gif"/><Relationship Id="rId2" Type="http://schemas.openxmlformats.org/officeDocument/2006/relationships/hyperlink" Target="http://australia.twig-world.com/films/war-of-the-currents-1544/" TargetMode="Externa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hyperlink" Target="http://australia.twig-world.com/films/electrical-safety-1542/"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78A13F-D31D-4D2D-A15A-867E95D0D71F}"/>
              </a:ext>
            </a:extLst>
          </p:cNvPr>
          <p:cNvSpPr>
            <a:spLocks noGrp="1"/>
          </p:cNvSpPr>
          <p:nvPr>
            <p:ph type="ctrTitle"/>
          </p:nvPr>
        </p:nvSpPr>
        <p:spPr/>
        <p:txBody>
          <a:bodyPr/>
          <a:lstStyle/>
          <a:p>
            <a:r>
              <a:rPr lang="en-US" dirty="0"/>
              <a:t>Electricity</a:t>
            </a:r>
            <a:endParaRPr lang="en-AU" dirty="0"/>
          </a:p>
        </p:txBody>
      </p:sp>
      <p:sp>
        <p:nvSpPr>
          <p:cNvPr id="3" name="Subtitle 2">
            <a:extLst>
              <a:ext uri="{FF2B5EF4-FFF2-40B4-BE49-F238E27FC236}">
                <a16:creationId xmlns:a16="http://schemas.microsoft.com/office/drawing/2014/main" id="{10555CCE-55EA-4393-9359-1E053B43F791}"/>
              </a:ext>
            </a:extLst>
          </p:cNvPr>
          <p:cNvSpPr>
            <a:spLocks noGrp="1"/>
          </p:cNvSpPr>
          <p:nvPr>
            <p:ph type="subTitle" idx="1"/>
          </p:nvPr>
        </p:nvSpPr>
        <p:spPr/>
        <p:txBody>
          <a:bodyPr numCol="2">
            <a:normAutofit fontScale="62500" lnSpcReduction="20000"/>
          </a:bodyPr>
          <a:lstStyle/>
          <a:p>
            <a:pPr marL="342900" indent="-342900">
              <a:buFont typeface="Arial" panose="020B0604020202020204" pitchFamily="34" charset="0"/>
              <a:buChar char="•"/>
            </a:pPr>
            <a:r>
              <a:rPr lang="en-US" dirty="0">
                <a:hlinkClick r:id="rId2" action="ppaction://hlinksldjump"/>
              </a:rPr>
              <a:t>Static Electricity</a:t>
            </a:r>
            <a:endParaRPr lang="en-US" dirty="0"/>
          </a:p>
          <a:p>
            <a:pPr marL="342900" indent="-342900">
              <a:buFont typeface="Arial" panose="020B0604020202020204" pitchFamily="34" charset="0"/>
              <a:buChar char="•"/>
            </a:pPr>
            <a:r>
              <a:rPr lang="en-US" dirty="0">
                <a:hlinkClick r:id="rId3" action="ppaction://hlinksldjump"/>
              </a:rPr>
              <a:t>Current</a:t>
            </a:r>
            <a:r>
              <a:rPr lang="en-US" dirty="0"/>
              <a:t> </a:t>
            </a:r>
          </a:p>
          <a:p>
            <a:pPr marL="342900" indent="-342900">
              <a:buFont typeface="Arial" panose="020B0604020202020204" pitchFamily="34" charset="0"/>
              <a:buChar char="•"/>
            </a:pPr>
            <a:r>
              <a:rPr lang="en-US" dirty="0">
                <a:hlinkClick r:id="rId4" action="ppaction://hlinksldjump"/>
              </a:rPr>
              <a:t>Voltage</a:t>
            </a:r>
            <a:endParaRPr lang="en-US" dirty="0"/>
          </a:p>
          <a:p>
            <a:pPr marL="342900" indent="-342900">
              <a:buFont typeface="Arial" panose="020B0604020202020204" pitchFamily="34" charset="0"/>
              <a:buChar char="•"/>
            </a:pPr>
            <a:r>
              <a:rPr lang="en-US" dirty="0">
                <a:hlinkClick r:id="rId5" action="ppaction://hlinksldjump"/>
              </a:rPr>
              <a:t>Resistance</a:t>
            </a:r>
            <a:endParaRPr lang="en-US" dirty="0"/>
          </a:p>
          <a:p>
            <a:pPr marL="342900" indent="-342900">
              <a:buFont typeface="Arial" panose="020B0604020202020204" pitchFamily="34" charset="0"/>
              <a:buChar char="•"/>
            </a:pPr>
            <a:r>
              <a:rPr lang="en-US" dirty="0">
                <a:hlinkClick r:id="rId6" action="ppaction://hlinksldjump"/>
              </a:rPr>
              <a:t>Energy and Power</a:t>
            </a:r>
            <a:endParaRPr lang="en-US" dirty="0"/>
          </a:p>
          <a:p>
            <a:pPr marL="342900" indent="-342900">
              <a:buFont typeface="Arial" panose="020B0604020202020204" pitchFamily="34" charset="0"/>
              <a:buChar char="•"/>
            </a:pPr>
            <a:r>
              <a:rPr lang="en-US" dirty="0">
                <a:hlinkClick r:id="rId7" action="ppaction://hlinksldjump"/>
              </a:rPr>
              <a:t>Circuits</a:t>
            </a:r>
            <a:endParaRPr lang="en-US" dirty="0"/>
          </a:p>
          <a:p>
            <a:pPr marL="342900" indent="-342900">
              <a:buFont typeface="Arial" panose="020B0604020202020204" pitchFamily="34" charset="0"/>
              <a:buChar char="•"/>
            </a:pPr>
            <a:r>
              <a:rPr lang="en-US" dirty="0">
                <a:hlinkClick r:id="rId8" action="ppaction://hlinksldjump"/>
              </a:rPr>
              <a:t>Electrical energy sources</a:t>
            </a:r>
            <a:endParaRPr lang="en-US" dirty="0"/>
          </a:p>
          <a:p>
            <a:pPr marL="342900" indent="-342900">
              <a:buFont typeface="Arial" panose="020B0604020202020204" pitchFamily="34" charset="0"/>
              <a:buChar char="•"/>
            </a:pPr>
            <a:r>
              <a:rPr lang="en-US" dirty="0">
                <a:hlinkClick r:id="rId9" action="ppaction://hlinksldjump"/>
              </a:rPr>
              <a:t>Alternating current</a:t>
            </a:r>
            <a:endParaRPr lang="en-US" dirty="0"/>
          </a:p>
          <a:p>
            <a:pPr marL="342900" indent="-342900">
              <a:buFont typeface="Arial" panose="020B0604020202020204" pitchFamily="34" charset="0"/>
              <a:buChar char="•"/>
            </a:pPr>
            <a:r>
              <a:rPr lang="en-US" dirty="0">
                <a:hlinkClick r:id="rId10" action="ppaction://hlinksldjump"/>
              </a:rPr>
              <a:t>Household Electricity</a:t>
            </a:r>
            <a:endParaRPr lang="en-AU" dirty="0"/>
          </a:p>
        </p:txBody>
      </p:sp>
    </p:spTree>
    <p:extLst>
      <p:ext uri="{BB962C8B-B14F-4D97-AF65-F5344CB8AC3E}">
        <p14:creationId xmlns:p14="http://schemas.microsoft.com/office/powerpoint/2010/main" val="24510837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A2A95-5305-43E6-A532-1841C4D28430}"/>
              </a:ext>
            </a:extLst>
          </p:cNvPr>
          <p:cNvSpPr>
            <a:spLocks noGrp="1"/>
          </p:cNvSpPr>
          <p:nvPr>
            <p:ph type="title"/>
          </p:nvPr>
        </p:nvSpPr>
        <p:spPr/>
        <p:txBody>
          <a:bodyPr/>
          <a:lstStyle/>
          <a:p>
            <a:endParaRPr lang="en-AU"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C972438-BF52-4F29-AFF0-FC674E6599E6}"/>
                  </a:ext>
                </a:extLst>
              </p:cNvPr>
              <p:cNvSpPr>
                <a:spLocks noGrp="1"/>
              </p:cNvSpPr>
              <p:nvPr>
                <p:ph idx="1"/>
              </p:nvPr>
            </p:nvSpPr>
            <p:spPr/>
            <p:txBody>
              <a:bodyPr/>
              <a:lstStyle/>
              <a:p>
                <a:pPr marL="0" indent="0">
                  <a:buNone/>
                </a:pPr>
                <a14:m>
                  <m:oMathPara xmlns:m="http://schemas.openxmlformats.org/officeDocument/2006/math">
                    <m:oMathParaPr>
                      <m:jc m:val="centerGroup"/>
                    </m:oMathParaPr>
                    <m:oMath xmlns:m="http://schemas.openxmlformats.org/officeDocument/2006/math">
                      <m:r>
                        <a:rPr lang="en-US" sz="4000" i="1" smtClean="0">
                          <a:latin typeface="Cambria Math" panose="02040503050406030204" pitchFamily="18" charset="0"/>
                        </a:rPr>
                        <m:t>𝐼</m:t>
                      </m:r>
                      <m:r>
                        <a:rPr lang="en-US" sz="4000" i="1" smtClean="0">
                          <a:latin typeface="Cambria Math" panose="02040503050406030204" pitchFamily="18" charset="0"/>
                        </a:rPr>
                        <m:t>=</m:t>
                      </m:r>
                      <m:f>
                        <m:fPr>
                          <m:ctrlPr>
                            <a:rPr lang="en-US" sz="4000" i="1">
                              <a:latin typeface="Cambria Math" panose="02040503050406030204" pitchFamily="18" charset="0"/>
                            </a:rPr>
                          </m:ctrlPr>
                        </m:fPr>
                        <m:num>
                          <m:r>
                            <a:rPr lang="en-US" sz="4000" i="1">
                              <a:latin typeface="Cambria Math" panose="02040503050406030204" pitchFamily="18" charset="0"/>
                            </a:rPr>
                            <m:t>𝑞</m:t>
                          </m:r>
                        </m:num>
                        <m:den>
                          <m:r>
                            <a:rPr lang="en-US" sz="4000" i="1">
                              <a:latin typeface="Cambria Math" panose="02040503050406030204" pitchFamily="18" charset="0"/>
                            </a:rPr>
                            <m:t>𝑡</m:t>
                          </m:r>
                        </m:den>
                      </m:f>
                    </m:oMath>
                  </m:oMathPara>
                </a14:m>
                <a:endParaRPr lang="en-AU" sz="3200" dirty="0"/>
              </a:p>
              <a:p>
                <a14:m>
                  <m:oMath xmlns:m="http://schemas.openxmlformats.org/officeDocument/2006/math">
                    <m:r>
                      <a:rPr lang="en-US" b="0" i="1" smtClean="0">
                        <a:latin typeface="Cambria Math" panose="02040503050406030204" pitchFamily="18" charset="0"/>
                      </a:rPr>
                      <m:t>𝐼</m:t>
                    </m:r>
                    <m:r>
                      <a:rPr lang="en-US" b="0" i="1" smtClean="0">
                        <a:latin typeface="Cambria Math" panose="02040503050406030204" pitchFamily="18" charset="0"/>
                      </a:rPr>
                      <m:t>=</m:t>
                    </m:r>
                    <m:r>
                      <m:rPr>
                        <m:nor/>
                      </m:rPr>
                      <a:rPr lang="en-US" b="0" i="0" smtClean="0">
                        <a:latin typeface="Cambria Math" panose="02040503050406030204" pitchFamily="18" charset="0"/>
                      </a:rPr>
                      <m:t>current</m:t>
                    </m:r>
                    <m:r>
                      <m:rPr>
                        <m:nor/>
                      </m:rPr>
                      <a:rPr lang="en-US" b="0" i="0" smtClean="0">
                        <a:latin typeface="Cambria Math" panose="02040503050406030204" pitchFamily="18" charset="0"/>
                      </a:rPr>
                      <m:t> (</m:t>
                    </m:r>
                    <m:r>
                      <m:rPr>
                        <m:nor/>
                      </m:rPr>
                      <a:rPr lang="en-US" b="0" i="0" smtClean="0">
                        <a:latin typeface="Cambria Math" panose="02040503050406030204" pitchFamily="18" charset="0"/>
                      </a:rPr>
                      <m:t>A</m:t>
                    </m:r>
                    <m:r>
                      <m:rPr>
                        <m:nor/>
                      </m:rPr>
                      <a:rPr lang="en-US" b="0" i="0" smtClean="0">
                        <a:latin typeface="Cambria Math" panose="02040503050406030204" pitchFamily="18" charset="0"/>
                      </a:rPr>
                      <m:t>)</m:t>
                    </m:r>
                  </m:oMath>
                </a14:m>
                <a:endParaRPr lang="en-AU" dirty="0"/>
              </a:p>
              <a:p>
                <a14:m>
                  <m:oMath xmlns:m="http://schemas.openxmlformats.org/officeDocument/2006/math">
                    <m:r>
                      <a:rPr lang="en-US" b="0" i="1" smtClean="0">
                        <a:latin typeface="Cambria Math" panose="02040503050406030204" pitchFamily="18" charset="0"/>
                      </a:rPr>
                      <m:t>𝑞</m:t>
                    </m:r>
                    <m:r>
                      <a:rPr lang="en-US" b="0" i="1" smtClean="0">
                        <a:latin typeface="Cambria Math" panose="02040503050406030204" pitchFamily="18" charset="0"/>
                      </a:rPr>
                      <m:t>=</m:t>
                    </m:r>
                    <m:r>
                      <m:rPr>
                        <m:nor/>
                      </m:rPr>
                      <a:rPr lang="en-US" b="0" i="0" smtClean="0">
                        <a:latin typeface="Cambria Math" panose="02040503050406030204" pitchFamily="18" charset="0"/>
                      </a:rPr>
                      <m:t>charge</m:t>
                    </m:r>
                    <m:r>
                      <m:rPr>
                        <m:nor/>
                      </m:rPr>
                      <a:rPr lang="en-US" b="0" i="0" smtClean="0">
                        <a:latin typeface="Cambria Math" panose="02040503050406030204" pitchFamily="18" charset="0"/>
                      </a:rPr>
                      <m:t> (</m:t>
                    </m:r>
                    <m:r>
                      <m:rPr>
                        <m:nor/>
                      </m:rPr>
                      <a:rPr lang="en-US" b="0" i="0" smtClean="0">
                        <a:latin typeface="Cambria Math" panose="02040503050406030204" pitchFamily="18" charset="0"/>
                      </a:rPr>
                      <m:t>C</m:t>
                    </m:r>
                    <m:r>
                      <m:rPr>
                        <m:nor/>
                      </m:rPr>
                      <a:rPr lang="en-US" b="0" i="0" smtClean="0">
                        <a:latin typeface="Cambria Math" panose="02040503050406030204" pitchFamily="18" charset="0"/>
                      </a:rPr>
                      <m:t>)</m:t>
                    </m:r>
                  </m:oMath>
                </a14:m>
                <a:endParaRPr lang="en-AU" dirty="0"/>
              </a:p>
              <a:p>
                <a14:m>
                  <m:oMath xmlns:m="http://schemas.openxmlformats.org/officeDocument/2006/math">
                    <m:r>
                      <a:rPr lang="en-US" b="0" i="1" smtClean="0">
                        <a:latin typeface="Cambria Math" panose="02040503050406030204" pitchFamily="18" charset="0"/>
                      </a:rPr>
                      <m:t>𝑡</m:t>
                    </m:r>
                    <m:r>
                      <a:rPr lang="en-US" b="0" i="1" smtClean="0">
                        <a:latin typeface="Cambria Math" panose="02040503050406030204" pitchFamily="18" charset="0"/>
                      </a:rPr>
                      <m:t>=</m:t>
                    </m:r>
                    <m:r>
                      <m:rPr>
                        <m:nor/>
                      </m:rPr>
                      <a:rPr lang="en-US" b="0" i="0" smtClean="0">
                        <a:latin typeface="Cambria Math" panose="02040503050406030204" pitchFamily="18" charset="0"/>
                      </a:rPr>
                      <m:t>time</m:t>
                    </m:r>
                    <m:r>
                      <m:rPr>
                        <m:nor/>
                      </m:rPr>
                      <a:rPr lang="en-US" b="0" i="0" smtClean="0">
                        <a:latin typeface="Cambria Math" panose="02040503050406030204" pitchFamily="18" charset="0"/>
                      </a:rPr>
                      <m:t> (</m:t>
                    </m:r>
                    <m:r>
                      <m:rPr>
                        <m:nor/>
                      </m:rPr>
                      <a:rPr lang="en-US" b="0" i="0" smtClean="0">
                        <a:latin typeface="Cambria Math" panose="02040503050406030204" pitchFamily="18" charset="0"/>
                      </a:rPr>
                      <m:t>s</m:t>
                    </m:r>
                    <m:r>
                      <m:rPr>
                        <m:nor/>
                      </m:rPr>
                      <a:rPr lang="en-US" b="0" i="0" smtClean="0">
                        <a:latin typeface="Cambria Math" panose="02040503050406030204" pitchFamily="18" charset="0"/>
                      </a:rPr>
                      <m:t>)</m:t>
                    </m:r>
                  </m:oMath>
                </a14:m>
                <a:endParaRPr lang="en-AU" dirty="0"/>
              </a:p>
            </p:txBody>
          </p:sp>
        </mc:Choice>
        <mc:Fallback xmlns="">
          <p:sp>
            <p:nvSpPr>
              <p:cNvPr id="3" name="Content Placeholder 2">
                <a:extLst>
                  <a:ext uri="{FF2B5EF4-FFF2-40B4-BE49-F238E27FC236}">
                    <a16:creationId xmlns:a16="http://schemas.microsoft.com/office/drawing/2014/main" id="{9C972438-BF52-4F29-AFF0-FC674E6599E6}"/>
                  </a:ext>
                </a:extLst>
              </p:cNvPr>
              <p:cNvSpPr>
                <a:spLocks noGrp="1" noRot="1" noChangeAspect="1" noMove="1" noResize="1" noEditPoints="1" noAdjustHandles="1" noChangeArrowheads="1" noChangeShapeType="1" noTextEdit="1"/>
              </p:cNvSpPr>
              <p:nvPr>
                <p:ph idx="1"/>
              </p:nvPr>
            </p:nvSpPr>
            <p:spPr>
              <a:blipFill>
                <a:blip r:embed="rId3"/>
                <a:stretch>
                  <a:fillRect l="-1231"/>
                </a:stretch>
              </a:blipFill>
            </p:spPr>
            <p:txBody>
              <a:bodyPr/>
              <a:lstStyle/>
              <a:p>
                <a:r>
                  <a:rPr lang="en-AU">
                    <a:noFill/>
                  </a:rPr>
                  <a:t> </a:t>
                </a:r>
              </a:p>
            </p:txBody>
          </p:sp>
        </mc:Fallback>
      </mc:AlternateContent>
    </p:spTree>
    <p:extLst>
      <p:ext uri="{BB962C8B-B14F-4D97-AF65-F5344CB8AC3E}">
        <p14:creationId xmlns:p14="http://schemas.microsoft.com/office/powerpoint/2010/main" val="38118511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6">
            <a:extLst>
              <a:ext uri="{FF2B5EF4-FFF2-40B4-BE49-F238E27FC236}">
                <a16:creationId xmlns:a16="http://schemas.microsoft.com/office/drawing/2014/main" id="{50390ACB-87AC-4E78-BA68-57D8C6720480}"/>
              </a:ext>
            </a:extLst>
          </p:cNvPr>
          <p:cNvSpPr>
            <a:spLocks noGrp="1"/>
          </p:cNvSpPr>
          <p:nvPr>
            <p:ph type="title"/>
          </p:nvPr>
        </p:nvSpPr>
        <p:spPr/>
        <p:txBody>
          <a:bodyPr/>
          <a:lstStyle/>
          <a:p>
            <a:r>
              <a:rPr lang="en-AU" altLang="en-US"/>
              <a:t>Example</a:t>
            </a:r>
          </a:p>
        </p:txBody>
      </p:sp>
      <mc:AlternateContent xmlns:mc="http://schemas.openxmlformats.org/markup-compatibility/2006" xmlns:a14="http://schemas.microsoft.com/office/drawing/2010/main">
        <mc:Choice Requires="a14">
          <p:sp>
            <p:nvSpPr>
              <p:cNvPr id="7171" name="Content Placeholder 7">
                <a:extLst>
                  <a:ext uri="{FF2B5EF4-FFF2-40B4-BE49-F238E27FC236}">
                    <a16:creationId xmlns:a16="http://schemas.microsoft.com/office/drawing/2014/main" id="{0890E5B1-0EA0-41B1-A21C-1BE62D7BFED0}"/>
                  </a:ext>
                </a:extLst>
              </p:cNvPr>
              <p:cNvSpPr>
                <a:spLocks noGrp="1"/>
              </p:cNvSpPr>
              <p:nvPr>
                <p:ph idx="1"/>
              </p:nvPr>
            </p:nvSpPr>
            <p:spPr>
              <a:xfrm>
                <a:off x="1141412" y="2249486"/>
                <a:ext cx="9905999" cy="4125914"/>
              </a:xfrm>
            </p:spPr>
            <p:txBody>
              <a:bodyPr>
                <a:normAutofit fontScale="85000" lnSpcReduction="20000"/>
              </a:bodyPr>
              <a:lstStyle/>
              <a:p>
                <a:r>
                  <a:rPr lang="en-AU" altLang="en-US" dirty="0"/>
                  <a:t>Determine the charge that flows through a torch in 20 minutes while 300mA of current is flowing.</a:t>
                </a:r>
              </a:p>
              <a:p>
                <a:pPr marL="0" indent="0">
                  <a:buNone/>
                </a:pPr>
                <a14:m>
                  <m:oMathPara xmlns:m="http://schemas.openxmlformats.org/officeDocument/2006/math">
                    <m:oMathParaPr>
                      <m:jc m:val="centerGroup"/>
                    </m:oMathParaPr>
                    <m:oMath xmlns:m="http://schemas.openxmlformats.org/officeDocument/2006/math">
                      <m:r>
                        <a:rPr lang="en-US" altLang="en-US" b="0" i="1" smtClean="0">
                          <a:latin typeface="Cambria Math" panose="02040503050406030204" pitchFamily="18" charset="0"/>
                        </a:rPr>
                        <m:t>𝑞</m:t>
                      </m:r>
                      <m:r>
                        <a:rPr lang="en-US" altLang="en-US" b="0" i="1" smtClean="0">
                          <a:latin typeface="Cambria Math" panose="02040503050406030204" pitchFamily="18" charset="0"/>
                        </a:rPr>
                        <m:t>=</m:t>
                      </m:r>
                      <m:r>
                        <a:rPr lang="en-US" altLang="en-US" b="0" i="1" smtClean="0">
                          <a:latin typeface="Cambria Math" panose="02040503050406030204" pitchFamily="18" charset="0"/>
                        </a:rPr>
                        <m:t>𝐼𝑡</m:t>
                      </m:r>
                    </m:oMath>
                  </m:oMathPara>
                </a14:m>
                <a:endParaRPr lang="en-US" altLang="en-US" b="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altLang="en-US" b="0" i="1" smtClean="0">
                          <a:latin typeface="Cambria Math" panose="02040503050406030204" pitchFamily="18" charset="0"/>
                        </a:rPr>
                        <m:t>𝑞</m:t>
                      </m:r>
                      <m:r>
                        <a:rPr lang="en-US" altLang="en-US" b="0" i="1" smtClean="0">
                          <a:latin typeface="Cambria Math" panose="02040503050406030204" pitchFamily="18" charset="0"/>
                        </a:rPr>
                        <m:t>=0.3×20×60</m:t>
                      </m:r>
                    </m:oMath>
                  </m:oMathPara>
                </a14:m>
                <a:endParaRPr lang="en-US" altLang="en-US" b="0" i="1" dirty="0">
                  <a:latin typeface="Cambria Math" panose="02040503050406030204" pitchFamily="18" charset="0"/>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altLang="en-US" b="0" i="1" smtClean="0">
                          <a:latin typeface="Cambria Math" panose="02040503050406030204" pitchFamily="18" charset="0"/>
                          <a:ea typeface="Cambria Math" panose="02040503050406030204" pitchFamily="18" charset="0"/>
                        </a:rPr>
                        <m:t>𝑞</m:t>
                      </m:r>
                      <m:r>
                        <a:rPr lang="en-US" altLang="en-US" b="0" i="1" smtClean="0">
                          <a:latin typeface="Cambria Math" panose="02040503050406030204" pitchFamily="18" charset="0"/>
                          <a:ea typeface="Cambria Math" panose="02040503050406030204" pitchFamily="18" charset="0"/>
                        </a:rPr>
                        <m:t>=360</m:t>
                      </m:r>
                      <m:r>
                        <a:rPr lang="en-US" altLang="en-US" b="0" i="1" smtClean="0">
                          <a:latin typeface="Cambria Math" panose="02040503050406030204" pitchFamily="18" charset="0"/>
                          <a:ea typeface="Cambria Math" panose="02040503050406030204" pitchFamily="18" charset="0"/>
                        </a:rPr>
                        <m:t>𝐶</m:t>
                      </m:r>
                    </m:oMath>
                  </m:oMathPara>
                </a14:m>
                <a:endParaRPr lang="en-US" altLang="en-US" b="0" dirty="0">
                  <a:ea typeface="Cambria Math" panose="02040503050406030204" pitchFamily="18" charset="0"/>
                </a:endParaRPr>
              </a:p>
              <a:p>
                <a:r>
                  <a:rPr lang="en-US" altLang="en-US" dirty="0">
                    <a:ea typeface="Cambria Math" panose="02040503050406030204" pitchFamily="18" charset="0"/>
                  </a:rPr>
                  <a:t>How many electrons passed through the torch filament in this time?</a:t>
                </a:r>
              </a:p>
              <a:p>
                <a:pPr marL="0" indent="0" algn="ctr">
                  <a:buNone/>
                </a:pPr>
                <a14:m>
                  <m:oMathPara xmlns:m="http://schemas.openxmlformats.org/officeDocument/2006/math">
                    <m:oMathParaPr>
                      <m:jc m:val="centerGroup"/>
                    </m:oMathParaPr>
                    <m:oMath xmlns:m="http://schemas.openxmlformats.org/officeDocument/2006/math">
                      <m:sSub>
                        <m:sSubPr>
                          <m:ctrlPr>
                            <a:rPr lang="en-US" altLang="en-US" b="0" i="1" smtClean="0">
                              <a:latin typeface="Cambria Math" panose="02040503050406030204" pitchFamily="18" charset="0"/>
                              <a:ea typeface="Cambria Math" panose="02040503050406030204" pitchFamily="18" charset="0"/>
                            </a:rPr>
                          </m:ctrlPr>
                        </m:sSubPr>
                        <m:e>
                          <m:r>
                            <a:rPr lang="en-US" altLang="en-US" b="0" i="1" smtClean="0">
                              <a:latin typeface="Cambria Math" panose="02040503050406030204" pitchFamily="18" charset="0"/>
                              <a:ea typeface="Cambria Math" panose="02040503050406030204" pitchFamily="18" charset="0"/>
                            </a:rPr>
                            <m:t>#</m:t>
                          </m:r>
                        </m:e>
                        <m:sub>
                          <m:r>
                            <a:rPr lang="en-US" altLang="en-US" b="0" i="1" smtClean="0">
                              <a:latin typeface="Cambria Math" panose="02040503050406030204" pitchFamily="18" charset="0"/>
                              <a:ea typeface="Cambria Math" panose="02040503050406030204" pitchFamily="18" charset="0"/>
                            </a:rPr>
                            <m:t>𝑒𝑙𝑒𝑐𝑡𝑟𝑜𝑛𝑠</m:t>
                          </m:r>
                        </m:sub>
                      </m:sSub>
                      <m:r>
                        <a:rPr lang="en-US" altLang="en-US" b="0" i="1" smtClean="0">
                          <a:latin typeface="Cambria Math" panose="02040503050406030204" pitchFamily="18" charset="0"/>
                          <a:ea typeface="Cambria Math" panose="02040503050406030204" pitchFamily="18" charset="0"/>
                        </a:rPr>
                        <m:t>=</m:t>
                      </m:r>
                      <m:f>
                        <m:fPr>
                          <m:ctrlPr>
                            <a:rPr lang="en-US" altLang="en-US" b="0" i="1" smtClean="0">
                              <a:latin typeface="Cambria Math" panose="02040503050406030204" pitchFamily="18" charset="0"/>
                              <a:ea typeface="Cambria Math" panose="02040503050406030204" pitchFamily="18" charset="0"/>
                            </a:rPr>
                          </m:ctrlPr>
                        </m:fPr>
                        <m:num>
                          <m:r>
                            <a:rPr lang="en-US" altLang="en-US" b="0" i="1" smtClean="0">
                              <a:latin typeface="Cambria Math" panose="02040503050406030204" pitchFamily="18" charset="0"/>
                              <a:ea typeface="Cambria Math" panose="02040503050406030204" pitchFamily="18" charset="0"/>
                            </a:rPr>
                            <m:t>𝑐h𝑎𝑟𝑔𝑒</m:t>
                          </m:r>
                        </m:num>
                        <m:den>
                          <m:r>
                            <a:rPr lang="en-US" altLang="en-US" b="0" i="1" smtClean="0">
                              <a:latin typeface="Cambria Math" panose="02040503050406030204" pitchFamily="18" charset="0"/>
                              <a:ea typeface="Cambria Math" panose="02040503050406030204" pitchFamily="18" charset="0"/>
                            </a:rPr>
                            <m:t>𝑐h𝑎𝑟𝑔𝑒</m:t>
                          </m:r>
                          <m:r>
                            <a:rPr lang="en-US" altLang="en-US" b="0" i="1" smtClean="0">
                              <a:latin typeface="Cambria Math" panose="02040503050406030204" pitchFamily="18" charset="0"/>
                              <a:ea typeface="Cambria Math" panose="02040503050406030204" pitchFamily="18" charset="0"/>
                            </a:rPr>
                            <m:t> </m:t>
                          </m:r>
                          <m:r>
                            <a:rPr lang="en-US" altLang="en-US" b="0" i="1" smtClean="0">
                              <a:latin typeface="Cambria Math" panose="02040503050406030204" pitchFamily="18" charset="0"/>
                              <a:ea typeface="Cambria Math" panose="02040503050406030204" pitchFamily="18" charset="0"/>
                            </a:rPr>
                            <m:t>𝑜𝑓</m:t>
                          </m:r>
                          <m:r>
                            <a:rPr lang="en-US" altLang="en-US" b="0" i="1" smtClean="0">
                              <a:latin typeface="Cambria Math" panose="02040503050406030204" pitchFamily="18" charset="0"/>
                              <a:ea typeface="Cambria Math" panose="02040503050406030204" pitchFamily="18" charset="0"/>
                            </a:rPr>
                            <m:t> </m:t>
                          </m:r>
                          <m:r>
                            <a:rPr lang="en-US" altLang="en-US" b="0" i="1" smtClean="0">
                              <a:latin typeface="Cambria Math" panose="02040503050406030204" pitchFamily="18" charset="0"/>
                              <a:ea typeface="Cambria Math" panose="02040503050406030204" pitchFamily="18" charset="0"/>
                            </a:rPr>
                            <m:t>𝑎𝑛</m:t>
                          </m:r>
                          <m:r>
                            <a:rPr lang="en-US" altLang="en-US" b="0" i="1" smtClean="0">
                              <a:latin typeface="Cambria Math" panose="02040503050406030204" pitchFamily="18" charset="0"/>
                              <a:ea typeface="Cambria Math" panose="02040503050406030204" pitchFamily="18" charset="0"/>
                            </a:rPr>
                            <m:t> </m:t>
                          </m:r>
                          <m:r>
                            <a:rPr lang="en-US" altLang="en-US" b="0" i="1" smtClean="0">
                              <a:latin typeface="Cambria Math" panose="02040503050406030204" pitchFamily="18" charset="0"/>
                              <a:ea typeface="Cambria Math" panose="02040503050406030204" pitchFamily="18" charset="0"/>
                            </a:rPr>
                            <m:t>𝑒𝑙𝑒𝑐𝑡𝑟𝑜𝑛</m:t>
                          </m:r>
                        </m:den>
                      </m:f>
                    </m:oMath>
                  </m:oMathPara>
                </a14:m>
                <a:endParaRPr lang="en-US" altLang="en-US" i="1" dirty="0">
                  <a:latin typeface="Cambria Math" panose="02040503050406030204" pitchFamily="18" charset="0"/>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altLang="en-US" i="1">
                              <a:latin typeface="Cambria Math" panose="02040503050406030204" pitchFamily="18" charset="0"/>
                              <a:ea typeface="Cambria Math" panose="02040503050406030204" pitchFamily="18" charset="0"/>
                            </a:rPr>
                          </m:ctrlPr>
                        </m:sSubPr>
                        <m:e>
                          <m:r>
                            <a:rPr lang="en-US" altLang="en-US" i="1">
                              <a:latin typeface="Cambria Math" panose="02040503050406030204" pitchFamily="18" charset="0"/>
                              <a:ea typeface="Cambria Math" panose="02040503050406030204" pitchFamily="18" charset="0"/>
                            </a:rPr>
                            <m:t>#</m:t>
                          </m:r>
                        </m:e>
                        <m:sub>
                          <m:r>
                            <a:rPr lang="en-US" altLang="en-US" i="1">
                              <a:latin typeface="Cambria Math" panose="02040503050406030204" pitchFamily="18" charset="0"/>
                              <a:ea typeface="Cambria Math" panose="02040503050406030204" pitchFamily="18" charset="0"/>
                            </a:rPr>
                            <m:t>𝑒𝑙𝑒𝑐𝑡𝑟𝑜𝑛𝑠</m:t>
                          </m:r>
                        </m:sub>
                      </m:sSub>
                      <m:r>
                        <a:rPr lang="en-US" altLang="en-US" i="1">
                          <a:latin typeface="Cambria Math" panose="02040503050406030204" pitchFamily="18" charset="0"/>
                          <a:ea typeface="Cambria Math" panose="02040503050406030204" pitchFamily="18" charset="0"/>
                        </a:rPr>
                        <m:t>=</m:t>
                      </m:r>
                      <m:f>
                        <m:fPr>
                          <m:ctrlPr>
                            <a:rPr lang="en-US" altLang="en-US" i="1" smtClean="0">
                              <a:latin typeface="Cambria Math" panose="02040503050406030204" pitchFamily="18" charset="0"/>
                              <a:ea typeface="Cambria Math" panose="02040503050406030204" pitchFamily="18" charset="0"/>
                            </a:rPr>
                          </m:ctrlPr>
                        </m:fPr>
                        <m:num>
                          <m:r>
                            <a:rPr lang="en-US" altLang="en-US" b="0" i="1" smtClean="0">
                              <a:latin typeface="Cambria Math" panose="02040503050406030204" pitchFamily="18" charset="0"/>
                              <a:ea typeface="Cambria Math" panose="02040503050406030204" pitchFamily="18" charset="0"/>
                            </a:rPr>
                            <m:t>360</m:t>
                          </m:r>
                        </m:num>
                        <m:den>
                          <m:r>
                            <a:rPr lang="en-US" altLang="en-US" i="1">
                              <a:latin typeface="Cambria Math" panose="02040503050406030204" pitchFamily="18" charset="0"/>
                              <a:ea typeface="Cambria Math" panose="02040503050406030204" pitchFamily="18" charset="0"/>
                            </a:rPr>
                            <m:t>1.6×</m:t>
                          </m:r>
                          <m:sSup>
                            <m:sSupPr>
                              <m:ctrlPr>
                                <a:rPr lang="en-US" altLang="en-US" i="1">
                                  <a:latin typeface="Cambria Math" panose="02040503050406030204" pitchFamily="18" charset="0"/>
                                  <a:ea typeface="Cambria Math" panose="02040503050406030204" pitchFamily="18" charset="0"/>
                                </a:rPr>
                              </m:ctrlPr>
                            </m:sSupPr>
                            <m:e>
                              <m:r>
                                <a:rPr lang="en-US" altLang="en-US" i="1">
                                  <a:latin typeface="Cambria Math" panose="02040503050406030204" pitchFamily="18" charset="0"/>
                                  <a:ea typeface="Cambria Math" panose="02040503050406030204" pitchFamily="18" charset="0"/>
                                </a:rPr>
                                <m:t>10</m:t>
                              </m:r>
                            </m:e>
                            <m:sup>
                              <m:r>
                                <a:rPr lang="en-US" altLang="en-US" i="1">
                                  <a:latin typeface="Cambria Math" panose="02040503050406030204" pitchFamily="18" charset="0"/>
                                  <a:ea typeface="Cambria Math" panose="02040503050406030204" pitchFamily="18" charset="0"/>
                                </a:rPr>
                                <m:t>−19</m:t>
                              </m:r>
                            </m:sup>
                          </m:sSup>
                        </m:den>
                      </m:f>
                    </m:oMath>
                  </m:oMathPara>
                </a14:m>
                <a:endParaRPr lang="en-US" altLang="en-US" b="0" i="1" dirty="0">
                  <a:latin typeface="Cambria Math" panose="02040503050406030204" pitchFamily="18" charset="0"/>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altLang="en-US" i="1">
                              <a:latin typeface="Cambria Math" panose="02040503050406030204" pitchFamily="18" charset="0"/>
                              <a:ea typeface="Cambria Math" panose="02040503050406030204" pitchFamily="18" charset="0"/>
                            </a:rPr>
                          </m:ctrlPr>
                        </m:sSubPr>
                        <m:e>
                          <m:r>
                            <a:rPr lang="en-US" altLang="en-US" i="1">
                              <a:latin typeface="Cambria Math" panose="02040503050406030204" pitchFamily="18" charset="0"/>
                              <a:ea typeface="Cambria Math" panose="02040503050406030204" pitchFamily="18" charset="0"/>
                            </a:rPr>
                            <m:t>#</m:t>
                          </m:r>
                        </m:e>
                        <m:sub>
                          <m:r>
                            <a:rPr lang="en-US" altLang="en-US" i="1">
                              <a:latin typeface="Cambria Math" panose="02040503050406030204" pitchFamily="18" charset="0"/>
                              <a:ea typeface="Cambria Math" panose="02040503050406030204" pitchFamily="18" charset="0"/>
                            </a:rPr>
                            <m:t>𝑒𝑙𝑒𝑐𝑡𝑟𝑜𝑛𝑠</m:t>
                          </m:r>
                        </m:sub>
                      </m:sSub>
                      <m:r>
                        <a:rPr lang="en-US" altLang="en-US" b="0" i="1" smtClean="0">
                          <a:latin typeface="Cambria Math" panose="02040503050406030204" pitchFamily="18" charset="0"/>
                          <a:ea typeface="Cambria Math" panose="02040503050406030204" pitchFamily="18" charset="0"/>
                        </a:rPr>
                        <m:t>=2.25×</m:t>
                      </m:r>
                      <m:sSup>
                        <m:sSupPr>
                          <m:ctrlPr>
                            <a:rPr lang="en-US" altLang="en-US" b="0" i="1" smtClean="0">
                              <a:latin typeface="Cambria Math" panose="02040503050406030204" pitchFamily="18" charset="0"/>
                              <a:ea typeface="Cambria Math" panose="02040503050406030204" pitchFamily="18" charset="0"/>
                            </a:rPr>
                          </m:ctrlPr>
                        </m:sSupPr>
                        <m:e>
                          <m:r>
                            <a:rPr lang="en-US" altLang="en-US" b="0" i="1" smtClean="0">
                              <a:latin typeface="Cambria Math" panose="02040503050406030204" pitchFamily="18" charset="0"/>
                              <a:ea typeface="Cambria Math" panose="02040503050406030204" pitchFamily="18" charset="0"/>
                            </a:rPr>
                            <m:t>10</m:t>
                          </m:r>
                        </m:e>
                        <m:sup>
                          <m:r>
                            <a:rPr lang="en-US" altLang="en-US" b="0" i="1" smtClean="0">
                              <a:latin typeface="Cambria Math" panose="02040503050406030204" pitchFamily="18" charset="0"/>
                              <a:ea typeface="Cambria Math" panose="02040503050406030204" pitchFamily="18" charset="0"/>
                            </a:rPr>
                            <m:t>21</m:t>
                          </m:r>
                        </m:sup>
                      </m:sSup>
                    </m:oMath>
                  </m:oMathPara>
                </a14:m>
                <a:endParaRPr lang="en-US" altLang="en-US" b="0" dirty="0">
                  <a:ea typeface="Cambria Math" panose="02040503050406030204" pitchFamily="18" charset="0"/>
                </a:endParaRPr>
              </a:p>
              <a:p>
                <a:pPr marL="0" indent="0">
                  <a:buNone/>
                </a:pPr>
                <a:endParaRPr lang="en-AU" altLang="en-US" dirty="0"/>
              </a:p>
            </p:txBody>
          </p:sp>
        </mc:Choice>
        <mc:Fallback xmlns="">
          <p:sp>
            <p:nvSpPr>
              <p:cNvPr id="7171" name="Content Placeholder 7">
                <a:extLst>
                  <a:ext uri="{FF2B5EF4-FFF2-40B4-BE49-F238E27FC236}">
                    <a16:creationId xmlns:a16="http://schemas.microsoft.com/office/drawing/2014/main" id="{0890E5B1-0EA0-41B1-A21C-1BE62D7BFED0}"/>
                  </a:ext>
                </a:extLst>
              </p:cNvPr>
              <p:cNvSpPr>
                <a:spLocks noGrp="1" noRot="1" noChangeAspect="1" noMove="1" noResize="1" noEditPoints="1" noAdjustHandles="1" noChangeArrowheads="1" noChangeShapeType="1" noTextEdit="1"/>
              </p:cNvSpPr>
              <p:nvPr>
                <p:ph idx="1"/>
              </p:nvPr>
            </p:nvSpPr>
            <p:spPr>
              <a:xfrm>
                <a:off x="1141412" y="2249486"/>
                <a:ext cx="9905999" cy="4125914"/>
              </a:xfrm>
              <a:blipFill>
                <a:blip r:embed="rId2"/>
                <a:stretch>
                  <a:fillRect l="-862" t="-2216"/>
                </a:stretch>
              </a:blipFill>
            </p:spPr>
            <p:txBody>
              <a:bodyPr/>
              <a:lstStyle/>
              <a:p>
                <a:r>
                  <a:rPr lang="en-AU">
                    <a:noFill/>
                  </a:rPr>
                  <a:t> </a:t>
                </a:r>
              </a:p>
            </p:txBody>
          </p:sp>
        </mc:Fallback>
      </mc:AlternateContent>
    </p:spTree>
    <p:extLst>
      <p:ext uri="{BB962C8B-B14F-4D97-AF65-F5344CB8AC3E}">
        <p14:creationId xmlns:p14="http://schemas.microsoft.com/office/powerpoint/2010/main" val="3631771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71">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171">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171">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171">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171">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17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a:extLst>
              <a:ext uri="{FF2B5EF4-FFF2-40B4-BE49-F238E27FC236}">
                <a16:creationId xmlns:a16="http://schemas.microsoft.com/office/drawing/2014/main" id="{66D416B7-D352-404F-95F3-6FA8BB60DB36}"/>
              </a:ext>
            </a:extLst>
          </p:cNvPr>
          <p:cNvSpPr>
            <a:spLocks noGrp="1"/>
          </p:cNvSpPr>
          <p:nvPr>
            <p:ph type="title"/>
          </p:nvPr>
        </p:nvSpPr>
        <p:spPr/>
        <p:txBody>
          <a:bodyPr/>
          <a:lstStyle/>
          <a:p>
            <a:r>
              <a:rPr lang="en-AU" altLang="en-US"/>
              <a:t>Direction of current</a:t>
            </a:r>
          </a:p>
        </p:txBody>
      </p:sp>
      <p:sp>
        <p:nvSpPr>
          <p:cNvPr id="8195" name="Text Placeholder 2">
            <a:extLst>
              <a:ext uri="{FF2B5EF4-FFF2-40B4-BE49-F238E27FC236}">
                <a16:creationId xmlns:a16="http://schemas.microsoft.com/office/drawing/2014/main" id="{E3DB95B6-0B5A-4BE9-941B-57AEB7C87D07}"/>
              </a:ext>
            </a:extLst>
          </p:cNvPr>
          <p:cNvSpPr>
            <a:spLocks noGrp="1"/>
          </p:cNvSpPr>
          <p:nvPr>
            <p:ph type="body" idx="1"/>
          </p:nvPr>
        </p:nvSpPr>
        <p:spPr>
          <a:xfrm>
            <a:off x="1370019" y="1792286"/>
            <a:ext cx="4649783" cy="823912"/>
          </a:xfrm>
        </p:spPr>
        <p:txBody>
          <a:bodyPr/>
          <a:lstStyle/>
          <a:p>
            <a:r>
              <a:rPr lang="en-AU" altLang="en-US" dirty="0"/>
              <a:t>Conventional current </a:t>
            </a:r>
          </a:p>
        </p:txBody>
      </p:sp>
      <p:sp>
        <p:nvSpPr>
          <p:cNvPr id="8196" name="Content Placeholder 3">
            <a:extLst>
              <a:ext uri="{FF2B5EF4-FFF2-40B4-BE49-F238E27FC236}">
                <a16:creationId xmlns:a16="http://schemas.microsoft.com/office/drawing/2014/main" id="{D41F8410-AC5A-47D9-A508-52A6A552C329}"/>
              </a:ext>
            </a:extLst>
          </p:cNvPr>
          <p:cNvSpPr>
            <a:spLocks noGrp="1"/>
          </p:cNvSpPr>
          <p:nvPr>
            <p:ph sz="half" idx="2"/>
          </p:nvPr>
        </p:nvSpPr>
        <p:spPr>
          <a:xfrm>
            <a:off x="1141410" y="2616197"/>
            <a:ext cx="4878391" cy="2717801"/>
          </a:xfrm>
        </p:spPr>
        <p:txBody>
          <a:bodyPr>
            <a:normAutofit fontScale="85000" lnSpcReduction="20000"/>
          </a:bodyPr>
          <a:lstStyle/>
          <a:p>
            <a:r>
              <a:rPr lang="en-AU" altLang="en-US" dirty="0"/>
              <a:t>The direction a positive charge would move</a:t>
            </a:r>
          </a:p>
          <a:p>
            <a:r>
              <a:rPr lang="en-AU" altLang="en-US" dirty="0"/>
              <a:t>Used by electrical engineers</a:t>
            </a:r>
          </a:p>
          <a:p>
            <a:r>
              <a:rPr lang="en-US" altLang="en-US" dirty="0"/>
              <a:t>1-way circuit components (d</a:t>
            </a:r>
            <a:r>
              <a:rPr lang="en-AU" altLang="en-US" dirty="0" err="1"/>
              <a:t>iodes</a:t>
            </a:r>
            <a:r>
              <a:rPr lang="en-AU" altLang="en-US" dirty="0"/>
              <a:t>) have their circuit diagram symbols point in this direction</a:t>
            </a:r>
          </a:p>
          <a:p>
            <a:r>
              <a:rPr lang="en-AU" altLang="en-US" dirty="0"/>
              <a:t>Flow of positive charge from the positive terminal to the negative terminal</a:t>
            </a:r>
          </a:p>
        </p:txBody>
      </p:sp>
      <p:sp>
        <p:nvSpPr>
          <p:cNvPr id="8197" name="Text Placeholder 4">
            <a:extLst>
              <a:ext uri="{FF2B5EF4-FFF2-40B4-BE49-F238E27FC236}">
                <a16:creationId xmlns:a16="http://schemas.microsoft.com/office/drawing/2014/main" id="{83541C7D-8C4D-4BC3-AD47-CB385420F5CF}"/>
              </a:ext>
            </a:extLst>
          </p:cNvPr>
          <p:cNvSpPr>
            <a:spLocks noGrp="1"/>
          </p:cNvSpPr>
          <p:nvPr>
            <p:ph type="body" sz="quarter" idx="3"/>
          </p:nvPr>
        </p:nvSpPr>
        <p:spPr>
          <a:xfrm>
            <a:off x="6400808" y="1792285"/>
            <a:ext cx="4646602" cy="823912"/>
          </a:xfrm>
        </p:spPr>
        <p:txBody>
          <a:bodyPr/>
          <a:lstStyle/>
          <a:p>
            <a:r>
              <a:rPr lang="en-AU" altLang="en-US"/>
              <a:t>Electron flow</a:t>
            </a:r>
          </a:p>
        </p:txBody>
      </p:sp>
      <p:sp>
        <p:nvSpPr>
          <p:cNvPr id="8198" name="Content Placeholder 5">
            <a:extLst>
              <a:ext uri="{FF2B5EF4-FFF2-40B4-BE49-F238E27FC236}">
                <a16:creationId xmlns:a16="http://schemas.microsoft.com/office/drawing/2014/main" id="{7C2B8202-98BD-4882-8551-3B85B28B400D}"/>
              </a:ext>
            </a:extLst>
          </p:cNvPr>
          <p:cNvSpPr>
            <a:spLocks noGrp="1"/>
          </p:cNvSpPr>
          <p:nvPr>
            <p:ph sz="quarter" idx="4"/>
          </p:nvPr>
        </p:nvSpPr>
        <p:spPr>
          <a:xfrm>
            <a:off x="6172200" y="2616197"/>
            <a:ext cx="4875210" cy="2717801"/>
          </a:xfrm>
        </p:spPr>
        <p:txBody>
          <a:bodyPr/>
          <a:lstStyle/>
          <a:p>
            <a:r>
              <a:rPr lang="en-AU" altLang="en-US" dirty="0"/>
              <a:t>Flow of electrons from the negative terminal to the positive terminal</a:t>
            </a:r>
          </a:p>
          <a:p>
            <a:r>
              <a:rPr lang="en-AU" altLang="en-US" dirty="0"/>
              <a:t>What actually occurs in metal wire circuits</a:t>
            </a:r>
          </a:p>
          <a:p>
            <a:endParaRPr lang="en-AU" altLang="en-US" dirty="0"/>
          </a:p>
        </p:txBody>
      </p:sp>
      <p:grpSp>
        <p:nvGrpSpPr>
          <p:cNvPr id="14" name="Group 13">
            <a:extLst>
              <a:ext uri="{FF2B5EF4-FFF2-40B4-BE49-F238E27FC236}">
                <a16:creationId xmlns:a16="http://schemas.microsoft.com/office/drawing/2014/main" id="{6208C042-8D10-48DE-824B-CF86F6947D57}"/>
              </a:ext>
            </a:extLst>
          </p:cNvPr>
          <p:cNvGrpSpPr/>
          <p:nvPr/>
        </p:nvGrpSpPr>
        <p:grpSpPr>
          <a:xfrm>
            <a:off x="4279908" y="5477510"/>
            <a:ext cx="3067042" cy="1236980"/>
            <a:chOff x="6407158" y="5033010"/>
            <a:chExt cx="3067042" cy="1236980"/>
          </a:xfrm>
        </p:grpSpPr>
        <p:cxnSp>
          <p:nvCxnSpPr>
            <p:cNvPr id="3" name="Straight Connector 2">
              <a:extLst>
                <a:ext uri="{FF2B5EF4-FFF2-40B4-BE49-F238E27FC236}">
                  <a16:creationId xmlns:a16="http://schemas.microsoft.com/office/drawing/2014/main" id="{109D5B4C-90D3-4B55-AFBA-B1694EEEBE46}"/>
                </a:ext>
              </a:extLst>
            </p:cNvPr>
            <p:cNvCxnSpPr/>
            <p:nvPr/>
          </p:nvCxnSpPr>
          <p:spPr>
            <a:xfrm>
              <a:off x="6407158" y="5274310"/>
              <a:ext cx="1460492"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ADB18CD-D6B4-45D3-95AE-68F5E26C3D71}"/>
                </a:ext>
              </a:extLst>
            </p:cNvPr>
            <p:cNvCxnSpPr/>
            <p:nvPr/>
          </p:nvCxnSpPr>
          <p:spPr>
            <a:xfrm>
              <a:off x="8013708" y="5267960"/>
              <a:ext cx="1460492"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BBB536C6-B2ED-4E18-AD48-8AF32AC3635B}"/>
                </a:ext>
              </a:extLst>
            </p:cNvPr>
            <p:cNvCxnSpPr/>
            <p:nvPr/>
          </p:nvCxnSpPr>
          <p:spPr>
            <a:xfrm>
              <a:off x="6407158" y="6111240"/>
              <a:ext cx="1460492"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938D3D57-84A8-4285-A5B1-7DC5AC013849}"/>
                </a:ext>
              </a:extLst>
            </p:cNvPr>
            <p:cNvCxnSpPr/>
            <p:nvPr/>
          </p:nvCxnSpPr>
          <p:spPr>
            <a:xfrm>
              <a:off x="8013708" y="6111240"/>
              <a:ext cx="1460492"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9F8592D-2E82-4867-9384-8A489678EBCF}"/>
                </a:ext>
              </a:extLst>
            </p:cNvPr>
            <p:cNvCxnSpPr>
              <a:cxnSpLocks/>
            </p:cNvCxnSpPr>
            <p:nvPr/>
          </p:nvCxnSpPr>
          <p:spPr>
            <a:xfrm>
              <a:off x="9470390" y="5264150"/>
              <a:ext cx="0" cy="85090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09DBED7-C570-4A17-B2FA-0FC79044F482}"/>
                </a:ext>
              </a:extLst>
            </p:cNvPr>
            <p:cNvCxnSpPr>
              <a:cxnSpLocks/>
            </p:cNvCxnSpPr>
            <p:nvPr/>
          </p:nvCxnSpPr>
          <p:spPr>
            <a:xfrm>
              <a:off x="6410968" y="5270500"/>
              <a:ext cx="0" cy="85090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EA00F662-BAE0-44F6-B773-35D5DD1F7BEB}"/>
                </a:ext>
              </a:extLst>
            </p:cNvPr>
            <p:cNvCxnSpPr>
              <a:cxnSpLocks/>
            </p:cNvCxnSpPr>
            <p:nvPr/>
          </p:nvCxnSpPr>
          <p:spPr>
            <a:xfrm flipV="1">
              <a:off x="7874008" y="5033010"/>
              <a:ext cx="0" cy="51435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F4F6DD0-3A91-4059-9F1B-838193C2DA7B}"/>
                </a:ext>
              </a:extLst>
            </p:cNvPr>
            <p:cNvCxnSpPr>
              <a:cxnSpLocks/>
            </p:cNvCxnSpPr>
            <p:nvPr/>
          </p:nvCxnSpPr>
          <p:spPr>
            <a:xfrm flipV="1">
              <a:off x="8010533" y="5115560"/>
              <a:ext cx="0" cy="31750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A2112FDA-D510-4A1D-ABB6-0D8DEBF42A52}"/>
                </a:ext>
              </a:extLst>
            </p:cNvPr>
            <p:cNvCxnSpPr>
              <a:cxnSpLocks/>
            </p:cNvCxnSpPr>
            <p:nvPr/>
          </p:nvCxnSpPr>
          <p:spPr>
            <a:xfrm flipV="1">
              <a:off x="8010533" y="5952490"/>
              <a:ext cx="0" cy="31750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Isosceles Triangle 12">
              <a:extLst>
                <a:ext uri="{FF2B5EF4-FFF2-40B4-BE49-F238E27FC236}">
                  <a16:creationId xmlns:a16="http://schemas.microsoft.com/office/drawing/2014/main" id="{0FA7EE36-541B-478B-9BED-9427E21C8A0C}"/>
                </a:ext>
              </a:extLst>
            </p:cNvPr>
            <p:cNvSpPr/>
            <p:nvPr/>
          </p:nvSpPr>
          <p:spPr>
            <a:xfrm rot="5400000">
              <a:off x="7740653" y="5968368"/>
              <a:ext cx="234947" cy="298446"/>
            </a:xfrm>
            <a:prstGeom prst="triangle">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sp>
        <p:nvSpPr>
          <p:cNvPr id="15" name="Arrow: Bent 14">
            <a:extLst>
              <a:ext uri="{FF2B5EF4-FFF2-40B4-BE49-F238E27FC236}">
                <a16:creationId xmlns:a16="http://schemas.microsoft.com/office/drawing/2014/main" id="{454EBE35-EB67-402F-94C6-83B2315D41D8}"/>
              </a:ext>
            </a:extLst>
          </p:cNvPr>
          <p:cNvSpPr/>
          <p:nvPr/>
        </p:nvSpPr>
        <p:spPr>
          <a:xfrm rot="5400000">
            <a:off x="7100117" y="5511843"/>
            <a:ext cx="603208" cy="561337"/>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25" name="Arrow: Bent 24">
            <a:extLst>
              <a:ext uri="{FF2B5EF4-FFF2-40B4-BE49-F238E27FC236}">
                <a16:creationId xmlns:a16="http://schemas.microsoft.com/office/drawing/2014/main" id="{8526F32C-60A5-43C7-9B69-C3B8DC1867AD}"/>
              </a:ext>
            </a:extLst>
          </p:cNvPr>
          <p:cNvSpPr/>
          <p:nvPr/>
        </p:nvSpPr>
        <p:spPr>
          <a:xfrm rot="16200000" flipH="1">
            <a:off x="3910043" y="5454017"/>
            <a:ext cx="603208" cy="561337"/>
          </a:xfrm>
          <a:prstGeom prst="bentArrow">
            <a:avLst/>
          </a:prstGeom>
          <a:solidFill>
            <a:schemeClr val="accent2">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Tree>
    <p:extLst>
      <p:ext uri="{BB962C8B-B14F-4D97-AF65-F5344CB8AC3E}">
        <p14:creationId xmlns:p14="http://schemas.microsoft.com/office/powerpoint/2010/main" val="10277077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B4FD684-A10F-447B-8122-62FC1215F8E5}"/>
              </a:ext>
            </a:extLst>
          </p:cNvPr>
          <p:cNvSpPr>
            <a:spLocks noGrp="1"/>
          </p:cNvSpPr>
          <p:nvPr>
            <p:ph type="title"/>
          </p:nvPr>
        </p:nvSpPr>
        <p:spPr/>
        <p:txBody>
          <a:bodyPr/>
          <a:lstStyle/>
          <a:p>
            <a:r>
              <a:rPr lang="en-US" dirty="0"/>
              <a:t>Voltage/Potential difference/electromotive force</a:t>
            </a:r>
            <a:endParaRPr lang="en-AU" dirty="0"/>
          </a:p>
        </p:txBody>
      </p:sp>
      <mc:AlternateContent xmlns:mc="http://schemas.openxmlformats.org/markup-compatibility/2006" xmlns:a14="http://schemas.microsoft.com/office/drawing/2010/main">
        <mc:Choice Requires="a14">
          <p:sp>
            <p:nvSpPr>
              <p:cNvPr id="8" name="Content Placeholder 7">
                <a:extLst>
                  <a:ext uri="{FF2B5EF4-FFF2-40B4-BE49-F238E27FC236}">
                    <a16:creationId xmlns:a16="http://schemas.microsoft.com/office/drawing/2014/main" id="{8D0456CF-C69F-44EA-940F-A13424236D89}"/>
                  </a:ext>
                </a:extLst>
              </p:cNvPr>
              <p:cNvSpPr>
                <a:spLocks noGrp="1"/>
              </p:cNvSpPr>
              <p:nvPr>
                <p:ph idx="1"/>
              </p:nvPr>
            </p:nvSpPr>
            <p:spPr>
              <a:xfrm>
                <a:off x="1141412" y="2249487"/>
                <a:ext cx="9905999" cy="4127090"/>
              </a:xfrm>
            </p:spPr>
            <p:txBody>
              <a:bodyPr>
                <a:normAutofit fontScale="77500" lnSpcReduction="20000"/>
              </a:bodyPr>
              <a:lstStyle/>
              <a:p>
                <a:r>
                  <a:rPr lang="en-US" dirty="0"/>
                  <a:t> related concepts all measured in Volts</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𝑉</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𝑊</m:t>
                          </m:r>
                        </m:num>
                        <m:den>
                          <m:r>
                            <a:rPr lang="en-US" b="0" i="1" smtClean="0">
                              <a:latin typeface="Cambria Math" panose="02040503050406030204" pitchFamily="18" charset="0"/>
                            </a:rPr>
                            <m:t>𝑞</m:t>
                          </m:r>
                        </m:den>
                      </m:f>
                    </m:oMath>
                  </m:oMathPara>
                </a14:m>
                <a:endParaRPr lang="en-US" b="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1</m:t>
                      </m:r>
                      <m:r>
                        <a:rPr lang="en-US" b="0" i="1" smtClean="0">
                          <a:latin typeface="Cambria Math" panose="02040503050406030204" pitchFamily="18" charset="0"/>
                        </a:rPr>
                        <m:t>𝑉</m:t>
                      </m:r>
                      <m:r>
                        <a:rPr lang="en-US" b="0" i="1" smtClean="0">
                          <a:latin typeface="Cambria Math" panose="02040503050406030204" pitchFamily="18" charset="0"/>
                        </a:rPr>
                        <m:t>=1</m:t>
                      </m:r>
                      <m:r>
                        <a:rPr lang="en-US" b="0" i="1" smtClean="0">
                          <a:latin typeface="Cambria Math" panose="02040503050406030204" pitchFamily="18" charset="0"/>
                        </a:rPr>
                        <m:t>𝐽</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𝐶</m:t>
                          </m:r>
                        </m:e>
                        <m:sup>
                          <m:r>
                            <a:rPr lang="en-US" b="0" i="1" smtClean="0">
                              <a:latin typeface="Cambria Math" panose="02040503050406030204" pitchFamily="18" charset="0"/>
                            </a:rPr>
                            <m:t>−1</m:t>
                          </m:r>
                        </m:sup>
                      </m:sSup>
                    </m:oMath>
                  </m:oMathPara>
                </a14:m>
                <a:endParaRPr lang="en-US" dirty="0"/>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−1</m:t>
                      </m:r>
                      <m:r>
                        <a:rPr lang="en-US" i="1">
                          <a:latin typeface="Cambria Math" panose="02040503050406030204" pitchFamily="18" charset="0"/>
                        </a:rPr>
                        <m:t>𝐶</m:t>
                      </m:r>
                      <m:r>
                        <a:rPr lang="en-US" i="1">
                          <a:latin typeface="Cambria Math" panose="02040503050406030204" pitchFamily="18" charset="0"/>
                          <a:ea typeface="Cambria Math" panose="02040503050406030204" pitchFamily="18" charset="0"/>
                        </a:rPr>
                        <m:t>≈</m:t>
                      </m:r>
                      <m:r>
                        <m:rPr>
                          <m:nor/>
                        </m:rPr>
                        <a:rPr lang="en-US">
                          <a:latin typeface="Cambria Math" panose="02040503050406030204" pitchFamily="18" charset="0"/>
                          <a:ea typeface="Cambria Math" panose="02040503050406030204" pitchFamily="18" charset="0"/>
                        </a:rPr>
                        <m:t>the</m:t>
                      </m:r>
                      <m:r>
                        <m:rPr>
                          <m:nor/>
                        </m:rPr>
                        <a:rPr lang="en-US">
                          <a:latin typeface="Cambria Math" panose="02040503050406030204" pitchFamily="18" charset="0"/>
                          <a:ea typeface="Cambria Math" panose="02040503050406030204" pitchFamily="18" charset="0"/>
                        </a:rPr>
                        <m:t> </m:t>
                      </m:r>
                      <m:r>
                        <m:rPr>
                          <m:nor/>
                        </m:rPr>
                        <a:rPr lang="en-US">
                          <a:latin typeface="Cambria Math" panose="02040503050406030204" pitchFamily="18" charset="0"/>
                          <a:ea typeface="Cambria Math" panose="02040503050406030204" pitchFamily="18" charset="0"/>
                        </a:rPr>
                        <m:t>charge</m:t>
                      </m:r>
                      <m:r>
                        <m:rPr>
                          <m:nor/>
                        </m:rPr>
                        <a:rPr lang="en-US">
                          <a:latin typeface="Cambria Math" panose="02040503050406030204" pitchFamily="18" charset="0"/>
                          <a:ea typeface="Cambria Math" panose="02040503050406030204" pitchFamily="18" charset="0"/>
                        </a:rPr>
                        <m:t> </m:t>
                      </m:r>
                      <m:r>
                        <m:rPr>
                          <m:nor/>
                        </m:rPr>
                        <a:rPr lang="en-US">
                          <a:latin typeface="Cambria Math" panose="02040503050406030204" pitchFamily="18" charset="0"/>
                          <a:ea typeface="Cambria Math" panose="02040503050406030204" pitchFamily="18" charset="0"/>
                        </a:rPr>
                        <m:t>of</m:t>
                      </m:r>
                      <m:r>
                        <m:rPr>
                          <m:nor/>
                        </m:rPr>
                        <a:rPr lang="en-US">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6.25×</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10</m:t>
                          </m:r>
                        </m:e>
                        <m:sup>
                          <m:r>
                            <a:rPr lang="en-US" i="1">
                              <a:latin typeface="Cambria Math" panose="02040503050406030204" pitchFamily="18" charset="0"/>
                              <a:ea typeface="Cambria Math" panose="02040503050406030204" pitchFamily="18" charset="0"/>
                            </a:rPr>
                            <m:t>18</m:t>
                          </m:r>
                        </m:sup>
                      </m:sSup>
                      <m:r>
                        <a:rPr lang="en-US" b="0" i="0" smtClean="0">
                          <a:latin typeface="Cambria Math" panose="02040503050406030204" pitchFamily="18" charset="0"/>
                          <a:ea typeface="Cambria Math" panose="02040503050406030204" pitchFamily="18" charset="0"/>
                        </a:rPr>
                        <m:t> </m:t>
                      </m:r>
                      <m:r>
                        <m:rPr>
                          <m:sty m:val="p"/>
                        </m:rPr>
                        <a:rPr lang="en-US" b="0" i="0" smtClean="0">
                          <a:latin typeface="Cambria Math" panose="02040503050406030204" pitchFamily="18" charset="0"/>
                          <a:ea typeface="Cambria Math" panose="02040503050406030204" pitchFamily="18" charset="0"/>
                        </a:rPr>
                        <m:t>electrons</m:t>
                      </m:r>
                    </m:oMath>
                  </m:oMathPara>
                </a14:m>
                <a:endParaRPr lang="en-AU"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1</m:t>
                      </m:r>
                      <m:r>
                        <a:rPr lang="en-US" b="0" i="1" smtClean="0">
                          <a:latin typeface="Cambria Math" panose="02040503050406030204" pitchFamily="18" charset="0"/>
                        </a:rPr>
                        <m:t>𝑉</m:t>
                      </m:r>
                      <m:r>
                        <a:rPr lang="en-US" b="0" i="1" smtClean="0">
                          <a:latin typeface="Cambria Math" panose="02040503050406030204" pitchFamily="18" charset="0"/>
                          <a:ea typeface="Cambria Math" panose="02040503050406030204" pitchFamily="18" charset="0"/>
                        </a:rPr>
                        <m:t>≈1</m:t>
                      </m:r>
                      <m:r>
                        <a:rPr lang="en-US" b="0" i="1" smtClean="0">
                          <a:latin typeface="Cambria Math" panose="02040503050406030204" pitchFamily="18" charset="0"/>
                          <a:ea typeface="Cambria Math" panose="02040503050406030204" pitchFamily="18" charset="0"/>
                        </a:rPr>
                        <m:t>𝐽</m:t>
                      </m:r>
                      <m:r>
                        <a:rPr lang="en-US" b="0" i="1" smtClean="0">
                          <a:latin typeface="Cambria Math" panose="02040503050406030204" pitchFamily="18" charset="0"/>
                          <a:ea typeface="Cambria Math" panose="02040503050406030204" pitchFamily="18" charset="0"/>
                        </a:rPr>
                        <m:t> </m:t>
                      </m:r>
                      <m:r>
                        <m:rPr>
                          <m:nor/>
                        </m:rPr>
                        <a:rPr lang="en-US" b="0" i="0" smtClean="0">
                          <a:latin typeface="Cambria Math" panose="02040503050406030204" pitchFamily="18" charset="0"/>
                          <a:ea typeface="Cambria Math" panose="02040503050406030204" pitchFamily="18" charset="0"/>
                        </a:rPr>
                        <m:t>per</m:t>
                      </m:r>
                      <m:r>
                        <m:rPr>
                          <m:nor/>
                        </m:rPr>
                        <a:rPr lang="en-US" b="0" i="0" smtClean="0">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6.25×</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10</m:t>
                          </m:r>
                        </m:e>
                        <m:sup>
                          <m:r>
                            <a:rPr lang="en-US" i="1">
                              <a:latin typeface="Cambria Math" panose="02040503050406030204" pitchFamily="18" charset="0"/>
                              <a:ea typeface="Cambria Math" panose="02040503050406030204" pitchFamily="18" charset="0"/>
                            </a:rPr>
                            <m:t>18</m:t>
                          </m:r>
                        </m:sup>
                      </m:sSup>
                      <m:r>
                        <a:rPr lang="en-US">
                          <a:latin typeface="Cambria Math" panose="02040503050406030204" pitchFamily="18" charset="0"/>
                          <a:ea typeface="Cambria Math" panose="02040503050406030204" pitchFamily="18" charset="0"/>
                        </a:rPr>
                        <m:t> </m:t>
                      </m:r>
                      <m:r>
                        <m:rPr>
                          <m:sty m:val="p"/>
                        </m:rPr>
                        <a:rPr lang="en-US">
                          <a:latin typeface="Cambria Math" panose="02040503050406030204" pitchFamily="18" charset="0"/>
                          <a:ea typeface="Cambria Math" panose="02040503050406030204" pitchFamily="18" charset="0"/>
                        </a:rPr>
                        <m:t>electrons</m:t>
                      </m:r>
                    </m:oMath>
                  </m:oMathPara>
                </a14:m>
                <a:endParaRPr lang="en-AU" dirty="0"/>
              </a:p>
              <a:p>
                <a:r>
                  <a:rPr lang="en-US" dirty="0"/>
                  <a:t>Volts measure the amount of potential energy held by/lost by the electrons in a circuit</a:t>
                </a:r>
              </a:p>
              <a:p>
                <a:r>
                  <a:rPr lang="en-US" dirty="0"/>
                  <a:t>Potential difference measures the amount of potential energy lost by electrons as they pass through a circuit component</a:t>
                </a:r>
              </a:p>
              <a:p>
                <a:r>
                  <a:rPr lang="en-US" dirty="0"/>
                  <a:t>Electromotive force (</a:t>
                </a:r>
                <a:r>
                  <a:rPr lang="en-US" dirty="0" err="1"/>
                  <a:t>emf</a:t>
                </a:r>
                <a:r>
                  <a:rPr lang="en-US" dirty="0"/>
                  <a:t>) measures the amount of potential energy provided to electrons by a source of electrical energy, can also be referred to as potential difference (it is not a force at all)</a:t>
                </a:r>
                <a:endParaRPr lang="en-AU" dirty="0"/>
              </a:p>
            </p:txBody>
          </p:sp>
        </mc:Choice>
        <mc:Fallback xmlns="">
          <p:sp>
            <p:nvSpPr>
              <p:cNvPr id="8" name="Content Placeholder 7">
                <a:extLst>
                  <a:ext uri="{FF2B5EF4-FFF2-40B4-BE49-F238E27FC236}">
                    <a16:creationId xmlns:a16="http://schemas.microsoft.com/office/drawing/2014/main" id="{8D0456CF-C69F-44EA-940F-A13424236D89}"/>
                  </a:ext>
                </a:extLst>
              </p:cNvPr>
              <p:cNvSpPr>
                <a:spLocks noGrp="1" noRot="1" noChangeAspect="1" noMove="1" noResize="1" noEditPoints="1" noAdjustHandles="1" noChangeArrowheads="1" noChangeShapeType="1" noTextEdit="1"/>
              </p:cNvSpPr>
              <p:nvPr>
                <p:ph idx="1"/>
              </p:nvPr>
            </p:nvSpPr>
            <p:spPr>
              <a:xfrm>
                <a:off x="1141412" y="2249487"/>
                <a:ext cx="9905999" cy="4127090"/>
              </a:xfrm>
              <a:blipFill>
                <a:blip r:embed="rId2"/>
                <a:stretch>
                  <a:fillRect l="-738" t="-1920"/>
                </a:stretch>
              </a:blipFill>
            </p:spPr>
            <p:txBody>
              <a:bodyPr/>
              <a:lstStyle/>
              <a:p>
                <a:r>
                  <a:rPr lang="en-AU">
                    <a:noFill/>
                  </a:rPr>
                  <a:t> </a:t>
                </a:r>
              </a:p>
            </p:txBody>
          </p:sp>
        </mc:Fallback>
      </mc:AlternateContent>
    </p:spTree>
    <p:extLst>
      <p:ext uri="{BB962C8B-B14F-4D97-AF65-F5344CB8AC3E}">
        <p14:creationId xmlns:p14="http://schemas.microsoft.com/office/powerpoint/2010/main" val="24478488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5433E-ADB4-4EC4-AF6F-E91B0C100028}"/>
              </a:ext>
            </a:extLst>
          </p:cNvPr>
          <p:cNvSpPr>
            <a:spLocks noGrp="1"/>
          </p:cNvSpPr>
          <p:nvPr>
            <p:ph type="title"/>
          </p:nvPr>
        </p:nvSpPr>
        <p:spPr/>
        <p:txBody>
          <a:bodyPr/>
          <a:lstStyle/>
          <a:p>
            <a:r>
              <a:rPr lang="en-US" dirty="0"/>
              <a:t>Example</a:t>
            </a:r>
            <a:endParaRPr lang="en-AU"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2BB9FA3-EC6C-417B-91D1-13290371D227}"/>
                  </a:ext>
                </a:extLst>
              </p:cNvPr>
              <p:cNvSpPr>
                <a:spLocks noGrp="1"/>
              </p:cNvSpPr>
              <p:nvPr>
                <p:ph idx="1"/>
              </p:nvPr>
            </p:nvSpPr>
            <p:spPr/>
            <p:txBody>
              <a:bodyPr>
                <a:normAutofit fontScale="70000" lnSpcReduction="20000"/>
              </a:bodyPr>
              <a:lstStyle/>
              <a:p>
                <a:pPr marL="0" indent="0">
                  <a:buNone/>
                </a:pPr>
                <a:r>
                  <a:rPr lang="en-AU" altLang="en-US" dirty="0"/>
                  <a:t>The alternator of a car being driven at night with headlights on is producing 50A of current and an </a:t>
                </a:r>
                <a:r>
                  <a:rPr lang="en-AU" altLang="en-US" dirty="0" err="1"/>
                  <a:t>emf</a:t>
                </a:r>
                <a:r>
                  <a:rPr lang="en-AU" altLang="en-US" dirty="0"/>
                  <a:t> of 12 V.</a:t>
                </a:r>
              </a:p>
              <a:p>
                <a:r>
                  <a:rPr lang="en-AU" altLang="en-US" dirty="0"/>
                  <a:t>A) How many coulombs of charge flow in 1 second?</a:t>
                </a:r>
              </a:p>
              <a:p>
                <a:pPr marL="0" indent="0">
                  <a:buNone/>
                </a:pPr>
                <a14:m>
                  <m:oMathPara xmlns:m="http://schemas.openxmlformats.org/officeDocument/2006/math">
                    <m:oMathParaPr>
                      <m:jc m:val="centerGroup"/>
                    </m:oMathParaPr>
                    <m:oMath xmlns:m="http://schemas.openxmlformats.org/officeDocument/2006/math">
                      <m:r>
                        <a:rPr lang="en-US" altLang="en-US" b="0" i="1" smtClean="0">
                          <a:latin typeface="Cambria Math" panose="02040503050406030204" pitchFamily="18" charset="0"/>
                        </a:rPr>
                        <m:t>50</m:t>
                      </m:r>
                      <m:r>
                        <a:rPr lang="en-US" altLang="en-US" b="0" i="1" smtClean="0">
                          <a:latin typeface="Cambria Math" panose="02040503050406030204" pitchFamily="18" charset="0"/>
                          <a:ea typeface="Cambria Math" panose="02040503050406030204" pitchFamily="18" charset="0"/>
                        </a:rPr>
                        <m:t>𝐶</m:t>
                      </m:r>
                    </m:oMath>
                  </m:oMathPara>
                </a14:m>
                <a:endParaRPr lang="en-AU" altLang="en-US" dirty="0"/>
              </a:p>
              <a:p>
                <a:r>
                  <a:rPr lang="en-AU" altLang="en-US" dirty="0"/>
                  <a:t>B) How many joules of energy does each coulomb obtain?</a:t>
                </a:r>
              </a:p>
              <a:p>
                <a:pPr marL="0" indent="0">
                  <a:buNone/>
                </a:pPr>
                <a14:m>
                  <m:oMathPara xmlns:m="http://schemas.openxmlformats.org/officeDocument/2006/math">
                    <m:oMathParaPr>
                      <m:jc m:val="centerGroup"/>
                    </m:oMathParaPr>
                    <m:oMath xmlns:m="http://schemas.openxmlformats.org/officeDocument/2006/math">
                      <m:r>
                        <a:rPr lang="en-US" altLang="en-US" b="0" i="1" smtClean="0">
                          <a:latin typeface="Cambria Math" panose="02040503050406030204" pitchFamily="18" charset="0"/>
                        </a:rPr>
                        <m:t>12</m:t>
                      </m:r>
                      <m:r>
                        <a:rPr lang="en-US" altLang="en-US" b="0" i="1" smtClean="0">
                          <a:latin typeface="Cambria Math" panose="02040503050406030204" pitchFamily="18" charset="0"/>
                        </a:rPr>
                        <m:t>𝐽</m:t>
                      </m:r>
                    </m:oMath>
                  </m:oMathPara>
                </a14:m>
                <a:endParaRPr lang="en-AU" altLang="en-US" dirty="0"/>
              </a:p>
              <a:p>
                <a:r>
                  <a:rPr lang="en-AU" altLang="en-US" dirty="0"/>
                  <a:t>C) how many Joules of energy does the alternator produce each second?</a:t>
                </a:r>
              </a:p>
              <a:p>
                <a:pPr marL="0" indent="0">
                  <a:buNone/>
                </a:pPr>
                <a14:m>
                  <m:oMathPara xmlns:m="http://schemas.openxmlformats.org/officeDocument/2006/math">
                    <m:oMathParaPr>
                      <m:jc m:val="centerGroup"/>
                    </m:oMathParaPr>
                    <m:oMath xmlns:m="http://schemas.openxmlformats.org/officeDocument/2006/math">
                      <m:r>
                        <a:rPr lang="en-US" altLang="en-US" b="0" i="1" smtClean="0">
                          <a:latin typeface="Cambria Math" panose="02040503050406030204" pitchFamily="18" charset="0"/>
                        </a:rPr>
                        <m:t>𝑊</m:t>
                      </m:r>
                      <m:r>
                        <a:rPr lang="en-US" altLang="en-US" b="0" i="1" smtClean="0">
                          <a:latin typeface="Cambria Math" panose="02040503050406030204" pitchFamily="18" charset="0"/>
                        </a:rPr>
                        <m:t>=</m:t>
                      </m:r>
                      <m:r>
                        <a:rPr lang="en-US" altLang="en-US" b="0" i="1" smtClean="0">
                          <a:latin typeface="Cambria Math" panose="02040503050406030204" pitchFamily="18" charset="0"/>
                        </a:rPr>
                        <m:t>𝑉𝑞</m:t>
                      </m:r>
                      <m:r>
                        <a:rPr lang="en-US" altLang="en-US" b="0" i="1" smtClean="0">
                          <a:latin typeface="Cambria Math" panose="02040503050406030204" pitchFamily="18" charset="0"/>
                        </a:rPr>
                        <m:t>=12×50=600</m:t>
                      </m:r>
                      <m:r>
                        <a:rPr lang="en-US" altLang="en-US" b="0" i="1" smtClean="0">
                          <a:latin typeface="Cambria Math" panose="02040503050406030204" pitchFamily="18" charset="0"/>
                          <a:ea typeface="Cambria Math" panose="02040503050406030204" pitchFamily="18" charset="0"/>
                        </a:rPr>
                        <m:t>𝐽</m:t>
                      </m:r>
                    </m:oMath>
                  </m:oMathPara>
                </a14:m>
                <a:endParaRPr lang="en-AU" altLang="en-US" dirty="0"/>
              </a:p>
              <a:p>
                <a:r>
                  <a:rPr lang="en-AU" altLang="en-US" dirty="0"/>
                  <a:t>D) Where does the energy go?</a:t>
                </a:r>
              </a:p>
              <a:p>
                <a:pPr marL="0" indent="0">
                  <a:buNone/>
                </a:pPr>
                <a:r>
                  <a:rPr lang="en-US" altLang="en-US" dirty="0"/>
                  <a:t>		Transformed by the headlights into light, heat and sound energy</a:t>
                </a:r>
                <a:endParaRPr lang="en-AU" altLang="en-US" dirty="0"/>
              </a:p>
              <a:p>
                <a:endParaRPr lang="en-AU" dirty="0"/>
              </a:p>
            </p:txBody>
          </p:sp>
        </mc:Choice>
        <mc:Fallback xmlns="">
          <p:sp>
            <p:nvSpPr>
              <p:cNvPr id="3" name="Content Placeholder 2">
                <a:extLst>
                  <a:ext uri="{FF2B5EF4-FFF2-40B4-BE49-F238E27FC236}">
                    <a16:creationId xmlns:a16="http://schemas.microsoft.com/office/drawing/2014/main" id="{C2BB9FA3-EC6C-417B-91D1-13290371D227}"/>
                  </a:ext>
                </a:extLst>
              </p:cNvPr>
              <p:cNvSpPr>
                <a:spLocks noGrp="1" noRot="1" noChangeAspect="1" noMove="1" noResize="1" noEditPoints="1" noAdjustHandles="1" noChangeArrowheads="1" noChangeShapeType="1" noTextEdit="1"/>
              </p:cNvSpPr>
              <p:nvPr>
                <p:ph idx="1"/>
              </p:nvPr>
            </p:nvSpPr>
            <p:spPr>
              <a:blipFill>
                <a:blip r:embed="rId2"/>
                <a:stretch>
                  <a:fillRect l="-615" t="-516"/>
                </a:stretch>
              </a:blipFill>
            </p:spPr>
            <p:txBody>
              <a:bodyPr/>
              <a:lstStyle/>
              <a:p>
                <a:r>
                  <a:rPr lang="en-AU">
                    <a:noFill/>
                  </a:rPr>
                  <a:t> </a:t>
                </a:r>
              </a:p>
            </p:txBody>
          </p:sp>
        </mc:Fallback>
      </mc:AlternateContent>
    </p:spTree>
    <p:extLst>
      <p:ext uri="{BB962C8B-B14F-4D97-AF65-F5344CB8AC3E}">
        <p14:creationId xmlns:p14="http://schemas.microsoft.com/office/powerpoint/2010/main" val="4006038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8ACE4-6DD3-4C3A-BA2B-B42A28F465D2}"/>
              </a:ext>
            </a:extLst>
          </p:cNvPr>
          <p:cNvSpPr>
            <a:spLocks noGrp="1"/>
          </p:cNvSpPr>
          <p:nvPr>
            <p:ph type="title"/>
          </p:nvPr>
        </p:nvSpPr>
        <p:spPr/>
        <p:txBody>
          <a:bodyPr/>
          <a:lstStyle/>
          <a:p>
            <a:r>
              <a:rPr lang="en-US" dirty="0"/>
              <a:t>Resistance</a:t>
            </a:r>
            <a:endParaRPr lang="en-AU"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B0D2680-6BC5-41B6-B79E-5FA0E87CAC71}"/>
                  </a:ext>
                </a:extLst>
              </p:cNvPr>
              <p:cNvSpPr>
                <a:spLocks noGrp="1"/>
              </p:cNvSpPr>
              <p:nvPr>
                <p:ph idx="1"/>
              </p:nvPr>
            </p:nvSpPr>
            <p:spPr/>
            <p:txBody>
              <a:bodyPr/>
              <a:lstStyle/>
              <a:p>
                <a:r>
                  <a:rPr lang="en-US" dirty="0"/>
                  <a:t>Measure of the difficulty of passing a current through a conductor, measured in Ohms (</a:t>
                </a:r>
                <a:r>
                  <a:rPr lang="el-GR" dirty="0"/>
                  <a:t>Ω</a:t>
                </a:r>
                <a:r>
                  <a:rPr lang="en-US" dirty="0"/>
                  <a:t>)</a:t>
                </a:r>
              </a:p>
              <a:p>
                <a:r>
                  <a:rPr lang="en-US" dirty="0"/>
                  <a:t>Analogous to friction</a:t>
                </a:r>
              </a:p>
              <a:p>
                <a:r>
                  <a:rPr lang="en-US" dirty="0"/>
                  <a:t>Superconductors have a resistance of 0</a:t>
                </a:r>
                <a:r>
                  <a:rPr lang="el-GR" dirty="0"/>
                  <a:t>Ω</a:t>
                </a:r>
                <a:r>
                  <a:rPr lang="en-US" dirty="0"/>
                  <a:t>, only at low temperatures (</a:t>
                </a:r>
                <a14:m>
                  <m:oMath xmlns:m="http://schemas.openxmlformats.org/officeDocument/2006/math">
                    <m:r>
                      <a:rPr lang="en-US" i="1" smtClean="0">
                        <a:latin typeface="Cambria Math" panose="02040503050406030204" pitchFamily="18" charset="0"/>
                        <a:ea typeface="Cambria Math" panose="02040503050406030204" pitchFamily="18" charset="0"/>
                      </a:rPr>
                      <m:t>≤</m:t>
                    </m:r>
                  </m:oMath>
                </a14:m>
                <a:r>
                  <a:rPr lang="en-US" dirty="0"/>
                  <a:t>-70</a:t>
                </a:r>
                <a14:m>
                  <m:oMath xmlns:m="http://schemas.openxmlformats.org/officeDocument/2006/math">
                    <m:r>
                      <a:rPr lang="en-US" i="1" smtClean="0">
                        <a:latin typeface="Cambria Math" panose="02040503050406030204" pitchFamily="18" charset="0"/>
                        <a:ea typeface="Cambria Math" panose="02040503050406030204" pitchFamily="18" charset="0"/>
                      </a:rPr>
                      <m:t>℃</m:t>
                    </m:r>
                  </m:oMath>
                </a14:m>
                <a:r>
                  <a:rPr lang="en-AU" dirty="0"/>
                  <a:t>)</a:t>
                </a:r>
              </a:p>
              <a:p>
                <a:endParaRPr lang="en-AU" dirty="0"/>
              </a:p>
            </p:txBody>
          </p:sp>
        </mc:Choice>
        <mc:Fallback xmlns="">
          <p:sp>
            <p:nvSpPr>
              <p:cNvPr id="3" name="Content Placeholder 2">
                <a:extLst>
                  <a:ext uri="{FF2B5EF4-FFF2-40B4-BE49-F238E27FC236}">
                    <a16:creationId xmlns:a16="http://schemas.microsoft.com/office/drawing/2014/main" id="{3B0D2680-6BC5-41B6-B79E-5FA0E87CAC71}"/>
                  </a:ext>
                </a:extLst>
              </p:cNvPr>
              <p:cNvSpPr>
                <a:spLocks noGrp="1" noRot="1" noChangeAspect="1" noMove="1" noResize="1" noEditPoints="1" noAdjustHandles="1" noChangeArrowheads="1" noChangeShapeType="1" noTextEdit="1"/>
              </p:cNvSpPr>
              <p:nvPr>
                <p:ph idx="1"/>
              </p:nvPr>
            </p:nvSpPr>
            <p:spPr>
              <a:blipFill>
                <a:blip r:embed="rId2"/>
                <a:stretch>
                  <a:fillRect l="-1231" t="-2238"/>
                </a:stretch>
              </a:blipFill>
            </p:spPr>
            <p:txBody>
              <a:bodyPr/>
              <a:lstStyle/>
              <a:p>
                <a:r>
                  <a:rPr lang="en-AU">
                    <a:noFill/>
                  </a:rPr>
                  <a:t> </a:t>
                </a:r>
              </a:p>
            </p:txBody>
          </p:sp>
        </mc:Fallback>
      </mc:AlternateContent>
    </p:spTree>
    <p:extLst>
      <p:ext uri="{BB962C8B-B14F-4D97-AF65-F5344CB8AC3E}">
        <p14:creationId xmlns:p14="http://schemas.microsoft.com/office/powerpoint/2010/main" val="10809514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4ED6C-12B7-4779-BB47-CF6B26EE53A1}"/>
              </a:ext>
            </a:extLst>
          </p:cNvPr>
          <p:cNvSpPr>
            <a:spLocks noGrp="1"/>
          </p:cNvSpPr>
          <p:nvPr>
            <p:ph type="title"/>
          </p:nvPr>
        </p:nvSpPr>
        <p:spPr/>
        <p:txBody>
          <a:bodyPr/>
          <a:lstStyle/>
          <a:p>
            <a:r>
              <a:rPr lang="en-US" dirty="0"/>
              <a:t>Factors affecting resistance</a:t>
            </a:r>
            <a:endParaRPr lang="en-AU"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EDBE6B5-E9F5-402B-B77C-95F9441867A6}"/>
                  </a:ext>
                </a:extLst>
              </p:cNvPr>
              <p:cNvSpPr>
                <a:spLocks noGrp="1"/>
              </p:cNvSpPr>
              <p:nvPr>
                <p:ph idx="1"/>
              </p:nvPr>
            </p:nvSpPr>
            <p:spPr/>
            <p:txBody>
              <a:bodyPr>
                <a:normAutofit fontScale="92500" lnSpcReduction="20000"/>
              </a:bodyPr>
              <a:lstStyle/>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𝑅</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𝜌</m:t>
                          </m:r>
                          <m:r>
                            <a:rPr lang="en-US" b="0" i="1" smtClean="0">
                              <a:latin typeface="Cambria Math" panose="02040503050406030204" pitchFamily="18" charset="0"/>
                              <a:ea typeface="Cambria Math" panose="02040503050406030204" pitchFamily="18" charset="0"/>
                            </a:rPr>
                            <m:t>𝐿</m:t>
                          </m:r>
                        </m:num>
                        <m:den>
                          <m:r>
                            <a:rPr lang="en-US" b="0" i="1" smtClean="0">
                              <a:latin typeface="Cambria Math" panose="02040503050406030204" pitchFamily="18" charset="0"/>
                            </a:rPr>
                            <m:t>𝐴</m:t>
                          </m:r>
                        </m:den>
                      </m:f>
                    </m:oMath>
                  </m:oMathPara>
                </a14:m>
                <a:endParaRPr lang="en-US" dirty="0"/>
              </a:p>
              <a:p>
                <a14:m>
                  <m:oMath xmlns:m="http://schemas.openxmlformats.org/officeDocument/2006/math">
                    <m:r>
                      <a:rPr lang="en-US" i="1" smtClean="0">
                        <a:latin typeface="Cambria Math" panose="02040503050406030204" pitchFamily="18" charset="0"/>
                        <a:ea typeface="Cambria Math" panose="02040503050406030204" pitchFamily="18" charset="0"/>
                      </a:rPr>
                      <m:t>𝜌</m:t>
                    </m:r>
                  </m:oMath>
                </a14:m>
                <a:r>
                  <a:rPr lang="en-US" dirty="0"/>
                  <a:t> = resistivity, material specific (</a:t>
                </a:r>
                <a:r>
                  <a:rPr lang="el-GR" dirty="0"/>
                  <a:t>Ω</a:t>
                </a:r>
                <a:r>
                  <a:rPr lang="en-US" dirty="0"/>
                  <a:t> m)</a:t>
                </a:r>
              </a:p>
              <a:p>
                <a:r>
                  <a:rPr lang="en-US" dirty="0"/>
                  <a:t>L = length (m)</a:t>
                </a:r>
              </a:p>
              <a:p>
                <a:r>
                  <a:rPr lang="en-US" dirty="0"/>
                  <a:t>A = cross-sectional area (m</a:t>
                </a:r>
                <a:r>
                  <a:rPr lang="en-US" baseline="30000" dirty="0"/>
                  <a:t>2</a:t>
                </a:r>
                <a:r>
                  <a:rPr lang="en-US" dirty="0"/>
                  <a:t>)</a:t>
                </a:r>
              </a:p>
              <a:p>
                <a:r>
                  <a:rPr lang="en-US" dirty="0"/>
                  <a:t>Also temperature dependent; low T = low R</a:t>
                </a:r>
              </a:p>
              <a:p>
                <a:r>
                  <a:rPr lang="en-US" dirty="0"/>
                  <a:t>Running a current through a conductor causes it to heat up; the longer current flows the greater the resistance</a:t>
                </a:r>
                <a:endParaRPr lang="en-AU" dirty="0"/>
              </a:p>
            </p:txBody>
          </p:sp>
        </mc:Choice>
        <mc:Fallback xmlns="">
          <p:sp>
            <p:nvSpPr>
              <p:cNvPr id="3" name="Content Placeholder 2">
                <a:extLst>
                  <a:ext uri="{FF2B5EF4-FFF2-40B4-BE49-F238E27FC236}">
                    <a16:creationId xmlns:a16="http://schemas.microsoft.com/office/drawing/2014/main" id="{2EDBE6B5-E9F5-402B-B77C-95F9441867A6}"/>
                  </a:ext>
                </a:extLst>
              </p:cNvPr>
              <p:cNvSpPr>
                <a:spLocks noGrp="1" noRot="1" noChangeAspect="1" noMove="1" noResize="1" noEditPoints="1" noAdjustHandles="1" noChangeArrowheads="1" noChangeShapeType="1" noTextEdit="1"/>
              </p:cNvSpPr>
              <p:nvPr>
                <p:ph idx="1"/>
              </p:nvPr>
            </p:nvSpPr>
            <p:spPr>
              <a:blipFill>
                <a:blip r:embed="rId2"/>
                <a:stretch>
                  <a:fillRect l="-1046" b="-2238"/>
                </a:stretch>
              </a:blipFill>
            </p:spPr>
            <p:txBody>
              <a:bodyPr/>
              <a:lstStyle/>
              <a:p>
                <a:r>
                  <a:rPr lang="en-AU">
                    <a:noFill/>
                  </a:rPr>
                  <a:t> </a:t>
                </a:r>
              </a:p>
            </p:txBody>
          </p:sp>
        </mc:Fallback>
      </mc:AlternateContent>
    </p:spTree>
    <p:extLst>
      <p:ext uri="{BB962C8B-B14F-4D97-AF65-F5344CB8AC3E}">
        <p14:creationId xmlns:p14="http://schemas.microsoft.com/office/powerpoint/2010/main" val="17299411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a:extLst>
              <a:ext uri="{FF2B5EF4-FFF2-40B4-BE49-F238E27FC236}">
                <a16:creationId xmlns:a16="http://schemas.microsoft.com/office/drawing/2014/main" id="{3298B5BD-A236-4157-B99E-871D1E654760}"/>
              </a:ext>
            </a:extLst>
          </p:cNvPr>
          <p:cNvSpPr>
            <a:spLocks noGrp="1"/>
          </p:cNvSpPr>
          <p:nvPr>
            <p:ph type="title"/>
          </p:nvPr>
        </p:nvSpPr>
        <p:spPr/>
        <p:txBody>
          <a:bodyPr/>
          <a:lstStyle/>
          <a:p>
            <a:r>
              <a:rPr lang="en-AU" altLang="en-US" dirty="0"/>
              <a:t>Example</a:t>
            </a:r>
          </a:p>
        </p:txBody>
      </p:sp>
      <mc:AlternateContent xmlns:mc="http://schemas.openxmlformats.org/markup-compatibility/2006" xmlns:a14="http://schemas.microsoft.com/office/drawing/2010/main">
        <mc:Choice Requires="a14">
          <p:sp>
            <p:nvSpPr>
              <p:cNvPr id="17411" name="Content Placeholder 2">
                <a:extLst>
                  <a:ext uri="{FF2B5EF4-FFF2-40B4-BE49-F238E27FC236}">
                    <a16:creationId xmlns:a16="http://schemas.microsoft.com/office/drawing/2014/main" id="{8B831658-560A-485C-ADC9-B7B3EB82E28E}"/>
                  </a:ext>
                </a:extLst>
              </p:cNvPr>
              <p:cNvSpPr>
                <a:spLocks noGrp="1"/>
              </p:cNvSpPr>
              <p:nvPr>
                <p:ph idx="1"/>
              </p:nvPr>
            </p:nvSpPr>
            <p:spPr/>
            <p:txBody>
              <a:bodyPr>
                <a:normAutofit fontScale="92500" lnSpcReduction="10000"/>
              </a:bodyPr>
              <a:lstStyle/>
              <a:p>
                <a:pPr marL="0" indent="0">
                  <a:buNone/>
                </a:pPr>
                <a:r>
                  <a:rPr lang="en-AU" altLang="en-US" dirty="0"/>
                  <a:t>A power cabling consists of 3 separate and insulated wires. Each wire is 1.00 mm in diameter. It’s resistivity is 1.72 x 10</a:t>
                </a:r>
                <a:r>
                  <a:rPr lang="en-AU" altLang="en-US" baseline="30000" dirty="0"/>
                  <a:t>-5</a:t>
                </a:r>
                <a:r>
                  <a:rPr lang="en-AU" altLang="en-US" dirty="0"/>
                  <a:t> ohm m. </a:t>
                </a:r>
              </a:p>
              <a:p>
                <a:r>
                  <a:rPr lang="en-AU" altLang="en-US" dirty="0"/>
                  <a:t>Calculate the resistance of each wire if the cable is 25m long.</a:t>
                </a:r>
              </a:p>
              <a:p>
                <a:pPr marL="0" indent="0">
                  <a:buNone/>
                </a:pPr>
                <a14:m>
                  <m:oMathPara xmlns:m="http://schemas.openxmlformats.org/officeDocument/2006/math">
                    <m:oMathParaPr>
                      <m:jc m:val="centerGroup"/>
                    </m:oMathParaPr>
                    <m:oMath xmlns:m="http://schemas.openxmlformats.org/officeDocument/2006/math">
                      <m:r>
                        <a:rPr lang="en-US" altLang="en-US" b="0" i="1" smtClean="0">
                          <a:latin typeface="Cambria Math" panose="02040503050406030204" pitchFamily="18" charset="0"/>
                        </a:rPr>
                        <m:t>𝑅</m:t>
                      </m:r>
                      <m:r>
                        <a:rPr lang="en-US" altLang="en-US" b="0" i="1" smtClean="0">
                          <a:latin typeface="Cambria Math" panose="02040503050406030204" pitchFamily="18" charset="0"/>
                        </a:rPr>
                        <m:t>=</m:t>
                      </m:r>
                      <m:f>
                        <m:fPr>
                          <m:ctrlPr>
                            <a:rPr lang="en-US" altLang="en-US" b="0" i="1" smtClean="0">
                              <a:latin typeface="Cambria Math" panose="02040503050406030204" pitchFamily="18" charset="0"/>
                              <a:ea typeface="Cambria Math" panose="02040503050406030204" pitchFamily="18" charset="0"/>
                            </a:rPr>
                          </m:ctrlPr>
                        </m:fPr>
                        <m:num>
                          <m:r>
                            <a:rPr lang="en-US" altLang="en-US" i="1">
                              <a:latin typeface="Cambria Math" panose="02040503050406030204" pitchFamily="18" charset="0"/>
                            </a:rPr>
                            <m:t>1.72</m:t>
                          </m:r>
                          <m:r>
                            <a:rPr lang="en-US" altLang="en-US" i="1">
                              <a:latin typeface="Cambria Math" panose="02040503050406030204" pitchFamily="18" charset="0"/>
                              <a:ea typeface="Cambria Math" panose="02040503050406030204" pitchFamily="18" charset="0"/>
                            </a:rPr>
                            <m:t>×</m:t>
                          </m:r>
                          <m:sSup>
                            <m:sSupPr>
                              <m:ctrlPr>
                                <a:rPr lang="en-US" altLang="en-US" i="1">
                                  <a:latin typeface="Cambria Math" panose="02040503050406030204" pitchFamily="18" charset="0"/>
                                  <a:ea typeface="Cambria Math" panose="02040503050406030204" pitchFamily="18" charset="0"/>
                                </a:rPr>
                              </m:ctrlPr>
                            </m:sSupPr>
                            <m:e>
                              <m:r>
                                <a:rPr lang="en-US" altLang="en-US" i="1">
                                  <a:latin typeface="Cambria Math" panose="02040503050406030204" pitchFamily="18" charset="0"/>
                                  <a:ea typeface="Cambria Math" panose="02040503050406030204" pitchFamily="18" charset="0"/>
                                </a:rPr>
                                <m:t>10</m:t>
                              </m:r>
                            </m:e>
                            <m:sup>
                              <m:r>
                                <a:rPr lang="en-US" altLang="en-US" i="1">
                                  <a:latin typeface="Cambria Math" panose="02040503050406030204" pitchFamily="18" charset="0"/>
                                  <a:ea typeface="Cambria Math" panose="02040503050406030204" pitchFamily="18" charset="0"/>
                                </a:rPr>
                                <m:t>−5</m:t>
                              </m:r>
                            </m:sup>
                          </m:sSup>
                          <m:r>
                            <a:rPr lang="en-US" altLang="en-US" i="1">
                              <a:latin typeface="Cambria Math" panose="02040503050406030204" pitchFamily="18" charset="0"/>
                              <a:ea typeface="Cambria Math" panose="02040503050406030204" pitchFamily="18" charset="0"/>
                            </a:rPr>
                            <m:t>×25</m:t>
                          </m:r>
                        </m:num>
                        <m:den>
                          <m:r>
                            <a:rPr lang="en-US" altLang="en-US" b="0" i="1" smtClean="0">
                              <a:latin typeface="Cambria Math" panose="02040503050406030204" pitchFamily="18" charset="0"/>
                              <a:ea typeface="Cambria Math" panose="02040503050406030204" pitchFamily="18" charset="0"/>
                            </a:rPr>
                            <m:t>𝜋</m:t>
                          </m:r>
                          <m:sSup>
                            <m:sSupPr>
                              <m:ctrlPr>
                                <a:rPr lang="en-US" altLang="en-US" b="0" i="1" smtClean="0">
                                  <a:latin typeface="Cambria Math" panose="02040503050406030204" pitchFamily="18" charset="0"/>
                                  <a:ea typeface="Cambria Math" panose="02040503050406030204" pitchFamily="18" charset="0"/>
                                </a:rPr>
                              </m:ctrlPr>
                            </m:sSupPr>
                            <m:e>
                              <m:r>
                                <a:rPr lang="en-US" altLang="en-US" b="0" i="1" smtClean="0">
                                  <a:latin typeface="Cambria Math" panose="02040503050406030204" pitchFamily="18" charset="0"/>
                                  <a:ea typeface="Cambria Math" panose="02040503050406030204" pitchFamily="18" charset="0"/>
                                </a:rPr>
                                <m:t>0.0005</m:t>
                              </m:r>
                            </m:e>
                            <m:sup>
                              <m:r>
                                <a:rPr lang="en-US" altLang="en-US" b="0" i="1" smtClean="0">
                                  <a:latin typeface="Cambria Math" panose="02040503050406030204" pitchFamily="18" charset="0"/>
                                  <a:ea typeface="Cambria Math" panose="02040503050406030204" pitchFamily="18" charset="0"/>
                                </a:rPr>
                                <m:t>2</m:t>
                              </m:r>
                            </m:sup>
                          </m:sSup>
                        </m:den>
                      </m:f>
                      <m:r>
                        <a:rPr lang="en-US" altLang="en-US" b="0" i="1" smtClean="0">
                          <a:latin typeface="Cambria Math" panose="02040503050406030204" pitchFamily="18" charset="0"/>
                          <a:ea typeface="Cambria Math" panose="02040503050406030204" pitchFamily="18" charset="0"/>
                        </a:rPr>
                        <m:t>=547</m:t>
                      </m:r>
                      <m:r>
                        <m:rPr>
                          <m:sty m:val="p"/>
                        </m:rPr>
                        <a:rPr lang="el-GR" altLang="en-US" b="0" i="1" smtClean="0">
                          <a:latin typeface="Cambria Math" panose="02040503050406030204" pitchFamily="18" charset="0"/>
                          <a:ea typeface="Cambria Math" panose="02040503050406030204" pitchFamily="18" charset="0"/>
                        </a:rPr>
                        <m:t>Ω</m:t>
                      </m:r>
                    </m:oMath>
                  </m:oMathPara>
                </a14:m>
                <a:endParaRPr lang="en-AU" altLang="en-US" dirty="0"/>
              </a:p>
              <a:p>
                <a:r>
                  <a:rPr lang="en-AU" altLang="en-US" dirty="0"/>
                  <a:t>Determine the resistance of the same wire if the diameter was doubled. </a:t>
                </a:r>
              </a:p>
              <a:p>
                <a:pPr marL="0" indent="0">
                  <a:buNone/>
                </a:pPr>
                <a14:m>
                  <m:oMathPara xmlns:m="http://schemas.openxmlformats.org/officeDocument/2006/math">
                    <m:oMathParaPr>
                      <m:jc m:val="centerGroup"/>
                    </m:oMathParaPr>
                    <m:oMath xmlns:m="http://schemas.openxmlformats.org/officeDocument/2006/math">
                      <m:r>
                        <a:rPr lang="en-US" altLang="en-US" i="1">
                          <a:latin typeface="Cambria Math" panose="02040503050406030204" pitchFamily="18" charset="0"/>
                        </a:rPr>
                        <m:t>𝑅</m:t>
                      </m:r>
                      <m:r>
                        <a:rPr lang="en-US" altLang="en-US" i="1">
                          <a:latin typeface="Cambria Math" panose="02040503050406030204" pitchFamily="18" charset="0"/>
                        </a:rPr>
                        <m:t>=</m:t>
                      </m:r>
                      <m:f>
                        <m:fPr>
                          <m:ctrlPr>
                            <a:rPr lang="en-US" altLang="en-US" i="1">
                              <a:latin typeface="Cambria Math" panose="02040503050406030204" pitchFamily="18" charset="0"/>
                              <a:ea typeface="Cambria Math" panose="02040503050406030204" pitchFamily="18" charset="0"/>
                            </a:rPr>
                          </m:ctrlPr>
                        </m:fPr>
                        <m:num>
                          <m:r>
                            <a:rPr lang="en-US" altLang="en-US" i="1">
                              <a:latin typeface="Cambria Math" panose="02040503050406030204" pitchFamily="18" charset="0"/>
                            </a:rPr>
                            <m:t>1.72</m:t>
                          </m:r>
                          <m:r>
                            <a:rPr lang="en-US" altLang="en-US" i="1">
                              <a:latin typeface="Cambria Math" panose="02040503050406030204" pitchFamily="18" charset="0"/>
                              <a:ea typeface="Cambria Math" panose="02040503050406030204" pitchFamily="18" charset="0"/>
                            </a:rPr>
                            <m:t>×</m:t>
                          </m:r>
                          <m:sSup>
                            <m:sSupPr>
                              <m:ctrlPr>
                                <a:rPr lang="en-US" altLang="en-US" i="1">
                                  <a:latin typeface="Cambria Math" panose="02040503050406030204" pitchFamily="18" charset="0"/>
                                  <a:ea typeface="Cambria Math" panose="02040503050406030204" pitchFamily="18" charset="0"/>
                                </a:rPr>
                              </m:ctrlPr>
                            </m:sSupPr>
                            <m:e>
                              <m:r>
                                <a:rPr lang="en-US" altLang="en-US" i="1">
                                  <a:latin typeface="Cambria Math" panose="02040503050406030204" pitchFamily="18" charset="0"/>
                                  <a:ea typeface="Cambria Math" panose="02040503050406030204" pitchFamily="18" charset="0"/>
                                </a:rPr>
                                <m:t>10</m:t>
                              </m:r>
                            </m:e>
                            <m:sup>
                              <m:r>
                                <a:rPr lang="en-US" altLang="en-US" i="1">
                                  <a:latin typeface="Cambria Math" panose="02040503050406030204" pitchFamily="18" charset="0"/>
                                  <a:ea typeface="Cambria Math" panose="02040503050406030204" pitchFamily="18" charset="0"/>
                                </a:rPr>
                                <m:t>−5</m:t>
                              </m:r>
                            </m:sup>
                          </m:sSup>
                          <m:r>
                            <a:rPr lang="en-US" altLang="en-US" i="1">
                              <a:latin typeface="Cambria Math" panose="02040503050406030204" pitchFamily="18" charset="0"/>
                              <a:ea typeface="Cambria Math" panose="02040503050406030204" pitchFamily="18" charset="0"/>
                            </a:rPr>
                            <m:t>×25</m:t>
                          </m:r>
                        </m:num>
                        <m:den>
                          <m:r>
                            <a:rPr lang="en-US" altLang="en-US" i="1">
                              <a:latin typeface="Cambria Math" panose="02040503050406030204" pitchFamily="18" charset="0"/>
                              <a:ea typeface="Cambria Math" panose="02040503050406030204" pitchFamily="18" charset="0"/>
                            </a:rPr>
                            <m:t>𝜋</m:t>
                          </m:r>
                          <m:sSup>
                            <m:sSupPr>
                              <m:ctrlPr>
                                <a:rPr lang="en-US" altLang="en-US" i="1">
                                  <a:latin typeface="Cambria Math" panose="02040503050406030204" pitchFamily="18" charset="0"/>
                                  <a:ea typeface="Cambria Math" panose="02040503050406030204" pitchFamily="18" charset="0"/>
                                </a:rPr>
                              </m:ctrlPr>
                            </m:sSupPr>
                            <m:e>
                              <m:r>
                                <a:rPr lang="en-US" altLang="en-US" i="1">
                                  <a:latin typeface="Cambria Math" panose="02040503050406030204" pitchFamily="18" charset="0"/>
                                  <a:ea typeface="Cambria Math" panose="02040503050406030204" pitchFamily="18" charset="0"/>
                                </a:rPr>
                                <m:t>0.00</m:t>
                              </m:r>
                              <m:r>
                                <a:rPr lang="en-US" altLang="en-US" b="0" i="1" smtClean="0">
                                  <a:latin typeface="Cambria Math" panose="02040503050406030204" pitchFamily="18" charset="0"/>
                                  <a:ea typeface="Cambria Math" panose="02040503050406030204" pitchFamily="18" charset="0"/>
                                </a:rPr>
                                <m:t>1</m:t>
                              </m:r>
                            </m:e>
                            <m:sup>
                              <m:r>
                                <a:rPr lang="en-US" altLang="en-US" i="1">
                                  <a:latin typeface="Cambria Math" panose="02040503050406030204" pitchFamily="18" charset="0"/>
                                  <a:ea typeface="Cambria Math" panose="02040503050406030204" pitchFamily="18" charset="0"/>
                                </a:rPr>
                                <m:t>2</m:t>
                              </m:r>
                            </m:sup>
                          </m:sSup>
                        </m:den>
                      </m:f>
                      <m:r>
                        <a:rPr lang="en-US" altLang="en-US" i="1">
                          <a:latin typeface="Cambria Math" panose="02040503050406030204" pitchFamily="18" charset="0"/>
                          <a:ea typeface="Cambria Math" panose="02040503050406030204" pitchFamily="18" charset="0"/>
                        </a:rPr>
                        <m:t>=</m:t>
                      </m:r>
                      <m:r>
                        <a:rPr lang="en-US" altLang="en-US" b="0" i="1" smtClean="0">
                          <a:latin typeface="Cambria Math" panose="02040503050406030204" pitchFamily="18" charset="0"/>
                          <a:ea typeface="Cambria Math" panose="02040503050406030204" pitchFamily="18" charset="0"/>
                        </a:rPr>
                        <m:t>13</m:t>
                      </m:r>
                      <m:r>
                        <a:rPr lang="en-US" altLang="en-US" i="1">
                          <a:latin typeface="Cambria Math" panose="02040503050406030204" pitchFamily="18" charset="0"/>
                          <a:ea typeface="Cambria Math" panose="02040503050406030204" pitchFamily="18" charset="0"/>
                        </a:rPr>
                        <m:t>7</m:t>
                      </m:r>
                      <m:r>
                        <m:rPr>
                          <m:sty m:val="p"/>
                        </m:rPr>
                        <a:rPr lang="el-GR" altLang="en-US" i="1">
                          <a:latin typeface="Cambria Math" panose="02040503050406030204" pitchFamily="18" charset="0"/>
                          <a:ea typeface="Cambria Math" panose="02040503050406030204" pitchFamily="18" charset="0"/>
                        </a:rPr>
                        <m:t>Ω</m:t>
                      </m:r>
                    </m:oMath>
                  </m:oMathPara>
                </a14:m>
                <a:endParaRPr lang="en-AU" altLang="en-US" dirty="0"/>
              </a:p>
              <a:p>
                <a:endParaRPr lang="en-AU" altLang="en-US" dirty="0"/>
              </a:p>
            </p:txBody>
          </p:sp>
        </mc:Choice>
        <mc:Fallback xmlns="">
          <p:sp>
            <p:nvSpPr>
              <p:cNvPr id="17411" name="Content Placeholder 2">
                <a:extLst>
                  <a:ext uri="{FF2B5EF4-FFF2-40B4-BE49-F238E27FC236}">
                    <a16:creationId xmlns:a16="http://schemas.microsoft.com/office/drawing/2014/main" id="{8B831658-560A-485C-ADC9-B7B3EB82E28E}"/>
                  </a:ext>
                </a:extLst>
              </p:cNvPr>
              <p:cNvSpPr>
                <a:spLocks noGrp="1" noRot="1" noChangeAspect="1" noMove="1" noResize="1" noEditPoints="1" noAdjustHandles="1" noChangeArrowheads="1" noChangeShapeType="1" noTextEdit="1"/>
              </p:cNvSpPr>
              <p:nvPr>
                <p:ph idx="1"/>
              </p:nvPr>
            </p:nvSpPr>
            <p:spPr>
              <a:blipFill>
                <a:blip r:embed="rId2"/>
                <a:stretch>
                  <a:fillRect l="-1046" t="-861"/>
                </a:stretch>
              </a:blipFill>
            </p:spPr>
            <p:txBody>
              <a:bodyPr/>
              <a:lstStyle/>
              <a:p>
                <a:r>
                  <a:rPr lang="en-AU">
                    <a:noFill/>
                  </a:rPr>
                  <a:t> </a:t>
                </a:r>
              </a:p>
            </p:txBody>
          </p:sp>
        </mc:Fallback>
      </mc:AlternateContent>
    </p:spTree>
    <p:extLst>
      <p:ext uri="{BB962C8B-B14F-4D97-AF65-F5344CB8AC3E}">
        <p14:creationId xmlns:p14="http://schemas.microsoft.com/office/powerpoint/2010/main" val="4031365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411">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41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1799A4-8CB4-48A9-B63F-F0224BD77BF8}"/>
              </a:ext>
            </a:extLst>
          </p:cNvPr>
          <p:cNvSpPr>
            <a:spLocks noGrp="1"/>
          </p:cNvSpPr>
          <p:nvPr>
            <p:ph type="title"/>
          </p:nvPr>
        </p:nvSpPr>
        <p:spPr/>
        <p:txBody>
          <a:bodyPr/>
          <a:lstStyle/>
          <a:p>
            <a:r>
              <a:rPr lang="en-US" dirty="0"/>
              <a:t>Ohm’s Law</a:t>
            </a:r>
            <a:endParaRPr lang="en-AU"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1B751B4-D7BD-489F-902F-8DDC4F3BF92B}"/>
                  </a:ext>
                </a:extLst>
              </p:cNvPr>
              <p:cNvSpPr>
                <a:spLocks noGrp="1"/>
              </p:cNvSpPr>
              <p:nvPr>
                <p:ph idx="1"/>
              </p:nvPr>
            </p:nvSpPr>
            <p:spPr/>
            <p:txBody>
              <a:bodyPr/>
              <a:lstStyle/>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𝐼</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𝑉</m:t>
                          </m:r>
                        </m:num>
                        <m:den>
                          <m:r>
                            <a:rPr lang="en-US" b="0" i="1" smtClean="0">
                              <a:latin typeface="Cambria Math" panose="02040503050406030204" pitchFamily="18" charset="0"/>
                            </a:rPr>
                            <m:t>𝑅</m:t>
                          </m:r>
                        </m:den>
                      </m:f>
                    </m:oMath>
                  </m:oMathPara>
                </a14:m>
                <a:endParaRPr lang="en-US" dirty="0"/>
              </a:p>
              <a:p>
                <a:r>
                  <a:rPr lang="en-US" dirty="0"/>
                  <a:t>Only true for certain materials at constant T, these are known as ohmic conductors</a:t>
                </a:r>
              </a:p>
              <a:p>
                <a:r>
                  <a:rPr lang="en-US" dirty="0"/>
                  <a:t>Key to most electricity calculations</a:t>
                </a:r>
              </a:p>
              <a:p>
                <a:r>
                  <a:rPr lang="en-US" dirty="0"/>
                  <a:t>Lightbulbs are non-ohmic conductors but may behave as ohmic conductors at low voltages</a:t>
                </a:r>
                <a:endParaRPr lang="en-AU" dirty="0"/>
              </a:p>
            </p:txBody>
          </p:sp>
        </mc:Choice>
        <mc:Fallback xmlns="">
          <p:sp>
            <p:nvSpPr>
              <p:cNvPr id="3" name="Content Placeholder 2">
                <a:extLst>
                  <a:ext uri="{FF2B5EF4-FFF2-40B4-BE49-F238E27FC236}">
                    <a16:creationId xmlns:a16="http://schemas.microsoft.com/office/drawing/2014/main" id="{C1B751B4-D7BD-489F-902F-8DDC4F3BF92B}"/>
                  </a:ext>
                </a:extLst>
              </p:cNvPr>
              <p:cNvSpPr>
                <a:spLocks noGrp="1" noRot="1" noChangeAspect="1" noMove="1" noResize="1" noEditPoints="1" noAdjustHandles="1" noChangeArrowheads="1" noChangeShapeType="1" noTextEdit="1"/>
              </p:cNvSpPr>
              <p:nvPr>
                <p:ph idx="1"/>
              </p:nvPr>
            </p:nvSpPr>
            <p:spPr>
              <a:blipFill>
                <a:blip r:embed="rId2"/>
                <a:stretch>
                  <a:fillRect l="-1231" b="-1549"/>
                </a:stretch>
              </a:blipFill>
            </p:spPr>
            <p:txBody>
              <a:bodyPr/>
              <a:lstStyle/>
              <a:p>
                <a:r>
                  <a:rPr lang="en-AU">
                    <a:noFill/>
                  </a:rPr>
                  <a:t> </a:t>
                </a:r>
              </a:p>
            </p:txBody>
          </p:sp>
        </mc:Fallback>
      </mc:AlternateContent>
    </p:spTree>
    <p:extLst>
      <p:ext uri="{BB962C8B-B14F-4D97-AF65-F5344CB8AC3E}">
        <p14:creationId xmlns:p14="http://schemas.microsoft.com/office/powerpoint/2010/main" val="14996356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AAE8A5-9D22-4F79-B6F0-5FA396DF5B85}"/>
              </a:ext>
            </a:extLst>
          </p:cNvPr>
          <p:cNvSpPr>
            <a:spLocks noGrp="1"/>
          </p:cNvSpPr>
          <p:nvPr>
            <p:ph type="title"/>
          </p:nvPr>
        </p:nvSpPr>
        <p:spPr/>
        <p:txBody>
          <a:bodyPr/>
          <a:lstStyle/>
          <a:p>
            <a:r>
              <a:rPr lang="en-US" dirty="0"/>
              <a:t>Ohm’s Law graph (ohmic conductor)</a:t>
            </a:r>
            <a:endParaRPr lang="en-AU" dirty="0"/>
          </a:p>
        </p:txBody>
      </p:sp>
      <p:sp>
        <p:nvSpPr>
          <p:cNvPr id="3" name="Content Placeholder 2">
            <a:extLst>
              <a:ext uri="{FF2B5EF4-FFF2-40B4-BE49-F238E27FC236}">
                <a16:creationId xmlns:a16="http://schemas.microsoft.com/office/drawing/2014/main" id="{066CBC4C-EE02-4643-A489-3B530CA118B5}"/>
              </a:ext>
            </a:extLst>
          </p:cNvPr>
          <p:cNvSpPr>
            <a:spLocks noGrp="1"/>
          </p:cNvSpPr>
          <p:nvPr>
            <p:ph idx="1"/>
          </p:nvPr>
        </p:nvSpPr>
        <p:spPr>
          <a:xfrm>
            <a:off x="1141412" y="2249487"/>
            <a:ext cx="5858895" cy="3806142"/>
          </a:xfrm>
        </p:spPr>
        <p:txBody>
          <a:bodyPr>
            <a:normAutofit lnSpcReduction="10000"/>
          </a:bodyPr>
          <a:lstStyle/>
          <a:p>
            <a:r>
              <a:rPr lang="en-US" dirty="0"/>
              <a:t>An applied voltage causes a current so voltage should plot on the x-axis</a:t>
            </a:r>
          </a:p>
          <a:p>
            <a:r>
              <a:rPr lang="en-US" dirty="0"/>
              <a:t>However, if equation is rearranged to V=IR</a:t>
            </a:r>
            <a:r>
              <a:rPr lang="en-AU" dirty="0"/>
              <a:t> and voltage is plotted on the y-axis, then the gradient is the resistance which is convenient</a:t>
            </a:r>
          </a:p>
          <a:p>
            <a:r>
              <a:rPr lang="en-US" dirty="0"/>
              <a:t>H</a:t>
            </a:r>
            <a:r>
              <a:rPr lang="en-AU" dirty="0"/>
              <a:t>ere a gradient </a:t>
            </a:r>
            <a:r>
              <a:rPr lang="en-AU"/>
              <a:t>of 1 </a:t>
            </a:r>
            <a:r>
              <a:rPr lang="en-AU" dirty="0"/>
              <a:t>is observed so the graph shows the relationship between voltage and current for </a:t>
            </a:r>
            <a:r>
              <a:rPr lang="en-AU"/>
              <a:t>a 1 </a:t>
            </a:r>
            <a:r>
              <a:rPr lang="en-AU" dirty="0"/>
              <a:t>Ω resistor</a:t>
            </a:r>
            <a:endParaRPr lang="en-US" dirty="0"/>
          </a:p>
        </p:txBody>
      </p:sp>
      <p:graphicFrame>
        <p:nvGraphicFramePr>
          <p:cNvPr id="5" name="Chart 4">
            <a:extLst>
              <a:ext uri="{FF2B5EF4-FFF2-40B4-BE49-F238E27FC236}">
                <a16:creationId xmlns:a16="http://schemas.microsoft.com/office/drawing/2014/main" id="{51A0D74E-2CDF-4477-BE3A-912142AA01EC}"/>
              </a:ext>
            </a:extLst>
          </p:cNvPr>
          <p:cNvGraphicFramePr>
            <a:graphicFrameLocks/>
          </p:cNvGraphicFramePr>
          <p:nvPr>
            <p:extLst>
              <p:ext uri="{D42A27DB-BD31-4B8C-83A1-F6EECF244321}">
                <p14:modId xmlns:p14="http://schemas.microsoft.com/office/powerpoint/2010/main" val="1993140434"/>
              </p:ext>
            </p:extLst>
          </p:nvPr>
        </p:nvGraphicFramePr>
        <p:xfrm>
          <a:off x="7260682" y="2249487"/>
          <a:ext cx="4572000" cy="27432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1019016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00C35-5AA0-44A1-B373-916241C3E179}"/>
              </a:ext>
            </a:extLst>
          </p:cNvPr>
          <p:cNvSpPr>
            <a:spLocks noGrp="1"/>
          </p:cNvSpPr>
          <p:nvPr>
            <p:ph type="title"/>
          </p:nvPr>
        </p:nvSpPr>
        <p:spPr>
          <a:xfrm>
            <a:off x="1141412" y="-234922"/>
            <a:ext cx="9905998" cy="1478570"/>
          </a:xfrm>
        </p:spPr>
        <p:txBody>
          <a:bodyPr/>
          <a:lstStyle/>
          <a:p>
            <a:r>
              <a:rPr lang="en-US" dirty="0"/>
              <a:t>SCSA ATAR Syllabus </a:t>
            </a:r>
            <a:br>
              <a:rPr lang="en-US" dirty="0"/>
            </a:br>
            <a:r>
              <a:rPr lang="en-US" sz="1200" dirty="0"/>
              <a:t>(up to date as of 14/11/17; </a:t>
            </a:r>
            <a:r>
              <a:rPr lang="en-US" sz="1200" dirty="0">
                <a:hlinkClick r:id="rId2"/>
              </a:rPr>
              <a:t>https://senior-secondary.scsa.wa.edu.au/syllabus-and-support-materials/science/physics</a:t>
            </a:r>
            <a:r>
              <a:rPr lang="en-US" sz="1200" dirty="0"/>
              <a:t>)</a:t>
            </a:r>
            <a:endParaRPr lang="en-AU"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C10F3A2-78F0-48CD-9160-51D7F037BE3D}"/>
                  </a:ext>
                </a:extLst>
              </p:cNvPr>
              <p:cNvSpPr>
                <a:spLocks noGrp="1"/>
              </p:cNvSpPr>
              <p:nvPr>
                <p:ph idx="1"/>
              </p:nvPr>
            </p:nvSpPr>
            <p:spPr>
              <a:xfrm>
                <a:off x="767441" y="864524"/>
                <a:ext cx="10657119" cy="5896494"/>
              </a:xfrm>
            </p:spPr>
            <p:txBody>
              <a:bodyPr>
                <a:normAutofit fontScale="40000" lnSpcReduction="20000"/>
              </a:bodyPr>
              <a:lstStyle/>
              <a:p>
                <a:pPr marL="0" indent="0">
                  <a:spcBef>
                    <a:spcPts val="600"/>
                  </a:spcBef>
                  <a:buNone/>
                </a:pPr>
                <a:r>
                  <a:rPr lang="en-US" u="sng" dirty="0"/>
                  <a:t>Science Understanding</a:t>
                </a:r>
                <a:endParaRPr lang="en-AU" u="sng" dirty="0"/>
              </a:p>
              <a:p>
                <a:pPr>
                  <a:spcBef>
                    <a:spcPts val="600"/>
                  </a:spcBef>
                </a:pPr>
                <a:r>
                  <a:rPr lang="en-AU" dirty="0"/>
                  <a:t>there are two types of charge that exert forces on each other </a:t>
                </a:r>
              </a:p>
              <a:p>
                <a:pPr>
                  <a:spcBef>
                    <a:spcPts val="600"/>
                  </a:spcBef>
                </a:pPr>
                <a:r>
                  <a:rPr lang="en-AU" dirty="0"/>
                  <a:t>electric current is carried by discrete charge carriers; charge is conserved at all points in an electrical circuit This includes applying the relationship  </a:t>
                </a:r>
                <a14:m>
                  <m:oMath xmlns:m="http://schemas.openxmlformats.org/officeDocument/2006/math">
                    <m:r>
                      <a:rPr lang="en-US" b="0" i="1" smtClean="0">
                        <a:latin typeface="Cambria Math" panose="02040503050406030204" pitchFamily="18" charset="0"/>
                      </a:rPr>
                      <m:t>𝐼</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𝑞</m:t>
                        </m:r>
                      </m:num>
                      <m:den>
                        <m:r>
                          <a:rPr lang="en-US" b="0" i="1" smtClean="0">
                            <a:latin typeface="Cambria Math" panose="02040503050406030204" pitchFamily="18" charset="0"/>
                          </a:rPr>
                          <m:t>𝑡</m:t>
                        </m:r>
                      </m:den>
                    </m:f>
                  </m:oMath>
                </a14:m>
                <a:r>
                  <a:rPr lang="en-AU" dirty="0"/>
                  <a:t> </a:t>
                </a:r>
              </a:p>
              <a:p>
                <a:pPr>
                  <a:spcBef>
                    <a:spcPts val="600"/>
                  </a:spcBef>
                </a:pPr>
                <a:r>
                  <a:rPr lang="en-AU" dirty="0"/>
                  <a:t>energy is conserved in the energy transfers and transformations that occur in an electrical circuit </a:t>
                </a:r>
              </a:p>
              <a:p>
                <a:pPr>
                  <a:spcBef>
                    <a:spcPts val="600"/>
                  </a:spcBef>
                </a:pPr>
                <a:r>
                  <a:rPr lang="en-AU" dirty="0"/>
                  <a:t>the energy available to charges moving in an electrical circuit is measured using electric potential difference, which is defined as the change in potential energy per unit charge between two defined points in the circuit This includes applying the relationship   </a:t>
                </a:r>
                <a14:m>
                  <m:oMath xmlns:m="http://schemas.openxmlformats.org/officeDocument/2006/math">
                    <m:r>
                      <a:rPr lang="en-US" b="0" i="1" smtClean="0">
                        <a:latin typeface="Cambria Math" panose="02040503050406030204" pitchFamily="18" charset="0"/>
                      </a:rPr>
                      <m:t>𝑉</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𝑊</m:t>
                        </m:r>
                      </m:num>
                      <m:den>
                        <m:r>
                          <a:rPr lang="en-US" b="0" i="1" smtClean="0">
                            <a:latin typeface="Cambria Math" panose="02040503050406030204" pitchFamily="18" charset="0"/>
                          </a:rPr>
                          <m:t>𝑞</m:t>
                        </m:r>
                      </m:den>
                    </m:f>
                  </m:oMath>
                </a14:m>
                <a:r>
                  <a:rPr lang="en-AU" dirty="0"/>
                  <a:t> </a:t>
                </a:r>
              </a:p>
              <a:p>
                <a:pPr>
                  <a:spcBef>
                    <a:spcPts val="600"/>
                  </a:spcBef>
                </a:pPr>
                <a:r>
                  <a:rPr lang="en-AU" dirty="0"/>
                  <a:t>energy is required to separate positive and negative charge carriers; charge separation produces an electrical potential difference that drives current in circuits </a:t>
                </a:r>
              </a:p>
              <a:p>
                <a:pPr>
                  <a:spcBef>
                    <a:spcPts val="600"/>
                  </a:spcBef>
                </a:pPr>
                <a:r>
                  <a:rPr lang="en-AU" dirty="0"/>
                  <a:t>power is the rate at which energy is transformed by a circuit component; power enables quantitative analysis of energy transformations in the circuit This includes applying the relationship   </a:t>
                </a:r>
                <a14:m>
                  <m:oMath xmlns:m="http://schemas.openxmlformats.org/officeDocument/2006/math">
                    <m:r>
                      <a:rPr lang="en-US" b="0" i="1" smtClean="0">
                        <a:latin typeface="Cambria Math" panose="02040503050406030204" pitchFamily="18" charset="0"/>
                      </a:rPr>
                      <m:t>𝑃</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𝑊</m:t>
                        </m:r>
                      </m:num>
                      <m:den>
                        <m:r>
                          <a:rPr lang="en-US" b="0" i="1" smtClean="0">
                            <a:latin typeface="Cambria Math" panose="02040503050406030204" pitchFamily="18" charset="0"/>
                          </a:rPr>
                          <m:t>𝑡</m:t>
                        </m:r>
                      </m:den>
                    </m:f>
                    <m:r>
                      <a:rPr lang="en-US" b="0" i="1" smtClean="0">
                        <a:latin typeface="Cambria Math" panose="02040503050406030204" pitchFamily="18" charset="0"/>
                      </a:rPr>
                      <m:t>=</m:t>
                    </m:r>
                    <m:r>
                      <a:rPr lang="en-US" b="0" i="1" smtClean="0">
                        <a:latin typeface="Cambria Math" panose="02040503050406030204" pitchFamily="18" charset="0"/>
                      </a:rPr>
                      <m:t>𝑉𝐼</m:t>
                    </m:r>
                  </m:oMath>
                </a14:m>
                <a:endParaRPr lang="en-AU" dirty="0"/>
              </a:p>
              <a:p>
                <a:pPr>
                  <a:spcBef>
                    <a:spcPts val="600"/>
                  </a:spcBef>
                </a:pPr>
                <a:r>
                  <a:rPr lang="en-AU" dirty="0"/>
                  <a:t>resistance depends upon the nature and dimensions of a conductor </a:t>
                </a:r>
              </a:p>
              <a:p>
                <a:pPr>
                  <a:spcBef>
                    <a:spcPts val="600"/>
                  </a:spcBef>
                </a:pPr>
                <a:r>
                  <a:rPr lang="en-AU" dirty="0"/>
                  <a:t>resistance for ohmic and non-ohmic components is defined as the ratio of potential difference across the component to the current in the component This includes applying the relationship   </a:t>
                </a:r>
                <a14:m>
                  <m:oMath xmlns:m="http://schemas.openxmlformats.org/officeDocument/2006/math">
                    <m:r>
                      <a:rPr lang="en-US" b="0" i="1" smtClean="0">
                        <a:latin typeface="Cambria Math" panose="02040503050406030204" pitchFamily="18" charset="0"/>
                      </a:rPr>
                      <m:t>𝑅</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𝑉</m:t>
                        </m:r>
                      </m:num>
                      <m:den>
                        <m:r>
                          <a:rPr lang="en-US" b="0" i="1" smtClean="0">
                            <a:latin typeface="Cambria Math" panose="02040503050406030204" pitchFamily="18" charset="0"/>
                          </a:rPr>
                          <m:t>𝐼</m:t>
                        </m:r>
                      </m:den>
                    </m:f>
                  </m:oMath>
                </a14:m>
                <a:endParaRPr lang="en-AU" dirty="0"/>
              </a:p>
              <a:p>
                <a:pPr>
                  <a:spcBef>
                    <a:spcPts val="600"/>
                  </a:spcBef>
                </a:pPr>
                <a:r>
                  <a:rPr lang="en-AU" dirty="0"/>
                  <a:t>circuit analysis and design involve calculation of the potential difference across the current in, and the power supplied to, components in series, parallel, and series/parallel circuits This includes applying the relationships </a:t>
                </a:r>
              </a:p>
              <a:p>
                <a:pPr marL="0" indent="0" algn="ctr">
                  <a:spcBef>
                    <a:spcPts val="600"/>
                  </a:spcBef>
                  <a:buNone/>
                </a:pPr>
                <a:r>
                  <a:rPr lang="en-AU" dirty="0"/>
                  <a:t>series components,     </a:t>
                </a:r>
                <a14:m>
                  <m:oMath xmlns:m="http://schemas.openxmlformats.org/officeDocument/2006/math">
                    <m:r>
                      <a:rPr lang="en-US" b="0" i="1" smtClean="0">
                        <a:latin typeface="Cambria Math" panose="02040503050406030204" pitchFamily="18" charset="0"/>
                      </a:rPr>
                      <m:t>𝐼</m:t>
                    </m:r>
                    <m:r>
                      <a:rPr lang="en-US" b="0" i="1" smtClean="0">
                        <a:latin typeface="Cambria Math" panose="02040503050406030204" pitchFamily="18" charset="0"/>
                      </a:rPr>
                      <m:t>=</m:t>
                    </m:r>
                    <m:r>
                      <a:rPr lang="en-US" b="0" i="1" smtClean="0">
                        <a:latin typeface="Cambria Math" panose="02040503050406030204" pitchFamily="18" charset="0"/>
                      </a:rPr>
                      <m:t>𝑐𝑜𝑛𝑠𝑡𝑎𝑛𝑡</m:t>
                    </m:r>
                  </m:oMath>
                </a14:m>
                <a:r>
                  <a:rPr lang="en-AU" dirty="0"/>
                  <a:t>     </a:t>
                </a:r>
                <a14:m>
                  <m:oMath xmlns:m="http://schemas.openxmlformats.org/officeDocument/2006/math">
                    <m:sSub>
                      <m:sSubPr>
                        <m:ctrlPr>
                          <a:rPr lang="en-AU" i="1" dirty="0" smtClean="0">
                            <a:latin typeface="Cambria Math" panose="02040503050406030204" pitchFamily="18" charset="0"/>
                          </a:rPr>
                        </m:ctrlPr>
                      </m:sSubPr>
                      <m:e>
                        <m:r>
                          <a:rPr lang="en-US" b="0" i="1" dirty="0" smtClean="0">
                            <a:latin typeface="Cambria Math" panose="02040503050406030204" pitchFamily="18" charset="0"/>
                          </a:rPr>
                          <m:t>𝑉</m:t>
                        </m:r>
                      </m:e>
                      <m:sub>
                        <m:r>
                          <a:rPr lang="en-US" b="0" i="1" dirty="0" smtClean="0">
                            <a:latin typeface="Cambria Math" panose="02040503050406030204" pitchFamily="18" charset="0"/>
                          </a:rPr>
                          <m:t>𝑡</m:t>
                        </m:r>
                      </m:sub>
                    </m:sSub>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𝑉</m:t>
                        </m:r>
                      </m:e>
                      <m:sub>
                        <m:r>
                          <a:rPr lang="en-US" b="0" i="1" dirty="0" smtClean="0">
                            <a:latin typeface="Cambria Math" panose="02040503050406030204" pitchFamily="18" charset="0"/>
                          </a:rPr>
                          <m:t>1</m:t>
                        </m:r>
                      </m:sub>
                    </m:sSub>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𝑉</m:t>
                        </m:r>
                      </m:e>
                      <m:sub>
                        <m:r>
                          <a:rPr lang="en-US" b="0" i="1" dirty="0" smtClean="0">
                            <a:latin typeface="Cambria Math" panose="02040503050406030204" pitchFamily="18" charset="0"/>
                          </a:rPr>
                          <m:t>2</m:t>
                        </m:r>
                      </m:sub>
                    </m:sSub>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𝑉</m:t>
                        </m:r>
                      </m:e>
                      <m:sub>
                        <m:r>
                          <a:rPr lang="en-US" b="0" i="1" dirty="0" smtClean="0">
                            <a:latin typeface="Cambria Math" panose="02040503050406030204" pitchFamily="18" charset="0"/>
                          </a:rPr>
                          <m:t>3</m:t>
                        </m:r>
                      </m:sub>
                    </m:sSub>
                    <m:r>
                      <a:rPr lang="en-US" b="0" i="1" dirty="0" smtClean="0">
                        <a:latin typeface="Cambria Math" panose="02040503050406030204" pitchFamily="18" charset="0"/>
                      </a:rPr>
                      <m:t>…</m:t>
                    </m:r>
                  </m:oMath>
                </a14:m>
                <a:r>
                  <a:rPr lang="en-AU" dirty="0"/>
                  <a:t>      </a:t>
                </a:r>
                <a14:m>
                  <m:oMath xmlns:m="http://schemas.openxmlformats.org/officeDocument/2006/math">
                    <m:sSub>
                      <m:sSubPr>
                        <m:ctrlPr>
                          <a:rPr lang="en-AU" i="1" dirty="0">
                            <a:latin typeface="Cambria Math" panose="02040503050406030204" pitchFamily="18" charset="0"/>
                          </a:rPr>
                        </m:ctrlPr>
                      </m:sSubPr>
                      <m:e>
                        <m:r>
                          <a:rPr lang="en-US" b="0" i="1" dirty="0" smtClean="0">
                            <a:latin typeface="Cambria Math" panose="02040503050406030204" pitchFamily="18" charset="0"/>
                          </a:rPr>
                          <m:t>𝑅</m:t>
                        </m:r>
                      </m:e>
                      <m:sub>
                        <m:r>
                          <a:rPr lang="en-US" i="1" dirty="0">
                            <a:latin typeface="Cambria Math" panose="02040503050406030204" pitchFamily="18" charset="0"/>
                          </a:rPr>
                          <m:t>𝑡</m:t>
                        </m:r>
                      </m:sub>
                    </m:sSub>
                    <m:r>
                      <a:rPr lang="en-US" i="1" dirty="0">
                        <a:latin typeface="Cambria Math" panose="02040503050406030204" pitchFamily="18" charset="0"/>
                      </a:rPr>
                      <m:t>=</m:t>
                    </m:r>
                    <m:sSub>
                      <m:sSubPr>
                        <m:ctrlPr>
                          <a:rPr lang="en-US" i="1" dirty="0">
                            <a:latin typeface="Cambria Math" panose="02040503050406030204" pitchFamily="18" charset="0"/>
                          </a:rPr>
                        </m:ctrlPr>
                      </m:sSubPr>
                      <m:e>
                        <m:r>
                          <a:rPr lang="en-US" b="0" i="1" dirty="0" smtClean="0">
                            <a:latin typeface="Cambria Math" panose="02040503050406030204" pitchFamily="18" charset="0"/>
                          </a:rPr>
                          <m:t>𝑅</m:t>
                        </m:r>
                      </m:e>
                      <m:sub>
                        <m:r>
                          <a:rPr lang="en-US" i="1" dirty="0">
                            <a:latin typeface="Cambria Math" panose="02040503050406030204" pitchFamily="18" charset="0"/>
                          </a:rPr>
                          <m:t>1</m:t>
                        </m:r>
                      </m:sub>
                    </m:sSub>
                    <m:r>
                      <a:rPr lang="en-US" i="1" dirty="0">
                        <a:latin typeface="Cambria Math" panose="02040503050406030204" pitchFamily="18" charset="0"/>
                      </a:rPr>
                      <m:t>+</m:t>
                    </m:r>
                    <m:sSub>
                      <m:sSubPr>
                        <m:ctrlPr>
                          <a:rPr lang="en-US" i="1" dirty="0">
                            <a:latin typeface="Cambria Math" panose="02040503050406030204" pitchFamily="18" charset="0"/>
                          </a:rPr>
                        </m:ctrlPr>
                      </m:sSubPr>
                      <m:e>
                        <m:r>
                          <a:rPr lang="en-US" b="0" i="1" dirty="0" smtClean="0">
                            <a:latin typeface="Cambria Math" panose="02040503050406030204" pitchFamily="18" charset="0"/>
                          </a:rPr>
                          <m:t>𝑅</m:t>
                        </m:r>
                      </m:e>
                      <m:sub>
                        <m:r>
                          <a:rPr lang="en-US" i="1" dirty="0">
                            <a:latin typeface="Cambria Math" panose="02040503050406030204" pitchFamily="18" charset="0"/>
                          </a:rPr>
                          <m:t>2</m:t>
                        </m:r>
                      </m:sub>
                    </m:sSub>
                    <m:r>
                      <a:rPr lang="en-US" i="1" dirty="0">
                        <a:latin typeface="Cambria Math" panose="02040503050406030204" pitchFamily="18" charset="0"/>
                      </a:rPr>
                      <m:t>+</m:t>
                    </m:r>
                    <m:sSub>
                      <m:sSubPr>
                        <m:ctrlPr>
                          <a:rPr lang="en-US" i="1" dirty="0">
                            <a:latin typeface="Cambria Math" panose="02040503050406030204" pitchFamily="18" charset="0"/>
                          </a:rPr>
                        </m:ctrlPr>
                      </m:sSubPr>
                      <m:e>
                        <m:r>
                          <a:rPr lang="en-US" b="0" i="1" dirty="0" smtClean="0">
                            <a:latin typeface="Cambria Math" panose="02040503050406030204" pitchFamily="18" charset="0"/>
                          </a:rPr>
                          <m:t>𝑅</m:t>
                        </m:r>
                      </m:e>
                      <m:sub>
                        <m:r>
                          <a:rPr lang="en-US" i="1" dirty="0">
                            <a:latin typeface="Cambria Math" panose="02040503050406030204" pitchFamily="18" charset="0"/>
                          </a:rPr>
                          <m:t>3</m:t>
                        </m:r>
                      </m:sub>
                    </m:sSub>
                    <m:r>
                      <a:rPr lang="en-US" i="1" dirty="0">
                        <a:latin typeface="Cambria Math" panose="02040503050406030204" pitchFamily="18" charset="0"/>
                      </a:rPr>
                      <m:t>…</m:t>
                    </m:r>
                  </m:oMath>
                </a14:m>
                <a:br>
                  <a:rPr lang="en-US" dirty="0"/>
                </a:br>
                <a:r>
                  <a:rPr lang="en-US" dirty="0"/>
                  <a:t>parallel components,     V</a:t>
                </a:r>
                <a14:m>
                  <m:oMath xmlns:m="http://schemas.openxmlformats.org/officeDocument/2006/math">
                    <m:r>
                      <a:rPr lang="en-US" i="1">
                        <a:latin typeface="Cambria Math" panose="02040503050406030204" pitchFamily="18" charset="0"/>
                      </a:rPr>
                      <m:t>=</m:t>
                    </m:r>
                    <m:r>
                      <a:rPr lang="en-US" i="1">
                        <a:latin typeface="Cambria Math" panose="02040503050406030204" pitchFamily="18" charset="0"/>
                      </a:rPr>
                      <m:t>𝑐𝑜𝑛𝑠𝑡𝑎𝑛𝑡</m:t>
                    </m:r>
                  </m:oMath>
                </a14:m>
                <a:r>
                  <a:rPr lang="en-AU" dirty="0"/>
                  <a:t>     </a:t>
                </a:r>
                <a14:m>
                  <m:oMath xmlns:m="http://schemas.openxmlformats.org/officeDocument/2006/math">
                    <m:r>
                      <a:rPr lang="en-US" b="0" i="1" dirty="0" smtClean="0">
                        <a:latin typeface="Cambria Math" panose="02040503050406030204" pitchFamily="18" charset="0"/>
                      </a:rPr>
                      <m:t>𝐼</m:t>
                    </m:r>
                    <m:r>
                      <a:rPr lang="en-US" i="1" dirty="0">
                        <a:latin typeface="Cambria Math" panose="02040503050406030204" pitchFamily="18" charset="0"/>
                      </a:rPr>
                      <m:t>=</m:t>
                    </m:r>
                    <m:sSub>
                      <m:sSubPr>
                        <m:ctrlPr>
                          <a:rPr lang="en-US" i="1" dirty="0">
                            <a:latin typeface="Cambria Math" panose="02040503050406030204" pitchFamily="18" charset="0"/>
                          </a:rPr>
                        </m:ctrlPr>
                      </m:sSubPr>
                      <m:e>
                        <m:r>
                          <a:rPr lang="en-US" b="0" i="1" dirty="0" smtClean="0">
                            <a:latin typeface="Cambria Math" panose="02040503050406030204" pitchFamily="18" charset="0"/>
                          </a:rPr>
                          <m:t>𝐼</m:t>
                        </m:r>
                      </m:e>
                      <m:sub>
                        <m:r>
                          <a:rPr lang="en-US" i="1" dirty="0">
                            <a:latin typeface="Cambria Math" panose="02040503050406030204" pitchFamily="18" charset="0"/>
                          </a:rPr>
                          <m:t>1</m:t>
                        </m:r>
                      </m:sub>
                    </m:sSub>
                    <m:r>
                      <a:rPr lang="en-US" i="1" dirty="0">
                        <a:latin typeface="Cambria Math" panose="02040503050406030204" pitchFamily="18" charset="0"/>
                      </a:rPr>
                      <m:t>+</m:t>
                    </m:r>
                    <m:sSub>
                      <m:sSubPr>
                        <m:ctrlPr>
                          <a:rPr lang="en-US" i="1" dirty="0">
                            <a:latin typeface="Cambria Math" panose="02040503050406030204" pitchFamily="18" charset="0"/>
                          </a:rPr>
                        </m:ctrlPr>
                      </m:sSubPr>
                      <m:e>
                        <m:r>
                          <a:rPr lang="en-US" b="0" i="1" dirty="0" smtClean="0">
                            <a:latin typeface="Cambria Math" panose="02040503050406030204" pitchFamily="18" charset="0"/>
                          </a:rPr>
                          <m:t>𝐼</m:t>
                        </m:r>
                      </m:e>
                      <m:sub>
                        <m:r>
                          <a:rPr lang="en-US" i="1" dirty="0">
                            <a:latin typeface="Cambria Math" panose="02040503050406030204" pitchFamily="18" charset="0"/>
                          </a:rPr>
                          <m:t>2</m:t>
                        </m:r>
                      </m:sub>
                    </m:sSub>
                    <m:r>
                      <a:rPr lang="en-US" i="1" dirty="0">
                        <a:latin typeface="Cambria Math" panose="02040503050406030204" pitchFamily="18" charset="0"/>
                      </a:rPr>
                      <m:t>+</m:t>
                    </m:r>
                    <m:sSub>
                      <m:sSubPr>
                        <m:ctrlPr>
                          <a:rPr lang="en-US" i="1" dirty="0">
                            <a:latin typeface="Cambria Math" panose="02040503050406030204" pitchFamily="18" charset="0"/>
                          </a:rPr>
                        </m:ctrlPr>
                      </m:sSubPr>
                      <m:e>
                        <m:r>
                          <a:rPr lang="en-US" b="0" i="1" dirty="0" smtClean="0">
                            <a:latin typeface="Cambria Math" panose="02040503050406030204" pitchFamily="18" charset="0"/>
                          </a:rPr>
                          <m:t>𝐼</m:t>
                        </m:r>
                      </m:e>
                      <m:sub>
                        <m:r>
                          <a:rPr lang="en-US" i="1" dirty="0">
                            <a:latin typeface="Cambria Math" panose="02040503050406030204" pitchFamily="18" charset="0"/>
                          </a:rPr>
                          <m:t>3</m:t>
                        </m:r>
                      </m:sub>
                    </m:sSub>
                    <m:r>
                      <a:rPr lang="en-US" i="1" dirty="0">
                        <a:latin typeface="Cambria Math" panose="02040503050406030204" pitchFamily="18" charset="0"/>
                      </a:rPr>
                      <m:t>…</m:t>
                    </m:r>
                  </m:oMath>
                </a14:m>
                <a:r>
                  <a:rPr lang="en-AU" dirty="0"/>
                  <a:t>      </a:t>
                </a:r>
                <a14:m>
                  <m:oMath xmlns:m="http://schemas.openxmlformats.org/officeDocument/2006/math">
                    <m:f>
                      <m:fPr>
                        <m:ctrlPr>
                          <a:rPr lang="en-AU" i="1" dirty="0" smtClean="0">
                            <a:latin typeface="Cambria Math" panose="02040503050406030204" pitchFamily="18" charset="0"/>
                          </a:rPr>
                        </m:ctrlPr>
                      </m:fPr>
                      <m:num>
                        <m:r>
                          <a:rPr lang="en-US" b="0" i="1" dirty="0" smtClean="0">
                            <a:latin typeface="Cambria Math" panose="02040503050406030204" pitchFamily="18" charset="0"/>
                          </a:rPr>
                          <m:t>1</m:t>
                        </m:r>
                      </m:num>
                      <m:den>
                        <m:sSub>
                          <m:sSubPr>
                            <m:ctrlPr>
                              <a:rPr lang="en-AU" i="1" dirty="0">
                                <a:latin typeface="Cambria Math" panose="02040503050406030204" pitchFamily="18" charset="0"/>
                              </a:rPr>
                            </m:ctrlPr>
                          </m:sSubPr>
                          <m:e>
                            <m:r>
                              <a:rPr lang="en-US" i="1" dirty="0">
                                <a:latin typeface="Cambria Math" panose="02040503050406030204" pitchFamily="18" charset="0"/>
                              </a:rPr>
                              <m:t>𝑅</m:t>
                            </m:r>
                          </m:e>
                          <m:sub>
                            <m:r>
                              <a:rPr lang="en-US" i="1" dirty="0">
                                <a:latin typeface="Cambria Math" panose="02040503050406030204" pitchFamily="18" charset="0"/>
                              </a:rPr>
                              <m:t>𝑡</m:t>
                            </m:r>
                          </m:sub>
                        </m:sSub>
                      </m:den>
                    </m:f>
                    <m:r>
                      <a:rPr lang="en-US" i="1" dirty="0">
                        <a:latin typeface="Cambria Math" panose="02040503050406030204" pitchFamily="18" charset="0"/>
                      </a:rPr>
                      <m:t>=</m:t>
                    </m:r>
                    <m:f>
                      <m:fPr>
                        <m:ctrlPr>
                          <a:rPr lang="en-US" i="1" dirty="0" smtClean="0">
                            <a:latin typeface="Cambria Math" panose="02040503050406030204" pitchFamily="18" charset="0"/>
                          </a:rPr>
                        </m:ctrlPr>
                      </m:fPr>
                      <m:num>
                        <m:r>
                          <a:rPr lang="en-US" b="0" i="1" dirty="0" smtClean="0">
                            <a:latin typeface="Cambria Math" panose="02040503050406030204" pitchFamily="18" charset="0"/>
                          </a:rPr>
                          <m:t>1</m:t>
                        </m:r>
                      </m:num>
                      <m:den>
                        <m:sSub>
                          <m:sSubPr>
                            <m:ctrlPr>
                              <a:rPr lang="en-US" i="1" dirty="0">
                                <a:latin typeface="Cambria Math" panose="02040503050406030204" pitchFamily="18" charset="0"/>
                              </a:rPr>
                            </m:ctrlPr>
                          </m:sSubPr>
                          <m:e>
                            <m:r>
                              <a:rPr lang="en-US" i="1" dirty="0">
                                <a:latin typeface="Cambria Math" panose="02040503050406030204" pitchFamily="18" charset="0"/>
                              </a:rPr>
                              <m:t>𝑅</m:t>
                            </m:r>
                          </m:e>
                          <m:sub>
                            <m:r>
                              <a:rPr lang="en-US" i="1" dirty="0">
                                <a:latin typeface="Cambria Math" panose="02040503050406030204" pitchFamily="18" charset="0"/>
                              </a:rPr>
                              <m:t>1</m:t>
                            </m:r>
                          </m:sub>
                        </m:sSub>
                      </m:den>
                    </m:f>
                    <m:r>
                      <a:rPr lang="en-US" i="1" dirty="0">
                        <a:latin typeface="Cambria Math" panose="02040503050406030204" pitchFamily="18" charset="0"/>
                      </a:rPr>
                      <m:t>+</m:t>
                    </m:r>
                    <m:f>
                      <m:fPr>
                        <m:ctrlPr>
                          <a:rPr lang="en-US" i="1" dirty="0">
                            <a:latin typeface="Cambria Math" panose="02040503050406030204" pitchFamily="18" charset="0"/>
                          </a:rPr>
                        </m:ctrlPr>
                      </m:fPr>
                      <m:num>
                        <m:r>
                          <a:rPr lang="en-US" i="1" dirty="0">
                            <a:latin typeface="Cambria Math" panose="02040503050406030204" pitchFamily="18" charset="0"/>
                          </a:rPr>
                          <m:t>1</m:t>
                        </m:r>
                      </m:num>
                      <m:den>
                        <m:sSub>
                          <m:sSubPr>
                            <m:ctrlPr>
                              <a:rPr lang="en-US" i="1" dirty="0">
                                <a:latin typeface="Cambria Math" panose="02040503050406030204" pitchFamily="18" charset="0"/>
                              </a:rPr>
                            </m:ctrlPr>
                          </m:sSubPr>
                          <m:e>
                            <m:r>
                              <a:rPr lang="en-US" i="1" dirty="0">
                                <a:latin typeface="Cambria Math" panose="02040503050406030204" pitchFamily="18" charset="0"/>
                              </a:rPr>
                              <m:t>𝑅</m:t>
                            </m:r>
                          </m:e>
                          <m:sub>
                            <m:r>
                              <a:rPr lang="en-US" b="0" i="1" dirty="0" smtClean="0">
                                <a:latin typeface="Cambria Math" panose="02040503050406030204" pitchFamily="18" charset="0"/>
                              </a:rPr>
                              <m:t>2</m:t>
                            </m:r>
                          </m:sub>
                        </m:sSub>
                      </m:den>
                    </m:f>
                    <m:r>
                      <a:rPr lang="en-US" i="1" dirty="0">
                        <a:latin typeface="Cambria Math" panose="02040503050406030204" pitchFamily="18" charset="0"/>
                      </a:rPr>
                      <m:t>+</m:t>
                    </m:r>
                    <m:f>
                      <m:fPr>
                        <m:ctrlPr>
                          <a:rPr lang="en-US" i="1" dirty="0">
                            <a:latin typeface="Cambria Math" panose="02040503050406030204" pitchFamily="18" charset="0"/>
                          </a:rPr>
                        </m:ctrlPr>
                      </m:fPr>
                      <m:num>
                        <m:r>
                          <a:rPr lang="en-US" i="1" dirty="0">
                            <a:latin typeface="Cambria Math" panose="02040503050406030204" pitchFamily="18" charset="0"/>
                          </a:rPr>
                          <m:t>1</m:t>
                        </m:r>
                      </m:num>
                      <m:den>
                        <m:sSub>
                          <m:sSubPr>
                            <m:ctrlPr>
                              <a:rPr lang="en-US" i="1" dirty="0" smtClean="0">
                                <a:latin typeface="Cambria Math" panose="02040503050406030204" pitchFamily="18" charset="0"/>
                              </a:rPr>
                            </m:ctrlPr>
                          </m:sSubPr>
                          <m:e>
                            <m:r>
                              <a:rPr lang="en-US" i="1" dirty="0" smtClean="0">
                                <a:latin typeface="Cambria Math" panose="02040503050406030204" pitchFamily="18" charset="0"/>
                              </a:rPr>
                              <m:t>𝑅</m:t>
                            </m:r>
                          </m:e>
                          <m:sub>
                            <m:r>
                              <a:rPr lang="en-US" b="0" i="1" dirty="0" smtClean="0">
                                <a:latin typeface="Cambria Math" panose="02040503050406030204" pitchFamily="18" charset="0"/>
                              </a:rPr>
                              <m:t>3</m:t>
                            </m:r>
                          </m:sub>
                        </m:sSub>
                      </m:den>
                    </m:f>
                    <m:r>
                      <a:rPr lang="en-US" i="1" dirty="0">
                        <a:latin typeface="Cambria Math" panose="02040503050406030204" pitchFamily="18" charset="0"/>
                      </a:rPr>
                      <m:t>…</m:t>
                    </m:r>
                  </m:oMath>
                </a14:m>
                <a:endParaRPr lang="en-AU" dirty="0"/>
              </a:p>
              <a:p>
                <a:pPr>
                  <a:spcBef>
                    <a:spcPts val="600"/>
                  </a:spcBef>
                </a:pPr>
                <a:r>
                  <a:rPr lang="en-AU" dirty="0"/>
                  <a:t>there is an inherent danger involved with the use of electricity that can be reduced by using various safety devices, including fuses, residual current devices (RCD), circuit breakers, earth wires and double insulation </a:t>
                </a:r>
              </a:p>
              <a:p>
                <a:pPr>
                  <a:spcBef>
                    <a:spcPts val="600"/>
                  </a:spcBef>
                </a:pPr>
                <a:r>
                  <a:rPr lang="en-AU" dirty="0"/>
                  <a:t>electrical circuits enable electrical energy to be transferred and transformed into a range of other useful forms of energy, including thermal and kinetic energy, and light</a:t>
                </a:r>
              </a:p>
              <a:p>
                <a:pPr marL="0" indent="0">
                  <a:spcBef>
                    <a:spcPts val="600"/>
                  </a:spcBef>
                  <a:buNone/>
                </a:pPr>
                <a:r>
                  <a:rPr lang="en-US" u="sng" dirty="0"/>
                  <a:t>S</a:t>
                </a:r>
                <a:r>
                  <a:rPr lang="en-AU" u="sng" dirty="0" err="1"/>
                  <a:t>cience</a:t>
                </a:r>
                <a:r>
                  <a:rPr lang="en-AU" u="sng" dirty="0"/>
                  <a:t> as a Human Endeavour</a:t>
                </a:r>
              </a:p>
              <a:p>
                <a:pPr marL="0" indent="0">
                  <a:spcBef>
                    <a:spcPts val="600"/>
                  </a:spcBef>
                  <a:buNone/>
                </a:pPr>
                <a:r>
                  <a:rPr lang="en-AU" dirty="0"/>
                  <a:t>The supply of electricity to homes has had an enormous impact on society and the environment. An understanding of electrical circuits informs the design of effective safety devices for the safe operation of: </a:t>
                </a:r>
              </a:p>
              <a:p>
                <a:pPr>
                  <a:spcBef>
                    <a:spcPts val="600"/>
                  </a:spcBef>
                </a:pPr>
                <a:r>
                  <a:rPr lang="en-AU" dirty="0"/>
                  <a:t>lighting </a:t>
                </a:r>
              </a:p>
              <a:p>
                <a:pPr>
                  <a:spcBef>
                    <a:spcPts val="600"/>
                  </a:spcBef>
                </a:pPr>
                <a:r>
                  <a:rPr lang="en-AU" dirty="0"/>
                  <a:t>power points </a:t>
                </a:r>
              </a:p>
              <a:p>
                <a:pPr>
                  <a:spcBef>
                    <a:spcPts val="600"/>
                  </a:spcBef>
                </a:pPr>
                <a:r>
                  <a:rPr lang="en-AU" dirty="0"/>
                  <a:t>stoves </a:t>
                </a:r>
              </a:p>
              <a:p>
                <a:pPr>
                  <a:spcBef>
                    <a:spcPts val="600"/>
                  </a:spcBef>
                </a:pPr>
                <a:r>
                  <a:rPr lang="en-AU" dirty="0"/>
                  <a:t>other household electrical devices.</a:t>
                </a:r>
              </a:p>
            </p:txBody>
          </p:sp>
        </mc:Choice>
        <mc:Fallback xmlns="">
          <p:sp>
            <p:nvSpPr>
              <p:cNvPr id="3" name="Content Placeholder 2">
                <a:extLst>
                  <a:ext uri="{FF2B5EF4-FFF2-40B4-BE49-F238E27FC236}">
                    <a16:creationId xmlns:a16="http://schemas.microsoft.com/office/drawing/2014/main" id="{CC10F3A2-78F0-48CD-9160-51D7F037BE3D}"/>
                  </a:ext>
                </a:extLst>
              </p:cNvPr>
              <p:cNvSpPr>
                <a:spLocks noGrp="1" noRot="1" noChangeAspect="1" noMove="1" noResize="1" noEditPoints="1" noAdjustHandles="1" noChangeArrowheads="1" noChangeShapeType="1" noTextEdit="1"/>
              </p:cNvSpPr>
              <p:nvPr>
                <p:ph idx="1"/>
              </p:nvPr>
            </p:nvSpPr>
            <p:spPr>
              <a:xfrm>
                <a:off x="767441" y="864524"/>
                <a:ext cx="10657119" cy="5896494"/>
              </a:xfrm>
              <a:blipFill>
                <a:blip r:embed="rId3"/>
                <a:stretch>
                  <a:fillRect l="-57" r="-57"/>
                </a:stretch>
              </a:blipFill>
            </p:spPr>
            <p:txBody>
              <a:bodyPr/>
              <a:lstStyle/>
              <a:p>
                <a:r>
                  <a:rPr lang="en-AU">
                    <a:noFill/>
                  </a:rPr>
                  <a:t> </a:t>
                </a:r>
              </a:p>
            </p:txBody>
          </p:sp>
        </mc:Fallback>
      </mc:AlternateContent>
    </p:spTree>
    <p:extLst>
      <p:ext uri="{BB962C8B-B14F-4D97-AF65-F5344CB8AC3E}">
        <p14:creationId xmlns:p14="http://schemas.microsoft.com/office/powerpoint/2010/main" val="19618256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AAE8A5-9D22-4F79-B6F0-5FA396DF5B85}"/>
              </a:ext>
            </a:extLst>
          </p:cNvPr>
          <p:cNvSpPr>
            <a:spLocks noGrp="1"/>
          </p:cNvSpPr>
          <p:nvPr>
            <p:ph type="title"/>
          </p:nvPr>
        </p:nvSpPr>
        <p:spPr/>
        <p:txBody>
          <a:bodyPr/>
          <a:lstStyle/>
          <a:p>
            <a:r>
              <a:rPr lang="en-US" dirty="0"/>
              <a:t>Ohm’s Law graph (non-ohmic conductor)</a:t>
            </a:r>
            <a:endParaRPr lang="en-AU"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66CBC4C-EE02-4643-A489-3B530CA118B5}"/>
                  </a:ext>
                </a:extLst>
              </p:cNvPr>
              <p:cNvSpPr>
                <a:spLocks noGrp="1"/>
              </p:cNvSpPr>
              <p:nvPr>
                <p:ph idx="1"/>
              </p:nvPr>
            </p:nvSpPr>
            <p:spPr>
              <a:xfrm>
                <a:off x="1141413" y="2249487"/>
                <a:ext cx="5640892" cy="3806142"/>
              </a:xfrm>
            </p:spPr>
            <p:txBody>
              <a:bodyPr>
                <a:normAutofit fontScale="92500" lnSpcReduction="20000"/>
              </a:bodyPr>
              <a:lstStyle/>
              <a:p>
                <a:r>
                  <a:rPr lang="en-US" dirty="0"/>
                  <a:t>A non-linear relationship is observed</a:t>
                </a:r>
              </a:p>
              <a:p>
                <a:r>
                  <a:rPr lang="en-US" dirty="0"/>
                  <a:t>Resistance is current dependent</a:t>
                </a:r>
              </a:p>
              <a:p>
                <a:r>
                  <a:rPr lang="en-US" dirty="0"/>
                  <a:t>Resistance can still be determined but only for a specified current</a:t>
                </a:r>
              </a:p>
              <a:p>
                <a:r>
                  <a:rPr lang="en-US" dirty="0"/>
                  <a:t>Draw in a straight line tangential to the curve, find the gradient of the tangent</a:t>
                </a:r>
              </a:p>
              <a:p>
                <a:r>
                  <a:rPr lang="en-US" dirty="0"/>
                  <a:t>Resistance at 8 A</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𝑅</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m:rPr>
                              <m:sty m:val="p"/>
                            </m:rPr>
                            <a:rPr lang="el-GR" b="0" i="1" smtClean="0">
                              <a:latin typeface="Cambria Math" panose="02040503050406030204" pitchFamily="18" charset="0"/>
                              <a:ea typeface="Cambria Math" panose="02040503050406030204" pitchFamily="18" charset="0"/>
                            </a:rPr>
                            <m:t>Δ</m:t>
                          </m:r>
                          <m:r>
                            <a:rPr lang="en-US" b="0" i="1" smtClean="0">
                              <a:latin typeface="Cambria Math" panose="02040503050406030204" pitchFamily="18" charset="0"/>
                              <a:ea typeface="Cambria Math" panose="02040503050406030204" pitchFamily="18" charset="0"/>
                            </a:rPr>
                            <m:t>𝑉</m:t>
                          </m:r>
                        </m:num>
                        <m:den>
                          <m:r>
                            <m:rPr>
                              <m:sty m:val="p"/>
                            </m:rPr>
                            <a:rPr lang="el-GR" b="0" i="1" smtClean="0">
                              <a:latin typeface="Cambria Math" panose="02040503050406030204" pitchFamily="18" charset="0"/>
                              <a:ea typeface="Cambria Math" panose="02040503050406030204" pitchFamily="18" charset="0"/>
                            </a:rPr>
                            <m:t>Δ</m:t>
                          </m:r>
                          <m:r>
                            <a:rPr lang="en-US" b="0" i="1" smtClean="0">
                              <a:latin typeface="Cambria Math" panose="02040503050406030204" pitchFamily="18" charset="0"/>
                              <a:ea typeface="Cambria Math" panose="02040503050406030204" pitchFamily="18" charset="0"/>
                            </a:rPr>
                            <m:t>𝐼</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20000−0</m:t>
                          </m:r>
                        </m:num>
                        <m:den>
                          <m:r>
                            <a:rPr lang="en-US" b="0" i="1" smtClean="0">
                              <a:latin typeface="Cambria Math" panose="02040503050406030204" pitchFamily="18" charset="0"/>
                            </a:rPr>
                            <m:t>16−6</m:t>
                          </m:r>
                        </m:den>
                      </m:f>
                      <m:r>
                        <a:rPr lang="en-US" b="0" i="1" smtClean="0">
                          <a:latin typeface="Cambria Math" panose="02040503050406030204" pitchFamily="18" charset="0"/>
                        </a:rPr>
                        <m:t>=2000</m:t>
                      </m:r>
                      <m:r>
                        <m:rPr>
                          <m:sty m:val="p"/>
                        </m:rPr>
                        <a:rPr lang="el-GR" b="0" i="1" smtClean="0">
                          <a:latin typeface="Cambria Math" panose="02040503050406030204" pitchFamily="18" charset="0"/>
                          <a:ea typeface="Cambria Math" panose="02040503050406030204" pitchFamily="18" charset="0"/>
                        </a:rPr>
                        <m:t>Ω</m:t>
                      </m:r>
                    </m:oMath>
                  </m:oMathPara>
                </a14:m>
                <a:endParaRPr lang="en-US" dirty="0"/>
              </a:p>
            </p:txBody>
          </p:sp>
        </mc:Choice>
        <mc:Fallback xmlns="">
          <p:sp>
            <p:nvSpPr>
              <p:cNvPr id="3" name="Content Placeholder 2">
                <a:extLst>
                  <a:ext uri="{FF2B5EF4-FFF2-40B4-BE49-F238E27FC236}">
                    <a16:creationId xmlns:a16="http://schemas.microsoft.com/office/drawing/2014/main" id="{066CBC4C-EE02-4643-A489-3B530CA118B5}"/>
                  </a:ext>
                </a:extLst>
              </p:cNvPr>
              <p:cNvSpPr>
                <a:spLocks noGrp="1" noRot="1" noChangeAspect="1" noMove="1" noResize="1" noEditPoints="1" noAdjustHandles="1" noChangeArrowheads="1" noChangeShapeType="1" noTextEdit="1"/>
              </p:cNvSpPr>
              <p:nvPr>
                <p:ph idx="1"/>
              </p:nvPr>
            </p:nvSpPr>
            <p:spPr>
              <a:xfrm>
                <a:off x="1141413" y="2249487"/>
                <a:ext cx="5640892" cy="3806142"/>
              </a:xfrm>
              <a:blipFill>
                <a:blip r:embed="rId2"/>
                <a:stretch>
                  <a:fillRect l="-1836" t="-2885" r="-648"/>
                </a:stretch>
              </a:blipFill>
            </p:spPr>
            <p:txBody>
              <a:bodyPr/>
              <a:lstStyle/>
              <a:p>
                <a:r>
                  <a:rPr lang="en-AU">
                    <a:noFill/>
                  </a:rPr>
                  <a:t> </a:t>
                </a:r>
              </a:p>
            </p:txBody>
          </p:sp>
        </mc:Fallback>
      </mc:AlternateContent>
      <p:graphicFrame>
        <p:nvGraphicFramePr>
          <p:cNvPr id="6" name="Chart 5">
            <a:extLst>
              <a:ext uri="{FF2B5EF4-FFF2-40B4-BE49-F238E27FC236}">
                <a16:creationId xmlns:a16="http://schemas.microsoft.com/office/drawing/2014/main" id="{51A0D74E-2CDF-4477-BE3A-912142AA01EC}"/>
              </a:ext>
            </a:extLst>
          </p:cNvPr>
          <p:cNvGraphicFramePr>
            <a:graphicFrameLocks/>
          </p:cNvGraphicFramePr>
          <p:nvPr>
            <p:extLst>
              <p:ext uri="{D42A27DB-BD31-4B8C-83A1-F6EECF244321}">
                <p14:modId xmlns:p14="http://schemas.microsoft.com/office/powerpoint/2010/main" val="673217702"/>
              </p:ext>
            </p:extLst>
          </p:nvPr>
        </p:nvGraphicFramePr>
        <p:xfrm>
          <a:off x="6782304" y="2097088"/>
          <a:ext cx="5093794" cy="3332110"/>
        </p:xfrm>
        <a:graphic>
          <a:graphicData uri="http://schemas.openxmlformats.org/drawingml/2006/chart">
            <c:chart xmlns:c="http://schemas.openxmlformats.org/drawingml/2006/chart" xmlns:r="http://schemas.openxmlformats.org/officeDocument/2006/relationships" r:id="rId3"/>
          </a:graphicData>
        </a:graphic>
      </p:graphicFrame>
      <p:cxnSp>
        <p:nvCxnSpPr>
          <p:cNvPr id="7" name="Straight Connector 6">
            <a:extLst>
              <a:ext uri="{FF2B5EF4-FFF2-40B4-BE49-F238E27FC236}">
                <a16:creationId xmlns:a16="http://schemas.microsoft.com/office/drawing/2014/main" id="{C25AD65B-FC83-4925-9360-5BE1C8E6D9A6}"/>
              </a:ext>
            </a:extLst>
          </p:cNvPr>
          <p:cNvCxnSpPr>
            <a:cxnSpLocks/>
          </p:cNvCxnSpPr>
          <p:nvPr/>
        </p:nvCxnSpPr>
        <p:spPr>
          <a:xfrm flipV="1">
            <a:off x="9151144" y="3081337"/>
            <a:ext cx="2502693" cy="1738313"/>
          </a:xfrm>
          <a:prstGeom prst="line">
            <a:avLst/>
          </a:prstGeom>
          <a:ln w="28575">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624838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Calculations</a:t>
            </a:r>
            <a:endParaRPr lang="en-AU"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141412" y="2249487"/>
                <a:ext cx="9905999" cy="3541714"/>
              </a:xfrm>
            </p:spPr>
            <p:txBody>
              <a:bodyPr>
                <a:normAutofit fontScale="85000" lnSpcReduction="10000"/>
              </a:bodyPr>
              <a:lstStyle/>
              <a:p>
                <a:pPr marL="0" indent="0">
                  <a:buNone/>
                </a:pPr>
                <a:r>
                  <a:rPr lang="en-US" dirty="0"/>
                  <a:t>Determine the resistance in a piece of resistance wire if the current is 250 mA when a PD of 6 V is applied.</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𝑅</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𝑉</m:t>
                          </m:r>
                        </m:num>
                        <m:den>
                          <m:r>
                            <a:rPr lang="en-US" b="0" i="1" smtClean="0">
                              <a:latin typeface="Cambria Math" panose="02040503050406030204" pitchFamily="18" charset="0"/>
                            </a:rPr>
                            <m:t>𝐼</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6</m:t>
                          </m:r>
                        </m:num>
                        <m:den>
                          <m:r>
                            <a:rPr lang="en-US" b="0" i="1" smtClean="0">
                              <a:latin typeface="Cambria Math" panose="02040503050406030204" pitchFamily="18" charset="0"/>
                            </a:rPr>
                            <m:t>0.25</m:t>
                          </m:r>
                        </m:den>
                      </m:f>
                      <m:r>
                        <a:rPr lang="en-US" b="0" i="1" smtClean="0">
                          <a:latin typeface="Cambria Math" panose="02040503050406030204" pitchFamily="18" charset="0"/>
                        </a:rPr>
                        <m:t>=24</m:t>
                      </m:r>
                      <m:r>
                        <m:rPr>
                          <m:sty m:val="p"/>
                        </m:rPr>
                        <a:rPr lang="el-GR" b="0" i="1" smtClean="0">
                          <a:latin typeface="Cambria Math" panose="02040503050406030204" pitchFamily="18" charset="0"/>
                          <a:ea typeface="Cambria Math" panose="02040503050406030204" pitchFamily="18" charset="0"/>
                        </a:rPr>
                        <m:t>Ω</m:t>
                      </m:r>
                    </m:oMath>
                  </m:oMathPara>
                </a14:m>
                <a:endParaRPr lang="en-US" dirty="0"/>
              </a:p>
              <a:p>
                <a:pPr marL="0" indent="0">
                  <a:buNone/>
                </a:pPr>
                <a:r>
                  <a:rPr lang="en-US" dirty="0"/>
                  <a:t>Determine the current flowing through a 60 ohm resistor when the PD is 12V.</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𝐼</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𝑉</m:t>
                          </m:r>
                        </m:num>
                        <m:den>
                          <m:r>
                            <a:rPr lang="en-US" b="0" i="1" smtClean="0">
                              <a:latin typeface="Cambria Math" panose="02040503050406030204" pitchFamily="18" charset="0"/>
                            </a:rPr>
                            <m:t>𝑅</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12</m:t>
                          </m:r>
                        </m:num>
                        <m:den>
                          <m:r>
                            <a:rPr lang="en-US" b="0" i="1" smtClean="0">
                              <a:latin typeface="Cambria Math" panose="02040503050406030204" pitchFamily="18" charset="0"/>
                            </a:rPr>
                            <m:t>60</m:t>
                          </m:r>
                        </m:den>
                      </m:f>
                      <m:r>
                        <a:rPr lang="en-US" b="0" i="1" smtClean="0">
                          <a:latin typeface="Cambria Math" panose="02040503050406030204" pitchFamily="18" charset="0"/>
                        </a:rPr>
                        <m:t>=0.2</m:t>
                      </m:r>
                      <m:r>
                        <a:rPr lang="en-US" b="0" i="1" smtClean="0">
                          <a:latin typeface="Cambria Math" panose="02040503050406030204" pitchFamily="18" charset="0"/>
                        </a:rPr>
                        <m:t>𝐴</m:t>
                      </m:r>
                    </m:oMath>
                  </m:oMathPara>
                </a14:m>
                <a:endParaRPr lang="en-US" dirty="0"/>
              </a:p>
              <a:p>
                <a:pPr marL="0" indent="0">
                  <a:buNone/>
                </a:pPr>
                <a:r>
                  <a:rPr lang="en-US" dirty="0"/>
                  <a:t>Determine the PD if 0.6A flows through a 350 ohm resistor.</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𝑉</m:t>
                      </m:r>
                      <m:r>
                        <a:rPr lang="en-US" b="0" i="1" smtClean="0">
                          <a:latin typeface="Cambria Math" panose="02040503050406030204" pitchFamily="18" charset="0"/>
                        </a:rPr>
                        <m:t>=</m:t>
                      </m:r>
                      <m:r>
                        <a:rPr lang="en-US" b="0" i="1" smtClean="0">
                          <a:latin typeface="Cambria Math" panose="02040503050406030204" pitchFamily="18" charset="0"/>
                        </a:rPr>
                        <m:t>𝐼𝑅</m:t>
                      </m:r>
                      <m:r>
                        <a:rPr lang="en-US" b="0" i="1" smtClean="0">
                          <a:latin typeface="Cambria Math" panose="02040503050406030204" pitchFamily="18" charset="0"/>
                        </a:rPr>
                        <m:t>=0.6×350=210</m:t>
                      </m:r>
                      <m:r>
                        <a:rPr lang="en-US" b="0" i="1" smtClean="0">
                          <a:latin typeface="Cambria Math" panose="02040503050406030204" pitchFamily="18" charset="0"/>
                          <a:ea typeface="Cambria Math" panose="02040503050406030204" pitchFamily="18" charset="0"/>
                        </a:rPr>
                        <m:t>𝑉</m:t>
                      </m:r>
                    </m:oMath>
                  </m:oMathPara>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141412" y="2249487"/>
                <a:ext cx="9905999" cy="3541714"/>
              </a:xfrm>
              <a:blipFill>
                <a:blip r:embed="rId2"/>
                <a:stretch>
                  <a:fillRect l="-615" t="-516" r="-862"/>
                </a:stretch>
              </a:blipFill>
            </p:spPr>
            <p:txBody>
              <a:bodyPr/>
              <a:lstStyle/>
              <a:p>
                <a:r>
                  <a:rPr lang="en-AU">
                    <a:noFill/>
                  </a:rPr>
                  <a:t> </a:t>
                </a:r>
              </a:p>
            </p:txBody>
          </p:sp>
        </mc:Fallback>
      </mc:AlternateContent>
    </p:spTree>
    <p:extLst>
      <p:ext uri="{BB962C8B-B14F-4D97-AF65-F5344CB8AC3E}">
        <p14:creationId xmlns:p14="http://schemas.microsoft.com/office/powerpoint/2010/main" val="39186764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a:extLst>
              <a:ext uri="{FF2B5EF4-FFF2-40B4-BE49-F238E27FC236}">
                <a16:creationId xmlns:a16="http://schemas.microsoft.com/office/drawing/2014/main" id="{E4A81ED5-28EB-41D3-A419-E105B20CF30F}"/>
              </a:ext>
            </a:extLst>
          </p:cNvPr>
          <p:cNvSpPr>
            <a:spLocks noGrp="1"/>
          </p:cNvSpPr>
          <p:nvPr>
            <p:ph type="title"/>
          </p:nvPr>
        </p:nvSpPr>
        <p:spPr/>
        <p:txBody>
          <a:bodyPr/>
          <a:lstStyle/>
          <a:p>
            <a:r>
              <a:rPr lang="en-AU" altLang="en-US" dirty="0"/>
              <a:t>Electrical Energy</a:t>
            </a:r>
          </a:p>
        </p:txBody>
      </p:sp>
      <mc:AlternateContent xmlns:mc="http://schemas.openxmlformats.org/markup-compatibility/2006" xmlns:a14="http://schemas.microsoft.com/office/drawing/2010/main">
        <mc:Choice Requires="a14">
          <p:sp>
            <p:nvSpPr>
              <p:cNvPr id="19459" name="Content Placeholder 2">
                <a:extLst>
                  <a:ext uri="{FF2B5EF4-FFF2-40B4-BE49-F238E27FC236}">
                    <a16:creationId xmlns:a16="http://schemas.microsoft.com/office/drawing/2014/main" id="{1B0332DF-7E0D-4246-9167-20AD3D8C6D59}"/>
                  </a:ext>
                </a:extLst>
              </p:cNvPr>
              <p:cNvSpPr>
                <a:spLocks noGrp="1"/>
              </p:cNvSpPr>
              <p:nvPr>
                <p:ph idx="1"/>
              </p:nvPr>
            </p:nvSpPr>
            <p:spPr/>
            <p:txBody>
              <a:bodyPr>
                <a:normAutofit/>
              </a:bodyPr>
              <a:lstStyle/>
              <a:p>
                <a:r>
                  <a:rPr lang="en-AU" altLang="en-US" dirty="0"/>
                  <a:t>Potential Difference is the work done per unit charge</a:t>
                </a:r>
              </a:p>
              <a:p>
                <a:pPr marL="0" indent="0">
                  <a:buNone/>
                </a:pPr>
                <a14:m>
                  <m:oMathPara xmlns:m="http://schemas.openxmlformats.org/officeDocument/2006/math">
                    <m:oMathParaPr>
                      <m:jc m:val="centerGroup"/>
                    </m:oMathParaPr>
                    <m:oMath xmlns:m="http://schemas.openxmlformats.org/officeDocument/2006/math">
                      <m:r>
                        <a:rPr lang="en-US" altLang="en-US" b="0" i="1" smtClean="0">
                          <a:latin typeface="Cambria Math" panose="02040503050406030204" pitchFamily="18" charset="0"/>
                        </a:rPr>
                        <m:t>𝑊</m:t>
                      </m:r>
                      <m:r>
                        <a:rPr lang="en-US" altLang="en-US" b="0" i="1" smtClean="0">
                          <a:latin typeface="Cambria Math" panose="02040503050406030204" pitchFamily="18" charset="0"/>
                        </a:rPr>
                        <m:t>=</m:t>
                      </m:r>
                      <m:r>
                        <a:rPr lang="en-US" altLang="en-US" b="0" i="1" smtClean="0">
                          <a:latin typeface="Cambria Math" panose="02040503050406030204" pitchFamily="18" charset="0"/>
                        </a:rPr>
                        <m:t>𝑉𝑞</m:t>
                      </m:r>
                    </m:oMath>
                  </m:oMathPara>
                </a14:m>
                <a:endParaRPr lang="en-US" altLang="en-US" dirty="0"/>
              </a:p>
              <a:p>
                <a:r>
                  <a:rPr lang="en-US" altLang="en-US" dirty="0"/>
                  <a:t>Recall that:</a:t>
                </a:r>
              </a:p>
              <a:p>
                <a:pPr marL="0" indent="0" algn="ctr">
                  <a:buNone/>
                </a:pPr>
                <a14:m>
                  <m:oMathPara xmlns:m="http://schemas.openxmlformats.org/officeDocument/2006/math">
                    <m:oMathParaPr>
                      <m:jc m:val="centerGroup"/>
                    </m:oMathParaPr>
                    <m:oMath xmlns:m="http://schemas.openxmlformats.org/officeDocument/2006/math">
                      <m:r>
                        <a:rPr lang="en-US" altLang="en-US" b="0" i="1" smtClean="0">
                          <a:latin typeface="Cambria Math" panose="02040503050406030204" pitchFamily="18" charset="0"/>
                        </a:rPr>
                        <m:t>𝑞</m:t>
                      </m:r>
                      <m:r>
                        <a:rPr lang="en-US" altLang="en-US" b="0" i="1" smtClean="0">
                          <a:latin typeface="Cambria Math" panose="02040503050406030204" pitchFamily="18" charset="0"/>
                        </a:rPr>
                        <m:t>=</m:t>
                      </m:r>
                      <m:r>
                        <a:rPr lang="en-US" altLang="en-US" b="0" i="1" smtClean="0">
                          <a:latin typeface="Cambria Math" panose="02040503050406030204" pitchFamily="18" charset="0"/>
                        </a:rPr>
                        <m:t>𝐼𝑡</m:t>
                      </m:r>
                    </m:oMath>
                  </m:oMathPara>
                </a14:m>
                <a:endParaRPr lang="en-AU" altLang="en-US" dirty="0"/>
              </a:p>
              <a:p>
                <a:r>
                  <a:rPr lang="en-US" altLang="en-US" dirty="0"/>
                  <a:t>By substitution can derive:</a:t>
                </a:r>
              </a:p>
              <a:p>
                <a:pPr marL="0" indent="0" algn="ctr">
                  <a:buNone/>
                </a:pPr>
                <a14:m>
                  <m:oMathPara xmlns:m="http://schemas.openxmlformats.org/officeDocument/2006/math">
                    <m:oMathParaPr>
                      <m:jc m:val="centerGroup"/>
                    </m:oMathParaPr>
                    <m:oMath xmlns:m="http://schemas.openxmlformats.org/officeDocument/2006/math">
                      <m:r>
                        <a:rPr lang="en-US" altLang="en-US" b="0" i="1" smtClean="0">
                          <a:latin typeface="Cambria Math" panose="02040503050406030204" pitchFamily="18" charset="0"/>
                        </a:rPr>
                        <m:t>𝑊</m:t>
                      </m:r>
                      <m:r>
                        <a:rPr lang="en-US" altLang="en-US" b="0" i="1" smtClean="0">
                          <a:latin typeface="Cambria Math" panose="02040503050406030204" pitchFamily="18" charset="0"/>
                        </a:rPr>
                        <m:t>=</m:t>
                      </m:r>
                      <m:r>
                        <a:rPr lang="en-US" altLang="en-US" b="0" i="1" smtClean="0">
                          <a:latin typeface="Cambria Math" panose="02040503050406030204" pitchFamily="18" charset="0"/>
                        </a:rPr>
                        <m:t>𝑉𝐼𝑡</m:t>
                      </m:r>
                    </m:oMath>
                  </m:oMathPara>
                </a14:m>
                <a:endParaRPr lang="en-AU" altLang="en-US" dirty="0"/>
              </a:p>
              <a:p>
                <a:pPr marL="0" indent="0">
                  <a:buNone/>
                </a:pPr>
                <a14:m>
                  <m:oMathPara xmlns:m="http://schemas.openxmlformats.org/officeDocument/2006/math">
                    <m:oMathParaPr>
                      <m:jc m:val="center"/>
                    </m:oMathParaPr>
                    <m:oMath xmlns:m="http://schemas.openxmlformats.org/officeDocument/2006/math">
                      <m:r>
                        <a:rPr lang="en-US" altLang="en-US" b="0" i="1" smtClean="0">
                          <a:latin typeface="Cambria Math" panose="02040503050406030204" pitchFamily="18" charset="0"/>
                        </a:rPr>
                        <m:t>𝑊</m:t>
                      </m:r>
                      <m:r>
                        <a:rPr lang="en-US" altLang="en-US" b="0" i="1" smtClean="0">
                          <a:latin typeface="Cambria Math" panose="02040503050406030204" pitchFamily="18" charset="0"/>
                        </a:rPr>
                        <m:t>=</m:t>
                      </m:r>
                      <m:r>
                        <m:rPr>
                          <m:nor/>
                        </m:rPr>
                        <a:rPr lang="en-US" altLang="en-US" b="0" i="0" smtClean="0">
                          <a:latin typeface="Cambria Math" panose="02040503050406030204" pitchFamily="18" charset="0"/>
                        </a:rPr>
                        <m:t> </m:t>
                      </m:r>
                      <m:r>
                        <m:rPr>
                          <m:nor/>
                        </m:rPr>
                        <a:rPr lang="en-US" altLang="en-US" b="0" i="0" smtClean="0">
                          <a:latin typeface="Cambria Math" panose="02040503050406030204" pitchFamily="18" charset="0"/>
                        </a:rPr>
                        <m:t>work</m:t>
                      </m:r>
                      <m:r>
                        <m:rPr>
                          <m:nor/>
                        </m:rPr>
                        <a:rPr lang="en-US" altLang="en-US" b="0" i="0" smtClean="0">
                          <a:latin typeface="Cambria Math" panose="02040503050406030204" pitchFamily="18" charset="0"/>
                        </a:rPr>
                        <m:t> (</m:t>
                      </m:r>
                      <m:r>
                        <m:rPr>
                          <m:nor/>
                        </m:rPr>
                        <a:rPr lang="en-US" altLang="en-US" b="0" i="0" smtClean="0">
                          <a:latin typeface="Cambria Math" panose="02040503050406030204" pitchFamily="18" charset="0"/>
                        </a:rPr>
                        <m:t>Joules</m:t>
                      </m:r>
                      <m:r>
                        <m:rPr>
                          <m:nor/>
                        </m:rPr>
                        <a:rPr lang="en-US" altLang="en-US" b="0" i="0" smtClean="0">
                          <a:latin typeface="Cambria Math" panose="02040503050406030204" pitchFamily="18" charset="0"/>
                        </a:rPr>
                        <m:t>, </m:t>
                      </m:r>
                      <m:r>
                        <m:rPr>
                          <m:nor/>
                        </m:rPr>
                        <a:rPr lang="en-US" altLang="en-US" b="0" i="0" smtClean="0">
                          <a:latin typeface="Cambria Math" panose="02040503050406030204" pitchFamily="18" charset="0"/>
                        </a:rPr>
                        <m:t>J</m:t>
                      </m:r>
                      <m:r>
                        <m:rPr>
                          <m:nor/>
                        </m:rPr>
                        <a:rPr lang="en-US" altLang="en-US" b="0" i="0" smtClean="0">
                          <a:latin typeface="Cambria Math" panose="02040503050406030204" pitchFamily="18" charset="0"/>
                        </a:rPr>
                        <m:t>)</m:t>
                      </m:r>
                    </m:oMath>
                  </m:oMathPara>
                </a14:m>
                <a:endParaRPr lang="en-AU" altLang="en-US" dirty="0"/>
              </a:p>
            </p:txBody>
          </p:sp>
        </mc:Choice>
        <mc:Fallback xmlns="">
          <p:sp>
            <p:nvSpPr>
              <p:cNvPr id="19459" name="Content Placeholder 2">
                <a:extLst>
                  <a:ext uri="{FF2B5EF4-FFF2-40B4-BE49-F238E27FC236}">
                    <a16:creationId xmlns:a16="http://schemas.microsoft.com/office/drawing/2014/main" id="{1B0332DF-7E0D-4246-9167-20AD3D8C6D59}"/>
                  </a:ext>
                </a:extLst>
              </p:cNvPr>
              <p:cNvSpPr>
                <a:spLocks noGrp="1" noRot="1" noChangeAspect="1" noMove="1" noResize="1" noEditPoints="1" noAdjustHandles="1" noChangeArrowheads="1" noChangeShapeType="1" noTextEdit="1"/>
              </p:cNvSpPr>
              <p:nvPr>
                <p:ph idx="1"/>
              </p:nvPr>
            </p:nvSpPr>
            <p:spPr>
              <a:blipFill>
                <a:blip r:embed="rId2"/>
                <a:stretch>
                  <a:fillRect l="-1231" t="-2238"/>
                </a:stretch>
              </a:blipFill>
            </p:spPr>
            <p:txBody>
              <a:bodyPr/>
              <a:lstStyle/>
              <a:p>
                <a:r>
                  <a:rPr lang="en-AU">
                    <a:noFill/>
                  </a:rPr>
                  <a:t> </a:t>
                </a:r>
              </a:p>
            </p:txBody>
          </p:sp>
        </mc:Fallback>
      </mc:AlternateContent>
    </p:spTree>
    <p:extLst>
      <p:ext uri="{BB962C8B-B14F-4D97-AF65-F5344CB8AC3E}">
        <p14:creationId xmlns:p14="http://schemas.microsoft.com/office/powerpoint/2010/main" val="21626319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id="{76928474-B58B-4494-932D-F0A5CE150961}"/>
              </a:ext>
            </a:extLst>
          </p:cNvPr>
          <p:cNvSpPr>
            <a:spLocks noGrp="1"/>
          </p:cNvSpPr>
          <p:nvPr>
            <p:ph type="title"/>
          </p:nvPr>
        </p:nvSpPr>
        <p:spPr/>
        <p:txBody>
          <a:bodyPr/>
          <a:lstStyle/>
          <a:p>
            <a:r>
              <a:rPr lang="en-AU" altLang="en-US"/>
              <a:t>Example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553CEB5-BD07-4A88-9264-0F416E1B92ED}"/>
                  </a:ext>
                </a:extLst>
              </p:cNvPr>
              <p:cNvSpPr>
                <a:spLocks noGrp="1"/>
              </p:cNvSpPr>
              <p:nvPr>
                <p:ph idx="1"/>
              </p:nvPr>
            </p:nvSpPr>
            <p:spPr>
              <a:xfrm>
                <a:off x="2209800" y="1571626"/>
                <a:ext cx="7772400" cy="4524375"/>
              </a:xfrm>
            </p:spPr>
            <p:txBody>
              <a:bodyPr>
                <a:normAutofit fontScale="85000" lnSpcReduction="10000"/>
              </a:bodyPr>
              <a:lstStyle/>
              <a:p>
                <a:pPr marL="0" indent="0">
                  <a:buNone/>
                  <a:defRPr/>
                </a:pPr>
                <a:r>
                  <a:rPr lang="en-AU" dirty="0"/>
                  <a:t>Electrons in a TV tube are accelerated through a potential difference of 2.00kV. Mass of e- = 9.11 x 10</a:t>
                </a:r>
                <a:r>
                  <a:rPr lang="en-AU" baseline="30000" dirty="0"/>
                  <a:t>-31</a:t>
                </a:r>
                <a:r>
                  <a:rPr lang="en-AU" dirty="0"/>
                  <a:t> kg</a:t>
                </a:r>
              </a:p>
              <a:p>
                <a:pPr marL="0" indent="0">
                  <a:buNone/>
                  <a:defRPr/>
                </a:pPr>
                <a:r>
                  <a:rPr lang="en-AU" dirty="0"/>
                  <a:t>Calculate:</a:t>
                </a:r>
              </a:p>
              <a:p>
                <a:pPr>
                  <a:defRPr/>
                </a:pPr>
                <a:r>
                  <a:rPr lang="en-AU" dirty="0"/>
                  <a:t>Work done on each electron</a:t>
                </a:r>
              </a:p>
              <a:p>
                <a:pPr marL="0" indent="0">
                  <a:buNone/>
                  <a:defRPr/>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𝑊</m:t>
                      </m:r>
                      <m:r>
                        <a:rPr lang="en-US" b="0" i="1" smtClean="0">
                          <a:latin typeface="Cambria Math" panose="02040503050406030204" pitchFamily="18" charset="0"/>
                        </a:rPr>
                        <m:t>=</m:t>
                      </m:r>
                      <m:r>
                        <a:rPr lang="en-US" b="0" i="1" smtClean="0">
                          <a:latin typeface="Cambria Math" panose="02040503050406030204" pitchFamily="18" charset="0"/>
                        </a:rPr>
                        <m:t>𝑉𝑞</m:t>
                      </m:r>
                      <m:r>
                        <a:rPr lang="en-US" b="0" i="1" smtClean="0">
                          <a:latin typeface="Cambria Math" panose="02040503050406030204" pitchFamily="18" charset="0"/>
                        </a:rPr>
                        <m:t>=2000×1.6×</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10</m:t>
                          </m:r>
                        </m:e>
                        <m:sup>
                          <m:r>
                            <a:rPr lang="en-US" b="0" i="1" smtClean="0">
                              <a:latin typeface="Cambria Math" panose="02040503050406030204" pitchFamily="18" charset="0"/>
                              <a:ea typeface="Cambria Math" panose="02040503050406030204" pitchFamily="18" charset="0"/>
                            </a:rPr>
                            <m:t>−19</m:t>
                          </m:r>
                        </m:sup>
                      </m:sSup>
                      <m:r>
                        <a:rPr lang="en-US" b="0" i="1" smtClean="0">
                          <a:latin typeface="Cambria Math" panose="02040503050406030204" pitchFamily="18" charset="0"/>
                          <a:ea typeface="Cambria Math" panose="02040503050406030204" pitchFamily="18" charset="0"/>
                        </a:rPr>
                        <m:t>=3.20×</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10</m:t>
                          </m:r>
                        </m:e>
                        <m:sup>
                          <m:r>
                            <a:rPr lang="en-US" b="0" i="1" smtClean="0">
                              <a:latin typeface="Cambria Math" panose="02040503050406030204" pitchFamily="18" charset="0"/>
                              <a:ea typeface="Cambria Math" panose="02040503050406030204" pitchFamily="18" charset="0"/>
                            </a:rPr>
                            <m:t>−16</m:t>
                          </m:r>
                        </m:sup>
                      </m:sSup>
                      <m:r>
                        <a:rPr lang="en-US" b="0" i="1" smtClean="0">
                          <a:latin typeface="Cambria Math" panose="02040503050406030204" pitchFamily="18" charset="0"/>
                          <a:ea typeface="Cambria Math" panose="02040503050406030204" pitchFamily="18" charset="0"/>
                        </a:rPr>
                        <m:t>𝐽</m:t>
                      </m:r>
                    </m:oMath>
                  </m:oMathPara>
                </a14:m>
                <a:endParaRPr lang="en-AU" dirty="0"/>
              </a:p>
              <a:p>
                <a:pPr>
                  <a:defRPr/>
                </a:pPr>
                <a:r>
                  <a:rPr lang="en-AU" dirty="0"/>
                  <a:t>KE </a:t>
                </a:r>
                <a:r>
                  <a:rPr lang="en-AU"/>
                  <a:t>of an electron</a:t>
                </a:r>
                <a:endParaRPr lang="en-AU" dirty="0"/>
              </a:p>
              <a:p>
                <a:pPr marL="0" indent="0" algn="ctr">
                  <a:buNone/>
                  <a:defRPr/>
                </a:pPr>
                <a:r>
                  <a:rPr lang="en-US" dirty="0"/>
                  <a:t>Assuming electrons started at rest: </a:t>
                </a:r>
                <a14:m>
                  <m:oMath xmlns:m="http://schemas.openxmlformats.org/officeDocument/2006/math">
                    <m:r>
                      <a:rPr lang="en-US" i="1">
                        <a:latin typeface="Cambria Math" panose="02040503050406030204" pitchFamily="18" charset="0"/>
                        <a:ea typeface="Cambria Math" panose="02040503050406030204" pitchFamily="18" charset="0"/>
                      </a:rPr>
                      <m:t>3.20×</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10</m:t>
                        </m:r>
                      </m:e>
                      <m:sup>
                        <m:r>
                          <a:rPr lang="en-US" i="1">
                            <a:latin typeface="Cambria Math" panose="02040503050406030204" pitchFamily="18" charset="0"/>
                            <a:ea typeface="Cambria Math" panose="02040503050406030204" pitchFamily="18" charset="0"/>
                          </a:rPr>
                          <m:t>−1</m:t>
                        </m:r>
                        <m:r>
                          <a:rPr lang="en-US" b="0" i="1" smtClean="0">
                            <a:latin typeface="Cambria Math" panose="02040503050406030204" pitchFamily="18" charset="0"/>
                            <a:ea typeface="Cambria Math" panose="02040503050406030204" pitchFamily="18" charset="0"/>
                          </a:rPr>
                          <m:t>6</m:t>
                        </m:r>
                      </m:sup>
                    </m:sSup>
                    <m:r>
                      <a:rPr lang="en-US" i="1">
                        <a:latin typeface="Cambria Math" panose="02040503050406030204" pitchFamily="18" charset="0"/>
                        <a:ea typeface="Cambria Math" panose="02040503050406030204" pitchFamily="18" charset="0"/>
                      </a:rPr>
                      <m:t>𝐽</m:t>
                    </m:r>
                  </m:oMath>
                </a14:m>
                <a:endParaRPr lang="en-AU" dirty="0"/>
              </a:p>
              <a:p>
                <a:pPr>
                  <a:defRPr/>
                </a:pPr>
                <a:r>
                  <a:rPr lang="en-AU" dirty="0"/>
                  <a:t>Final velocity of electrons assuming initially at rest. </a:t>
                </a:r>
              </a:p>
              <a:p>
                <a:pPr marL="0" indent="0">
                  <a:buNone/>
                  <a:defRPr/>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𝐾𝐸</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r>
                        <a:rPr lang="en-US" b="0" i="1" smtClean="0">
                          <a:latin typeface="Cambria Math" panose="02040503050406030204" pitchFamily="18" charset="0"/>
                        </a:rPr>
                        <m:t>𝑚</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𝑣</m:t>
                          </m:r>
                        </m:e>
                        <m:sup>
                          <m:r>
                            <a:rPr lang="en-US" b="0" i="1" smtClean="0">
                              <a:latin typeface="Cambria Math" panose="02040503050406030204" pitchFamily="18" charset="0"/>
                            </a:rPr>
                            <m:t>2</m:t>
                          </m:r>
                        </m:sup>
                      </m:sSup>
                      <m:r>
                        <a:rPr lang="en-US" b="0" i="1" smtClean="0">
                          <a:latin typeface="Cambria Math" panose="02040503050406030204" pitchFamily="18" charset="0"/>
                        </a:rPr>
                        <m:t>=</m:t>
                      </m:r>
                      <m:r>
                        <a:rPr lang="en-US" i="1">
                          <a:latin typeface="Cambria Math" panose="02040503050406030204" pitchFamily="18" charset="0"/>
                          <a:ea typeface="Cambria Math" panose="02040503050406030204" pitchFamily="18" charset="0"/>
                        </a:rPr>
                        <m:t>3.20×</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10</m:t>
                          </m:r>
                        </m:e>
                        <m:sup>
                          <m:r>
                            <a:rPr lang="en-US" i="1">
                              <a:latin typeface="Cambria Math" panose="02040503050406030204" pitchFamily="18" charset="0"/>
                              <a:ea typeface="Cambria Math" panose="02040503050406030204" pitchFamily="18" charset="0"/>
                            </a:rPr>
                            <m:t>−1</m:t>
                          </m:r>
                          <m:r>
                            <a:rPr lang="en-US" b="0" i="1" smtClean="0">
                              <a:latin typeface="Cambria Math" panose="02040503050406030204" pitchFamily="18" charset="0"/>
                              <a:ea typeface="Cambria Math" panose="02040503050406030204" pitchFamily="18" charset="0"/>
                            </a:rPr>
                            <m:t>6</m:t>
                          </m:r>
                        </m:sup>
                      </m:sSup>
                      <m:r>
                        <a:rPr lang="en-US" b="0" i="1" smtClean="0">
                          <a:latin typeface="Cambria Math" panose="02040503050406030204" pitchFamily="18" charset="0"/>
                          <a:ea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den>
                      </m:f>
                      <m:r>
                        <a:rPr lang="en-US" b="0" i="1" smtClean="0">
                          <a:latin typeface="Cambria Math" panose="02040503050406030204" pitchFamily="18" charset="0"/>
                        </a:rPr>
                        <m:t>9.11</m:t>
                      </m:r>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10</m:t>
                          </m:r>
                        </m:e>
                        <m:sup>
                          <m:r>
                            <a:rPr lang="en-US" b="0" i="1" smtClean="0">
                              <a:latin typeface="Cambria Math" panose="02040503050406030204" pitchFamily="18" charset="0"/>
                              <a:ea typeface="Cambria Math" panose="02040503050406030204" pitchFamily="18" charset="0"/>
                            </a:rPr>
                            <m:t>−31</m:t>
                          </m:r>
                        </m:sup>
                      </m:sSup>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𝑣</m:t>
                          </m:r>
                        </m:e>
                        <m:sup>
                          <m:r>
                            <a:rPr lang="en-US" b="0" i="1" smtClean="0">
                              <a:latin typeface="Cambria Math" panose="02040503050406030204" pitchFamily="18" charset="0"/>
                              <a:ea typeface="Cambria Math" panose="02040503050406030204" pitchFamily="18" charset="0"/>
                            </a:rPr>
                            <m:t>2</m:t>
                          </m:r>
                        </m:sup>
                      </m:sSup>
                    </m:oMath>
                  </m:oMathPara>
                </a14:m>
                <a:endParaRPr lang="en-US" b="0" dirty="0">
                  <a:ea typeface="Cambria Math" panose="02040503050406030204" pitchFamily="18" charset="0"/>
                </a:endParaRPr>
              </a:p>
              <a:p>
                <a:pPr marL="0" indent="0">
                  <a:buNone/>
                  <a:defRPr/>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𝑣</m:t>
                      </m:r>
                      <m:r>
                        <a:rPr lang="en-US" b="0" i="1" smtClean="0">
                          <a:latin typeface="Cambria Math" panose="02040503050406030204" pitchFamily="18" charset="0"/>
                        </a:rPr>
                        <m:t>=2.65×</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10</m:t>
                          </m:r>
                        </m:e>
                        <m:sup>
                          <m:r>
                            <a:rPr lang="en-US" b="0" i="1" smtClean="0">
                              <a:latin typeface="Cambria Math" panose="02040503050406030204" pitchFamily="18" charset="0"/>
                              <a:ea typeface="Cambria Math" panose="02040503050406030204" pitchFamily="18" charset="0"/>
                            </a:rPr>
                            <m:t>7</m:t>
                          </m:r>
                        </m:sup>
                      </m:sSup>
                      <m:r>
                        <a:rPr lang="en-US" b="0" i="1" smtClean="0">
                          <a:latin typeface="Cambria Math" panose="02040503050406030204" pitchFamily="18" charset="0"/>
                          <a:ea typeface="Cambria Math" panose="02040503050406030204" pitchFamily="18" charset="0"/>
                        </a:rPr>
                        <m:t>𝑚</m:t>
                      </m:r>
                      <m:r>
                        <a:rPr lang="en-US" b="0" i="1" smtClean="0">
                          <a:latin typeface="Cambria Math" panose="02040503050406030204" pitchFamily="18" charset="0"/>
                          <a:ea typeface="Cambria Math" panose="02040503050406030204" pitchFamily="18" charset="0"/>
                        </a:rPr>
                        <m:t> </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𝑠</m:t>
                          </m:r>
                        </m:e>
                        <m:sup>
                          <m:r>
                            <a:rPr lang="en-US" b="0" i="1" smtClean="0">
                              <a:latin typeface="Cambria Math" panose="02040503050406030204" pitchFamily="18" charset="0"/>
                              <a:ea typeface="Cambria Math" panose="02040503050406030204" pitchFamily="18" charset="0"/>
                            </a:rPr>
                            <m:t>−1</m:t>
                          </m:r>
                        </m:sup>
                      </m:sSup>
                    </m:oMath>
                  </m:oMathPara>
                </a14:m>
                <a:endParaRPr lang="en-AU" dirty="0"/>
              </a:p>
            </p:txBody>
          </p:sp>
        </mc:Choice>
        <mc:Fallback xmlns="">
          <p:sp>
            <p:nvSpPr>
              <p:cNvPr id="3" name="Content Placeholder 2">
                <a:extLst>
                  <a:ext uri="{FF2B5EF4-FFF2-40B4-BE49-F238E27FC236}">
                    <a16:creationId xmlns:a16="http://schemas.microsoft.com/office/drawing/2014/main" id="{7553CEB5-BD07-4A88-9264-0F416E1B92ED}"/>
                  </a:ext>
                </a:extLst>
              </p:cNvPr>
              <p:cNvSpPr>
                <a:spLocks noGrp="1" noRot="1" noChangeAspect="1" noMove="1" noResize="1" noEditPoints="1" noAdjustHandles="1" noChangeArrowheads="1" noChangeShapeType="1" noTextEdit="1"/>
              </p:cNvSpPr>
              <p:nvPr>
                <p:ph idx="1"/>
              </p:nvPr>
            </p:nvSpPr>
            <p:spPr>
              <a:xfrm>
                <a:off x="2209800" y="1571626"/>
                <a:ext cx="7772400" cy="4524375"/>
              </a:xfrm>
              <a:blipFill>
                <a:blip r:embed="rId3"/>
                <a:stretch>
                  <a:fillRect l="-1176" t="-539"/>
                </a:stretch>
              </a:blipFill>
            </p:spPr>
            <p:txBody>
              <a:bodyPr/>
              <a:lstStyle/>
              <a:p>
                <a:r>
                  <a:rPr lang="en-AU">
                    <a:noFill/>
                  </a:rPr>
                  <a:t> </a:t>
                </a:r>
              </a:p>
            </p:txBody>
          </p:sp>
        </mc:Fallback>
      </mc:AlternateContent>
    </p:spTree>
    <p:extLst>
      <p:ext uri="{BB962C8B-B14F-4D97-AF65-F5344CB8AC3E}">
        <p14:creationId xmlns:p14="http://schemas.microsoft.com/office/powerpoint/2010/main" val="25072954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a:extLst>
              <a:ext uri="{FF2B5EF4-FFF2-40B4-BE49-F238E27FC236}">
                <a16:creationId xmlns:a16="http://schemas.microsoft.com/office/drawing/2014/main" id="{C9E23D55-ADA3-447D-8EE7-D63AD717C8BC}"/>
              </a:ext>
            </a:extLst>
          </p:cNvPr>
          <p:cNvSpPr>
            <a:spLocks noGrp="1"/>
          </p:cNvSpPr>
          <p:nvPr>
            <p:ph type="title"/>
          </p:nvPr>
        </p:nvSpPr>
        <p:spPr/>
        <p:txBody>
          <a:bodyPr/>
          <a:lstStyle/>
          <a:p>
            <a:r>
              <a:rPr lang="en-AU" altLang="en-US"/>
              <a:t>Example 2</a:t>
            </a:r>
          </a:p>
        </p:txBody>
      </p:sp>
      <mc:AlternateContent xmlns:mc="http://schemas.openxmlformats.org/markup-compatibility/2006" xmlns:a14="http://schemas.microsoft.com/office/drawing/2010/main">
        <mc:Choice Requires="a14">
          <p:sp>
            <p:nvSpPr>
              <p:cNvPr id="21507" name="Content Placeholder 2">
                <a:extLst>
                  <a:ext uri="{FF2B5EF4-FFF2-40B4-BE49-F238E27FC236}">
                    <a16:creationId xmlns:a16="http://schemas.microsoft.com/office/drawing/2014/main" id="{7552880F-6491-4659-873D-1F241C67E28C}"/>
                  </a:ext>
                </a:extLst>
              </p:cNvPr>
              <p:cNvSpPr>
                <a:spLocks noGrp="1"/>
              </p:cNvSpPr>
              <p:nvPr>
                <p:ph idx="1"/>
              </p:nvPr>
            </p:nvSpPr>
            <p:spPr/>
            <p:txBody>
              <a:bodyPr>
                <a:normAutofit/>
              </a:bodyPr>
              <a:lstStyle/>
              <a:p>
                <a:pPr marL="0" indent="0">
                  <a:buNone/>
                </a:pPr>
                <a:r>
                  <a:rPr lang="en-AU" altLang="en-US" dirty="0"/>
                  <a:t>How long does it take a piece of resistor wiring to heat 100mL of water from 20</a:t>
                </a:r>
                <a:r>
                  <a:rPr lang="en-AU" altLang="en-US" baseline="30000" dirty="0"/>
                  <a:t>0</a:t>
                </a:r>
                <a:r>
                  <a:rPr lang="en-AU" altLang="en-US" dirty="0"/>
                  <a:t>C to 90</a:t>
                </a:r>
                <a:r>
                  <a:rPr lang="en-AU" altLang="en-US" baseline="30000" dirty="0"/>
                  <a:t>0</a:t>
                </a:r>
                <a:r>
                  <a:rPr lang="en-AU" altLang="en-US" dirty="0"/>
                  <a:t>C if the potential difference across the resistor is 24V and the current flowing is 4.00 A. Assume no heat lost to the surroundings.</a:t>
                </a:r>
              </a:p>
              <a:p>
                <a:pPr marL="0" indent="0">
                  <a:buNone/>
                </a:pPr>
                <a14:m>
                  <m:oMathPara xmlns:m="http://schemas.openxmlformats.org/officeDocument/2006/math">
                    <m:oMathParaPr>
                      <m:jc m:val="centerGroup"/>
                    </m:oMathParaPr>
                    <m:oMath xmlns:m="http://schemas.openxmlformats.org/officeDocument/2006/math">
                      <m:r>
                        <a:rPr lang="en-US" altLang="en-US" b="0" i="1" smtClean="0">
                          <a:latin typeface="Cambria Math" panose="02040503050406030204" pitchFamily="18" charset="0"/>
                        </a:rPr>
                        <m:t>𝑉𝐼𝑡</m:t>
                      </m:r>
                      <m:r>
                        <a:rPr lang="en-US" altLang="en-US" b="0" i="1" smtClean="0">
                          <a:latin typeface="Cambria Math" panose="02040503050406030204" pitchFamily="18" charset="0"/>
                        </a:rPr>
                        <m:t>=</m:t>
                      </m:r>
                      <m:r>
                        <a:rPr lang="en-US" altLang="en-US" b="0" i="1" smtClean="0">
                          <a:latin typeface="Cambria Math" panose="02040503050406030204" pitchFamily="18" charset="0"/>
                        </a:rPr>
                        <m:t>𝑚𝑐</m:t>
                      </m:r>
                      <m:r>
                        <a:rPr lang="en-US" altLang="en-US" b="0" i="1" smtClean="0">
                          <a:latin typeface="Cambria Math" panose="02040503050406030204" pitchFamily="18" charset="0"/>
                          <a:ea typeface="Cambria Math" panose="02040503050406030204" pitchFamily="18" charset="0"/>
                        </a:rPr>
                        <m:t>∆</m:t>
                      </m:r>
                      <m:r>
                        <a:rPr lang="en-US" altLang="en-US" b="0" i="1" smtClean="0">
                          <a:latin typeface="Cambria Math" panose="02040503050406030204" pitchFamily="18" charset="0"/>
                          <a:ea typeface="Cambria Math" panose="02040503050406030204" pitchFamily="18" charset="0"/>
                        </a:rPr>
                        <m:t>𝑇</m:t>
                      </m:r>
                    </m:oMath>
                  </m:oMathPara>
                </a14:m>
                <a:endParaRPr lang="en-US" altLang="en-US" b="0" dirty="0">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altLang="en-US" b="0" i="1" smtClean="0">
                          <a:latin typeface="Cambria Math" panose="02040503050406030204" pitchFamily="18" charset="0"/>
                        </a:rPr>
                        <m:t>24</m:t>
                      </m:r>
                      <m:r>
                        <a:rPr lang="en-US" altLang="en-US" b="0" i="1" smtClean="0">
                          <a:latin typeface="Cambria Math" panose="02040503050406030204" pitchFamily="18" charset="0"/>
                          <a:ea typeface="Cambria Math" panose="02040503050406030204" pitchFamily="18" charset="0"/>
                        </a:rPr>
                        <m:t>×4</m:t>
                      </m:r>
                      <m:r>
                        <a:rPr lang="en-US" altLang="en-US" i="1">
                          <a:latin typeface="Cambria Math" panose="02040503050406030204" pitchFamily="18" charset="0"/>
                        </a:rPr>
                        <m:t>𝑡</m:t>
                      </m:r>
                      <m:r>
                        <a:rPr lang="en-US" altLang="en-US" i="1">
                          <a:latin typeface="Cambria Math" panose="02040503050406030204" pitchFamily="18" charset="0"/>
                        </a:rPr>
                        <m:t>=0.1×4180×70</m:t>
                      </m:r>
                    </m:oMath>
                  </m:oMathPara>
                </a14:m>
                <a:endParaRPr lang="en-US" altLang="en-US" b="0" dirty="0">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altLang="en-US" b="0" i="1" smtClean="0">
                          <a:latin typeface="Cambria Math" panose="02040503050406030204" pitchFamily="18" charset="0"/>
                          <a:ea typeface="Cambria Math" panose="02040503050406030204" pitchFamily="18" charset="0"/>
                        </a:rPr>
                        <m:t>𝑡</m:t>
                      </m:r>
                      <m:r>
                        <a:rPr lang="en-US" altLang="en-US" b="0" i="1" smtClean="0">
                          <a:latin typeface="Cambria Math" panose="02040503050406030204" pitchFamily="18" charset="0"/>
                          <a:ea typeface="Cambria Math" panose="02040503050406030204" pitchFamily="18" charset="0"/>
                        </a:rPr>
                        <m:t>=305</m:t>
                      </m:r>
                      <m:r>
                        <a:rPr lang="en-US" altLang="en-US" b="0" i="1" smtClean="0">
                          <a:latin typeface="Cambria Math" panose="02040503050406030204" pitchFamily="18" charset="0"/>
                          <a:ea typeface="Cambria Math" panose="02040503050406030204" pitchFamily="18" charset="0"/>
                        </a:rPr>
                        <m:t>𝑠</m:t>
                      </m:r>
                    </m:oMath>
                  </m:oMathPara>
                </a14:m>
                <a:endParaRPr lang="en-US" altLang="en-US" b="0" dirty="0">
                  <a:ea typeface="Cambria Math" panose="02040503050406030204" pitchFamily="18" charset="0"/>
                </a:endParaRPr>
              </a:p>
            </p:txBody>
          </p:sp>
        </mc:Choice>
        <mc:Fallback xmlns="">
          <p:sp>
            <p:nvSpPr>
              <p:cNvPr id="21507" name="Content Placeholder 2">
                <a:extLst>
                  <a:ext uri="{FF2B5EF4-FFF2-40B4-BE49-F238E27FC236}">
                    <a16:creationId xmlns:a16="http://schemas.microsoft.com/office/drawing/2014/main" id="{7552880F-6491-4659-873D-1F241C67E28C}"/>
                  </a:ext>
                </a:extLst>
              </p:cNvPr>
              <p:cNvSpPr>
                <a:spLocks noGrp="1" noRot="1" noChangeAspect="1" noMove="1" noResize="1" noEditPoints="1" noAdjustHandles="1" noChangeArrowheads="1" noChangeShapeType="1" noTextEdit="1"/>
              </p:cNvSpPr>
              <p:nvPr>
                <p:ph idx="1"/>
              </p:nvPr>
            </p:nvSpPr>
            <p:spPr>
              <a:blipFill>
                <a:blip r:embed="rId2"/>
                <a:stretch>
                  <a:fillRect l="-923" t="-172"/>
                </a:stretch>
              </a:blipFill>
            </p:spPr>
            <p:txBody>
              <a:bodyPr/>
              <a:lstStyle/>
              <a:p>
                <a:r>
                  <a:rPr lang="en-AU">
                    <a:noFill/>
                  </a:rPr>
                  <a:t> </a:t>
                </a:r>
              </a:p>
            </p:txBody>
          </p:sp>
        </mc:Fallback>
      </mc:AlternateContent>
    </p:spTree>
    <p:extLst>
      <p:ext uri="{BB962C8B-B14F-4D97-AF65-F5344CB8AC3E}">
        <p14:creationId xmlns:p14="http://schemas.microsoft.com/office/powerpoint/2010/main" val="17101406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50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50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50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a:extLst>
              <a:ext uri="{FF2B5EF4-FFF2-40B4-BE49-F238E27FC236}">
                <a16:creationId xmlns:a16="http://schemas.microsoft.com/office/drawing/2014/main" id="{E4A81ED5-28EB-41D3-A419-E105B20CF30F}"/>
              </a:ext>
            </a:extLst>
          </p:cNvPr>
          <p:cNvSpPr>
            <a:spLocks noGrp="1"/>
          </p:cNvSpPr>
          <p:nvPr>
            <p:ph type="title"/>
          </p:nvPr>
        </p:nvSpPr>
        <p:spPr/>
        <p:txBody>
          <a:bodyPr/>
          <a:lstStyle/>
          <a:p>
            <a:r>
              <a:rPr lang="en-AU" altLang="en-US" dirty="0"/>
              <a:t>Electrical Power</a:t>
            </a:r>
          </a:p>
        </p:txBody>
      </p:sp>
      <mc:AlternateContent xmlns:mc="http://schemas.openxmlformats.org/markup-compatibility/2006" xmlns:a14="http://schemas.microsoft.com/office/drawing/2010/main">
        <mc:Choice Requires="a14">
          <p:sp>
            <p:nvSpPr>
              <p:cNvPr id="19459" name="Content Placeholder 2">
                <a:extLst>
                  <a:ext uri="{FF2B5EF4-FFF2-40B4-BE49-F238E27FC236}">
                    <a16:creationId xmlns:a16="http://schemas.microsoft.com/office/drawing/2014/main" id="{1B0332DF-7E0D-4246-9167-20AD3D8C6D59}"/>
                  </a:ext>
                </a:extLst>
              </p:cNvPr>
              <p:cNvSpPr>
                <a:spLocks noGrp="1"/>
              </p:cNvSpPr>
              <p:nvPr>
                <p:ph idx="1"/>
              </p:nvPr>
            </p:nvSpPr>
            <p:spPr/>
            <p:txBody>
              <a:bodyPr>
                <a:normAutofit fontScale="92500"/>
              </a:bodyPr>
              <a:lstStyle/>
              <a:p>
                <a:r>
                  <a:rPr lang="en-AU" altLang="en-US" dirty="0"/>
                  <a:t>Power is the rate at which work is done or energy is transformed </a:t>
                </a:r>
              </a:p>
              <a:p>
                <a:pPr marL="0" indent="0">
                  <a:buNone/>
                </a:pPr>
                <a14:m>
                  <m:oMathPara xmlns:m="http://schemas.openxmlformats.org/officeDocument/2006/math">
                    <m:oMathParaPr>
                      <m:jc m:val="centerGroup"/>
                    </m:oMathParaPr>
                    <m:oMath xmlns:m="http://schemas.openxmlformats.org/officeDocument/2006/math">
                      <m:r>
                        <a:rPr lang="en-US" altLang="en-US" b="0" i="1" smtClean="0">
                          <a:latin typeface="Cambria Math" panose="02040503050406030204" pitchFamily="18" charset="0"/>
                        </a:rPr>
                        <m:t>𝑃</m:t>
                      </m:r>
                      <m:r>
                        <a:rPr lang="en-US" altLang="en-US" b="0" i="1" smtClean="0">
                          <a:latin typeface="Cambria Math" panose="02040503050406030204" pitchFamily="18" charset="0"/>
                        </a:rPr>
                        <m:t>=</m:t>
                      </m:r>
                      <m:f>
                        <m:fPr>
                          <m:ctrlPr>
                            <a:rPr lang="en-US" altLang="en-US" b="0" i="1" smtClean="0">
                              <a:latin typeface="Cambria Math" panose="02040503050406030204" pitchFamily="18" charset="0"/>
                            </a:rPr>
                          </m:ctrlPr>
                        </m:fPr>
                        <m:num>
                          <m:r>
                            <a:rPr lang="en-US" altLang="en-US" b="0" i="1" smtClean="0">
                              <a:latin typeface="Cambria Math" panose="02040503050406030204" pitchFamily="18" charset="0"/>
                            </a:rPr>
                            <m:t>𝑊</m:t>
                          </m:r>
                        </m:num>
                        <m:den>
                          <m:r>
                            <a:rPr lang="en-US" altLang="en-US" b="0" i="1" smtClean="0">
                              <a:latin typeface="Cambria Math" panose="02040503050406030204" pitchFamily="18" charset="0"/>
                            </a:rPr>
                            <m:t>𝑡</m:t>
                          </m:r>
                        </m:den>
                      </m:f>
                    </m:oMath>
                  </m:oMathPara>
                </a14:m>
                <a:endParaRPr lang="en-US" altLang="en-US" dirty="0"/>
              </a:p>
              <a:p>
                <a:r>
                  <a:rPr lang="en-US" altLang="en-US" dirty="0"/>
                  <a:t>Recall that:</a:t>
                </a:r>
              </a:p>
              <a:p>
                <a:pPr marL="0" indent="0" algn="ctr">
                  <a:buNone/>
                </a:pPr>
                <a14:m>
                  <m:oMathPara xmlns:m="http://schemas.openxmlformats.org/officeDocument/2006/math">
                    <m:oMathParaPr>
                      <m:jc m:val="centerGroup"/>
                    </m:oMathParaPr>
                    <m:oMath xmlns:m="http://schemas.openxmlformats.org/officeDocument/2006/math">
                      <m:r>
                        <a:rPr lang="en-US" altLang="en-US" i="1">
                          <a:latin typeface="Cambria Math" panose="02040503050406030204" pitchFamily="18" charset="0"/>
                        </a:rPr>
                        <m:t>𝑊</m:t>
                      </m:r>
                      <m:r>
                        <a:rPr lang="en-US" altLang="en-US" i="1">
                          <a:latin typeface="Cambria Math" panose="02040503050406030204" pitchFamily="18" charset="0"/>
                        </a:rPr>
                        <m:t>=</m:t>
                      </m:r>
                      <m:r>
                        <a:rPr lang="en-US" altLang="en-US" i="1">
                          <a:latin typeface="Cambria Math" panose="02040503050406030204" pitchFamily="18" charset="0"/>
                        </a:rPr>
                        <m:t>𝑉𝐼𝑡</m:t>
                      </m:r>
                    </m:oMath>
                  </m:oMathPara>
                </a14:m>
                <a:endParaRPr lang="en-AU" altLang="en-US" dirty="0"/>
              </a:p>
              <a:p>
                <a:r>
                  <a:rPr lang="en-US" altLang="en-US" dirty="0"/>
                  <a:t>By substitution can derive:</a:t>
                </a:r>
              </a:p>
              <a:p>
                <a:pPr marL="0" indent="0" algn="ctr">
                  <a:buNone/>
                </a:pPr>
                <a14:m>
                  <m:oMathPara xmlns:m="http://schemas.openxmlformats.org/officeDocument/2006/math">
                    <m:oMathParaPr>
                      <m:jc m:val="centerGroup"/>
                    </m:oMathParaPr>
                    <m:oMath xmlns:m="http://schemas.openxmlformats.org/officeDocument/2006/math">
                      <m:r>
                        <a:rPr lang="en-US" altLang="en-US" b="0" i="1" smtClean="0">
                          <a:latin typeface="Cambria Math" panose="02040503050406030204" pitchFamily="18" charset="0"/>
                        </a:rPr>
                        <m:t>𝑃</m:t>
                      </m:r>
                      <m:r>
                        <a:rPr lang="en-US" altLang="en-US" b="0" i="1" smtClean="0">
                          <a:latin typeface="Cambria Math" panose="02040503050406030204" pitchFamily="18" charset="0"/>
                        </a:rPr>
                        <m:t>=</m:t>
                      </m:r>
                      <m:r>
                        <a:rPr lang="en-US" altLang="en-US" b="0" i="1" smtClean="0">
                          <a:latin typeface="Cambria Math" panose="02040503050406030204" pitchFamily="18" charset="0"/>
                        </a:rPr>
                        <m:t>𝑉𝐼</m:t>
                      </m:r>
                    </m:oMath>
                  </m:oMathPara>
                </a14:m>
                <a:endParaRPr lang="en-US" altLang="en-US" b="0" dirty="0"/>
              </a:p>
              <a:p>
                <a:pPr marL="0" indent="0" algn="ctr">
                  <a:buNone/>
                </a:pPr>
                <a14:m>
                  <m:oMathPara xmlns:m="http://schemas.openxmlformats.org/officeDocument/2006/math">
                    <m:oMathParaPr>
                      <m:jc m:val="centerGroup"/>
                    </m:oMathParaPr>
                    <m:oMath xmlns:m="http://schemas.openxmlformats.org/officeDocument/2006/math">
                      <m:r>
                        <a:rPr lang="en-US" altLang="en-US" b="0" i="1" smtClean="0">
                          <a:latin typeface="Cambria Math" panose="02040503050406030204" pitchFamily="18" charset="0"/>
                        </a:rPr>
                        <m:t>𝑃</m:t>
                      </m:r>
                      <m:r>
                        <a:rPr lang="en-US" altLang="en-US" b="0" i="1" smtClean="0">
                          <a:latin typeface="Cambria Math" panose="02040503050406030204" pitchFamily="18" charset="0"/>
                        </a:rPr>
                        <m:t>= </m:t>
                      </m:r>
                      <m:r>
                        <m:rPr>
                          <m:nor/>
                        </m:rPr>
                        <a:rPr lang="en-US" altLang="en-US" b="0" i="0" smtClean="0">
                          <a:latin typeface="Cambria Math" panose="02040503050406030204" pitchFamily="18" charset="0"/>
                        </a:rPr>
                        <m:t>power</m:t>
                      </m:r>
                      <m:r>
                        <m:rPr>
                          <m:nor/>
                        </m:rPr>
                        <a:rPr lang="en-US" altLang="en-US" b="0" i="0" smtClean="0">
                          <a:latin typeface="Cambria Math" panose="02040503050406030204" pitchFamily="18" charset="0"/>
                        </a:rPr>
                        <m:t> (</m:t>
                      </m:r>
                      <m:r>
                        <m:rPr>
                          <m:nor/>
                        </m:rPr>
                        <a:rPr lang="en-US" altLang="en-US" b="0" i="0" smtClean="0">
                          <a:latin typeface="Cambria Math" panose="02040503050406030204" pitchFamily="18" charset="0"/>
                        </a:rPr>
                        <m:t>Watts</m:t>
                      </m:r>
                      <m:r>
                        <m:rPr>
                          <m:nor/>
                        </m:rPr>
                        <a:rPr lang="en-US" altLang="en-US" b="0" i="0" smtClean="0">
                          <a:latin typeface="Cambria Math" panose="02040503050406030204" pitchFamily="18" charset="0"/>
                        </a:rPr>
                        <m:t>, </m:t>
                      </m:r>
                      <m:r>
                        <m:rPr>
                          <m:nor/>
                        </m:rPr>
                        <a:rPr lang="en-US" altLang="en-US" b="0" i="0" smtClean="0">
                          <a:latin typeface="Cambria Math" panose="02040503050406030204" pitchFamily="18" charset="0"/>
                        </a:rPr>
                        <m:t>W</m:t>
                      </m:r>
                      <m:r>
                        <m:rPr>
                          <m:nor/>
                        </m:rPr>
                        <a:rPr lang="en-US" altLang="en-US" b="0" i="0" smtClean="0">
                          <a:latin typeface="Cambria Math" panose="02040503050406030204" pitchFamily="18" charset="0"/>
                        </a:rPr>
                        <m:t>, </m:t>
                      </m:r>
                      <m:r>
                        <m:rPr>
                          <m:nor/>
                        </m:rPr>
                        <a:rPr lang="en-US" altLang="en-US" b="0" i="0" smtClean="0">
                          <a:latin typeface="Cambria Math" panose="02040503050406030204" pitchFamily="18" charset="0"/>
                        </a:rPr>
                        <m:t>J</m:t>
                      </m:r>
                      <m:r>
                        <m:rPr>
                          <m:nor/>
                        </m:rPr>
                        <a:rPr lang="en-US" altLang="en-US" b="0" i="0" smtClean="0">
                          <a:latin typeface="Cambria Math" panose="02040503050406030204" pitchFamily="18" charset="0"/>
                        </a:rPr>
                        <m:t> </m:t>
                      </m:r>
                      <m:r>
                        <m:rPr>
                          <m:nor/>
                        </m:rPr>
                        <a:rPr lang="en-US" altLang="en-US" b="0" i="0" smtClean="0">
                          <a:latin typeface="Cambria Math" panose="02040503050406030204" pitchFamily="18" charset="0"/>
                        </a:rPr>
                        <m:t>s</m:t>
                      </m:r>
                      <m:r>
                        <m:rPr>
                          <m:nor/>
                        </m:rPr>
                        <a:rPr lang="en-US" altLang="en-US" b="0" i="0" baseline="30000" smtClean="0">
                          <a:latin typeface="Cambria Math" panose="02040503050406030204" pitchFamily="18" charset="0"/>
                        </a:rPr>
                        <m:t>−1</m:t>
                      </m:r>
                      <m:r>
                        <m:rPr>
                          <m:nor/>
                        </m:rPr>
                        <a:rPr lang="en-US" altLang="en-US" b="0" i="0" smtClean="0">
                          <a:latin typeface="Cambria Math" panose="02040503050406030204" pitchFamily="18" charset="0"/>
                        </a:rPr>
                        <m:t>)</m:t>
                      </m:r>
                    </m:oMath>
                  </m:oMathPara>
                </a14:m>
                <a:endParaRPr lang="en-AU" altLang="en-US" dirty="0"/>
              </a:p>
              <a:p>
                <a:endParaRPr lang="en-AU" altLang="en-US" dirty="0"/>
              </a:p>
            </p:txBody>
          </p:sp>
        </mc:Choice>
        <mc:Fallback xmlns="">
          <p:sp>
            <p:nvSpPr>
              <p:cNvPr id="19459" name="Content Placeholder 2">
                <a:extLst>
                  <a:ext uri="{FF2B5EF4-FFF2-40B4-BE49-F238E27FC236}">
                    <a16:creationId xmlns:a16="http://schemas.microsoft.com/office/drawing/2014/main" id="{1B0332DF-7E0D-4246-9167-20AD3D8C6D59}"/>
                  </a:ext>
                </a:extLst>
              </p:cNvPr>
              <p:cNvSpPr>
                <a:spLocks noGrp="1" noRot="1" noChangeAspect="1" noMove="1" noResize="1" noEditPoints="1" noAdjustHandles="1" noChangeArrowheads="1" noChangeShapeType="1" noTextEdit="1"/>
              </p:cNvSpPr>
              <p:nvPr>
                <p:ph idx="1"/>
              </p:nvPr>
            </p:nvSpPr>
            <p:spPr>
              <a:blipFill>
                <a:blip r:embed="rId2"/>
                <a:stretch>
                  <a:fillRect l="-1046" t="-1893"/>
                </a:stretch>
              </a:blipFill>
            </p:spPr>
            <p:txBody>
              <a:bodyPr/>
              <a:lstStyle/>
              <a:p>
                <a:r>
                  <a:rPr lang="en-AU">
                    <a:noFill/>
                  </a:rPr>
                  <a:t> </a:t>
                </a:r>
              </a:p>
            </p:txBody>
          </p:sp>
        </mc:Fallback>
      </mc:AlternateContent>
    </p:spTree>
    <p:extLst>
      <p:ext uri="{BB962C8B-B14F-4D97-AF65-F5344CB8AC3E}">
        <p14:creationId xmlns:p14="http://schemas.microsoft.com/office/powerpoint/2010/main" val="38952496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a:extLst>
              <a:ext uri="{FF2B5EF4-FFF2-40B4-BE49-F238E27FC236}">
                <a16:creationId xmlns:a16="http://schemas.microsoft.com/office/drawing/2014/main" id="{DDCF8264-1728-4518-9104-F4E828739439}"/>
              </a:ext>
            </a:extLst>
          </p:cNvPr>
          <p:cNvSpPr>
            <a:spLocks noGrp="1"/>
          </p:cNvSpPr>
          <p:nvPr>
            <p:ph type="title"/>
          </p:nvPr>
        </p:nvSpPr>
        <p:spPr/>
        <p:txBody>
          <a:bodyPr/>
          <a:lstStyle/>
          <a:p>
            <a:r>
              <a:rPr lang="en-AU" altLang="en-US"/>
              <a:t>Example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6ED9D35-13F9-4770-8993-9962E98F6345}"/>
                  </a:ext>
                </a:extLst>
              </p:cNvPr>
              <p:cNvSpPr>
                <a:spLocks noGrp="1"/>
              </p:cNvSpPr>
              <p:nvPr>
                <p:ph idx="1"/>
              </p:nvPr>
            </p:nvSpPr>
            <p:spPr/>
            <p:txBody>
              <a:bodyPr>
                <a:normAutofit fontScale="77500" lnSpcReduction="20000"/>
              </a:bodyPr>
              <a:lstStyle/>
              <a:p>
                <a:pPr marL="0" indent="0">
                  <a:buNone/>
                  <a:defRPr/>
                </a:pPr>
                <a:r>
                  <a:rPr lang="en-AU" dirty="0"/>
                  <a:t>1) A headlamp is rated 12 V and 5 A, what is it’s power?</a:t>
                </a:r>
              </a:p>
              <a:p>
                <a:pPr marL="0" indent="0">
                  <a:buNone/>
                  <a:defRPr/>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𝑉𝐼</m:t>
                      </m:r>
                      <m:r>
                        <a:rPr lang="en-US" b="0" i="1" smtClean="0">
                          <a:latin typeface="Cambria Math" panose="02040503050406030204" pitchFamily="18" charset="0"/>
                        </a:rPr>
                        <m:t>=60 </m:t>
                      </m:r>
                      <m:r>
                        <a:rPr lang="en-US" b="0" i="1" smtClean="0">
                          <a:latin typeface="Cambria Math" panose="02040503050406030204" pitchFamily="18" charset="0"/>
                        </a:rPr>
                        <m:t>𝑊</m:t>
                      </m:r>
                    </m:oMath>
                  </m:oMathPara>
                </a14:m>
                <a:endParaRPr lang="en-AU" dirty="0"/>
              </a:p>
              <a:p>
                <a:pPr marL="0" indent="0">
                  <a:buNone/>
                  <a:defRPr/>
                </a:pPr>
                <a:r>
                  <a:rPr lang="en-AU" dirty="0"/>
                  <a:t>2) Bulbs are rated: 2.8V, 0.27A and 4.2V , 0.18A</a:t>
                </a:r>
              </a:p>
              <a:p>
                <a:pPr marL="0" indent="0">
                  <a:buNone/>
                  <a:defRPr/>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r>
                        <a:rPr lang="en-US" b="0" i="1" smtClean="0">
                          <a:latin typeface="Cambria Math" panose="02040503050406030204" pitchFamily="18" charset="0"/>
                        </a:rPr>
                        <m:t>=2.8×0.27=0.756 </m:t>
                      </m:r>
                      <m:r>
                        <a:rPr lang="en-US" b="0" i="1" smtClean="0">
                          <a:latin typeface="Cambria Math" panose="02040503050406030204" pitchFamily="18" charset="0"/>
                          <a:ea typeface="Cambria Math" panose="02040503050406030204" pitchFamily="18" charset="0"/>
                        </a:rPr>
                        <m:t>𝑊</m:t>
                      </m:r>
                    </m:oMath>
                  </m:oMathPara>
                </a14:m>
                <a:endParaRPr lang="en-US" b="0" dirty="0">
                  <a:ea typeface="Cambria Math" panose="02040503050406030204" pitchFamily="18" charset="0"/>
                </a:endParaRPr>
              </a:p>
              <a:p>
                <a:pPr marL="0" indent="0">
                  <a:buNone/>
                  <a:defRPr/>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𝑃</m:t>
                      </m:r>
                      <m:r>
                        <a:rPr lang="en-US" i="1">
                          <a:latin typeface="Cambria Math" panose="02040503050406030204" pitchFamily="18" charset="0"/>
                        </a:rPr>
                        <m:t>=4.2×0.18=0.756 </m:t>
                      </m:r>
                      <m:r>
                        <a:rPr lang="en-US" i="1">
                          <a:latin typeface="Cambria Math" panose="02040503050406030204" pitchFamily="18" charset="0"/>
                          <a:ea typeface="Cambria Math" panose="02040503050406030204" pitchFamily="18" charset="0"/>
                        </a:rPr>
                        <m:t>𝑊</m:t>
                      </m:r>
                    </m:oMath>
                  </m:oMathPara>
                </a14:m>
                <a:endParaRPr lang="en-AU" dirty="0"/>
              </a:p>
              <a:p>
                <a:pPr marL="0" indent="0">
                  <a:buNone/>
                  <a:defRPr/>
                </a:pPr>
                <a:r>
                  <a:rPr lang="en-AU" dirty="0"/>
                  <a:t>Which will be the brightest?</a:t>
                </a:r>
              </a:p>
              <a:p>
                <a:pPr marL="0" indent="0" algn="ctr">
                  <a:buNone/>
                  <a:defRPr/>
                </a:pPr>
                <a:r>
                  <a:rPr lang="en-US" dirty="0"/>
                  <a:t>Both the same brightness</a:t>
                </a:r>
                <a:endParaRPr lang="en-AU" dirty="0"/>
              </a:p>
              <a:p>
                <a:pPr marL="0" indent="0">
                  <a:buNone/>
                  <a:defRPr/>
                </a:pPr>
                <a:r>
                  <a:rPr lang="en-AU" dirty="0"/>
                  <a:t>Could they be interchanged?</a:t>
                </a:r>
              </a:p>
              <a:p>
                <a:pPr marL="0" indent="0" algn="ctr">
                  <a:buNone/>
                  <a:defRPr/>
                </a:pPr>
                <a:r>
                  <a:rPr lang="en-AU" dirty="0"/>
                  <a:t>no</a:t>
                </a:r>
              </a:p>
            </p:txBody>
          </p:sp>
        </mc:Choice>
        <mc:Fallback xmlns="">
          <p:sp>
            <p:nvSpPr>
              <p:cNvPr id="3" name="Content Placeholder 2">
                <a:extLst>
                  <a:ext uri="{FF2B5EF4-FFF2-40B4-BE49-F238E27FC236}">
                    <a16:creationId xmlns:a16="http://schemas.microsoft.com/office/drawing/2014/main" id="{F6ED9D35-13F9-4770-8993-9962E98F6345}"/>
                  </a:ext>
                </a:extLst>
              </p:cNvPr>
              <p:cNvSpPr>
                <a:spLocks noGrp="1" noRot="1" noChangeAspect="1" noMove="1" noResize="1" noEditPoints="1" noAdjustHandles="1" noChangeArrowheads="1" noChangeShapeType="1" noTextEdit="1"/>
              </p:cNvSpPr>
              <p:nvPr>
                <p:ph idx="1"/>
              </p:nvPr>
            </p:nvSpPr>
            <p:spPr>
              <a:blipFill>
                <a:blip r:embed="rId2"/>
                <a:stretch>
                  <a:fillRect l="-554" t="-1033" b="-1893"/>
                </a:stretch>
              </a:blipFill>
            </p:spPr>
            <p:txBody>
              <a:bodyPr/>
              <a:lstStyle/>
              <a:p>
                <a:r>
                  <a:rPr lang="en-AU">
                    <a:noFill/>
                  </a:rPr>
                  <a:t> </a:t>
                </a:r>
              </a:p>
            </p:txBody>
          </p:sp>
        </mc:Fallback>
      </mc:AlternateContent>
    </p:spTree>
    <p:extLst>
      <p:ext uri="{BB962C8B-B14F-4D97-AF65-F5344CB8AC3E}">
        <p14:creationId xmlns:p14="http://schemas.microsoft.com/office/powerpoint/2010/main" val="9819212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a:extLst>
              <a:ext uri="{FF2B5EF4-FFF2-40B4-BE49-F238E27FC236}">
                <a16:creationId xmlns:a16="http://schemas.microsoft.com/office/drawing/2014/main" id="{FA11CC10-E3B6-435C-B12D-DC18D454DED1}"/>
              </a:ext>
            </a:extLst>
          </p:cNvPr>
          <p:cNvSpPr>
            <a:spLocks noGrp="1"/>
          </p:cNvSpPr>
          <p:nvPr>
            <p:ph type="title"/>
          </p:nvPr>
        </p:nvSpPr>
        <p:spPr/>
        <p:txBody>
          <a:bodyPr/>
          <a:lstStyle/>
          <a:p>
            <a:r>
              <a:rPr lang="en-AU" altLang="en-US" dirty="0"/>
              <a:t>Other derived equations for Power</a:t>
            </a:r>
          </a:p>
        </p:txBody>
      </p:sp>
      <mc:AlternateContent xmlns:mc="http://schemas.openxmlformats.org/markup-compatibility/2006" xmlns:a14="http://schemas.microsoft.com/office/drawing/2010/main">
        <mc:Choice Requires="a14">
          <p:sp>
            <p:nvSpPr>
              <p:cNvPr id="24579" name="Content Placeholder 2">
                <a:extLst>
                  <a:ext uri="{FF2B5EF4-FFF2-40B4-BE49-F238E27FC236}">
                    <a16:creationId xmlns:a16="http://schemas.microsoft.com/office/drawing/2014/main" id="{1E29E877-ED89-45FE-87C8-801BB9DC2C65}"/>
                  </a:ext>
                </a:extLst>
              </p:cNvPr>
              <p:cNvSpPr>
                <a:spLocks noGrp="1"/>
              </p:cNvSpPr>
              <p:nvPr>
                <p:ph idx="1"/>
              </p:nvPr>
            </p:nvSpPr>
            <p:spPr/>
            <p:txBody>
              <a:bodyPr>
                <a:normAutofit fontScale="92500"/>
              </a:bodyPr>
              <a:lstStyle/>
              <a:p>
                <a:pPr marL="0" indent="0">
                  <a:buNone/>
                </a:pPr>
                <a14:m>
                  <m:oMathPara xmlns:m="http://schemas.openxmlformats.org/officeDocument/2006/math">
                    <m:oMathParaPr>
                      <m:jc m:val="centerGroup"/>
                    </m:oMathParaPr>
                    <m:oMath xmlns:m="http://schemas.openxmlformats.org/officeDocument/2006/math">
                      <m:r>
                        <a:rPr lang="en-US" altLang="en-US" b="0" i="1" smtClean="0">
                          <a:latin typeface="Cambria Math" panose="02040503050406030204" pitchFamily="18" charset="0"/>
                        </a:rPr>
                        <m:t>𝑃</m:t>
                      </m:r>
                      <m:r>
                        <a:rPr lang="en-US" altLang="en-US" b="0" i="1" smtClean="0">
                          <a:latin typeface="Cambria Math" panose="02040503050406030204" pitchFamily="18" charset="0"/>
                        </a:rPr>
                        <m:t>=</m:t>
                      </m:r>
                      <m:sSup>
                        <m:sSupPr>
                          <m:ctrlPr>
                            <a:rPr lang="en-US" altLang="en-US" b="0" i="1" smtClean="0">
                              <a:latin typeface="Cambria Math" panose="02040503050406030204" pitchFamily="18" charset="0"/>
                            </a:rPr>
                          </m:ctrlPr>
                        </m:sSupPr>
                        <m:e>
                          <m:r>
                            <a:rPr lang="en-US" altLang="en-US" b="0" i="1" smtClean="0">
                              <a:latin typeface="Cambria Math" panose="02040503050406030204" pitchFamily="18" charset="0"/>
                            </a:rPr>
                            <m:t>𝐼</m:t>
                          </m:r>
                        </m:e>
                        <m:sup>
                          <m:r>
                            <a:rPr lang="en-US" altLang="en-US" b="0" i="1" smtClean="0">
                              <a:latin typeface="Cambria Math" panose="02040503050406030204" pitchFamily="18" charset="0"/>
                            </a:rPr>
                            <m:t>2</m:t>
                          </m:r>
                        </m:sup>
                      </m:sSup>
                      <m:r>
                        <a:rPr lang="en-US" altLang="en-US" b="0" i="1" smtClean="0">
                          <a:latin typeface="Cambria Math" panose="02040503050406030204" pitchFamily="18" charset="0"/>
                        </a:rPr>
                        <m:t>𝑅</m:t>
                      </m:r>
                    </m:oMath>
                  </m:oMathPara>
                </a14:m>
                <a:endParaRPr lang="en-AU" altLang="en-US" dirty="0"/>
              </a:p>
              <a:p>
                <a:r>
                  <a:rPr lang="en-AU" altLang="en-US" dirty="0"/>
                  <a:t>Use this </a:t>
                </a:r>
                <a:r>
                  <a:rPr lang="en-AU" altLang="en-US" dirty="0" err="1"/>
                  <a:t>eqn</a:t>
                </a:r>
                <a:r>
                  <a:rPr lang="en-AU" altLang="en-US" dirty="0"/>
                  <a:t> for heat released from appliance/wiring.</a:t>
                </a:r>
              </a:p>
              <a:p>
                <a:r>
                  <a:rPr lang="en-AU" altLang="en-US" dirty="0"/>
                  <a:t>Heating effect</a:t>
                </a:r>
              </a:p>
              <a:p>
                <a:pPr marL="0" indent="0">
                  <a:buNone/>
                </a:pPr>
                <a14:m>
                  <m:oMathPara xmlns:m="http://schemas.openxmlformats.org/officeDocument/2006/math">
                    <m:oMathParaPr>
                      <m:jc m:val="centerGroup"/>
                    </m:oMathParaPr>
                    <m:oMath xmlns:m="http://schemas.openxmlformats.org/officeDocument/2006/math">
                      <m:r>
                        <a:rPr lang="en-US" altLang="en-US" i="1">
                          <a:latin typeface="Cambria Math" panose="02040503050406030204" pitchFamily="18" charset="0"/>
                        </a:rPr>
                        <m:t>𝑃</m:t>
                      </m:r>
                      <m:r>
                        <a:rPr lang="en-US" altLang="en-US" i="1">
                          <a:latin typeface="Cambria Math" panose="02040503050406030204" pitchFamily="18" charset="0"/>
                        </a:rPr>
                        <m:t>=</m:t>
                      </m:r>
                      <m:f>
                        <m:fPr>
                          <m:ctrlPr>
                            <a:rPr lang="en-US" altLang="en-US" i="1" smtClean="0">
                              <a:latin typeface="Cambria Math" panose="02040503050406030204" pitchFamily="18" charset="0"/>
                            </a:rPr>
                          </m:ctrlPr>
                        </m:fPr>
                        <m:num>
                          <m:sSup>
                            <m:sSupPr>
                              <m:ctrlPr>
                                <a:rPr lang="en-US" altLang="en-US" i="1">
                                  <a:latin typeface="Cambria Math" panose="02040503050406030204" pitchFamily="18" charset="0"/>
                                </a:rPr>
                              </m:ctrlPr>
                            </m:sSupPr>
                            <m:e>
                              <m:r>
                                <a:rPr lang="en-US" altLang="en-US" i="1">
                                  <a:latin typeface="Cambria Math" panose="02040503050406030204" pitchFamily="18" charset="0"/>
                                </a:rPr>
                                <m:t>𝑉</m:t>
                              </m:r>
                            </m:e>
                            <m:sup>
                              <m:r>
                                <a:rPr lang="en-US" altLang="en-US" i="1">
                                  <a:latin typeface="Cambria Math" panose="02040503050406030204" pitchFamily="18" charset="0"/>
                                </a:rPr>
                                <m:t>2</m:t>
                              </m:r>
                            </m:sup>
                          </m:sSup>
                        </m:num>
                        <m:den>
                          <m:r>
                            <a:rPr lang="en-US" altLang="en-US" i="1">
                              <a:latin typeface="Cambria Math" panose="02040503050406030204" pitchFamily="18" charset="0"/>
                            </a:rPr>
                            <m:t>𝑅</m:t>
                          </m:r>
                        </m:den>
                      </m:f>
                    </m:oMath>
                  </m:oMathPara>
                </a14:m>
                <a:endParaRPr lang="en-AU" altLang="en-US" dirty="0"/>
              </a:p>
              <a:p>
                <a:r>
                  <a:rPr lang="en-AU" altLang="en-US" dirty="0"/>
                  <a:t>To gain more power must R be increased or decreased?</a:t>
                </a:r>
              </a:p>
              <a:p>
                <a:r>
                  <a:rPr lang="en-AU" altLang="en-US" dirty="0"/>
                  <a:t>Decrease R, so the current increases having an increase in power as is squared.</a:t>
                </a:r>
              </a:p>
              <a:p>
                <a:endParaRPr lang="en-AU" altLang="en-US" dirty="0"/>
              </a:p>
            </p:txBody>
          </p:sp>
        </mc:Choice>
        <mc:Fallback xmlns="">
          <p:sp>
            <p:nvSpPr>
              <p:cNvPr id="24579" name="Content Placeholder 2">
                <a:extLst>
                  <a:ext uri="{FF2B5EF4-FFF2-40B4-BE49-F238E27FC236}">
                    <a16:creationId xmlns:a16="http://schemas.microsoft.com/office/drawing/2014/main" id="{1E29E877-ED89-45FE-87C8-801BB9DC2C65}"/>
                  </a:ext>
                </a:extLst>
              </p:cNvPr>
              <p:cNvSpPr>
                <a:spLocks noGrp="1" noRot="1" noChangeAspect="1" noMove="1" noResize="1" noEditPoints="1" noAdjustHandles="1" noChangeArrowheads="1" noChangeShapeType="1" noTextEdit="1"/>
              </p:cNvSpPr>
              <p:nvPr>
                <p:ph idx="1"/>
              </p:nvPr>
            </p:nvSpPr>
            <p:spPr>
              <a:blipFill>
                <a:blip r:embed="rId2"/>
                <a:stretch>
                  <a:fillRect l="-1046"/>
                </a:stretch>
              </a:blipFill>
            </p:spPr>
            <p:txBody>
              <a:bodyPr/>
              <a:lstStyle/>
              <a:p>
                <a:r>
                  <a:rPr lang="en-AU">
                    <a:noFill/>
                  </a:rPr>
                  <a:t> </a:t>
                </a:r>
              </a:p>
            </p:txBody>
          </p:sp>
        </mc:Fallback>
      </mc:AlternateContent>
    </p:spTree>
    <p:extLst>
      <p:ext uri="{BB962C8B-B14F-4D97-AF65-F5344CB8AC3E}">
        <p14:creationId xmlns:p14="http://schemas.microsoft.com/office/powerpoint/2010/main" val="9226370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57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a:extLst>
              <a:ext uri="{FF2B5EF4-FFF2-40B4-BE49-F238E27FC236}">
                <a16:creationId xmlns:a16="http://schemas.microsoft.com/office/drawing/2014/main" id="{4180D8A7-714B-419C-8D5E-803C2B0A6DA8}"/>
              </a:ext>
            </a:extLst>
          </p:cNvPr>
          <p:cNvSpPr>
            <a:spLocks noGrp="1"/>
          </p:cNvSpPr>
          <p:nvPr>
            <p:ph type="title"/>
          </p:nvPr>
        </p:nvSpPr>
        <p:spPr/>
        <p:txBody>
          <a:bodyPr/>
          <a:lstStyle/>
          <a:p>
            <a:r>
              <a:rPr lang="en-AU" altLang="en-US"/>
              <a:t>example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953979C-3097-4795-BBF7-B54EA7A74CA0}"/>
                  </a:ext>
                </a:extLst>
              </p:cNvPr>
              <p:cNvSpPr>
                <a:spLocks noGrp="1"/>
              </p:cNvSpPr>
              <p:nvPr>
                <p:ph idx="1"/>
              </p:nvPr>
            </p:nvSpPr>
            <p:spPr/>
            <p:txBody>
              <a:bodyPr>
                <a:normAutofit fontScale="92500" lnSpcReduction="20000"/>
              </a:bodyPr>
              <a:lstStyle/>
              <a:p>
                <a:pPr marL="0" indent="0">
                  <a:buNone/>
                  <a:defRPr/>
                </a:pPr>
                <a:r>
                  <a:rPr lang="en-AU" dirty="0"/>
                  <a:t>A car’s headlights are rated at 50.0W and operate on 12.0V. Calculate:</a:t>
                </a:r>
              </a:p>
              <a:p>
                <a:pPr>
                  <a:defRPr/>
                </a:pPr>
                <a:r>
                  <a:rPr lang="en-AU" dirty="0"/>
                  <a:t>Current flowing in each headlight</a:t>
                </a:r>
              </a:p>
              <a:p>
                <a:pPr marL="0" indent="0">
                  <a:buNone/>
                  <a:defRPr/>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𝐼</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𝑃</m:t>
                          </m:r>
                        </m:num>
                        <m:den>
                          <m:r>
                            <a:rPr lang="en-US" b="0" i="1" smtClean="0">
                              <a:latin typeface="Cambria Math" panose="02040503050406030204" pitchFamily="18" charset="0"/>
                            </a:rPr>
                            <m:t>𝑉</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50</m:t>
                          </m:r>
                        </m:num>
                        <m:den>
                          <m:r>
                            <a:rPr lang="en-US" b="0" i="1" smtClean="0">
                              <a:latin typeface="Cambria Math" panose="02040503050406030204" pitchFamily="18" charset="0"/>
                            </a:rPr>
                            <m:t>12</m:t>
                          </m:r>
                        </m:den>
                      </m:f>
                      <m:r>
                        <a:rPr lang="en-US" b="0" i="1" smtClean="0">
                          <a:latin typeface="Cambria Math" panose="02040503050406030204" pitchFamily="18" charset="0"/>
                        </a:rPr>
                        <m:t>=4.17</m:t>
                      </m:r>
                      <m:r>
                        <a:rPr lang="en-US" b="0" i="1" smtClean="0">
                          <a:latin typeface="Cambria Math" panose="02040503050406030204" pitchFamily="18" charset="0"/>
                        </a:rPr>
                        <m:t>𝐴</m:t>
                      </m:r>
                    </m:oMath>
                  </m:oMathPara>
                </a14:m>
                <a:endParaRPr lang="en-AU" dirty="0"/>
              </a:p>
              <a:p>
                <a:pPr>
                  <a:defRPr/>
                </a:pPr>
                <a:r>
                  <a:rPr lang="en-AU" dirty="0"/>
                  <a:t>Charge passing through each globe every second.</a:t>
                </a:r>
              </a:p>
              <a:p>
                <a:pPr marL="0" indent="0">
                  <a:buNone/>
                  <a:defRPr/>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4.17</m:t>
                      </m:r>
                      <m:r>
                        <a:rPr lang="en-US" b="0" i="1" smtClean="0">
                          <a:latin typeface="Cambria Math" panose="02040503050406030204" pitchFamily="18" charset="0"/>
                        </a:rPr>
                        <m:t>𝐶</m:t>
                      </m:r>
                    </m:oMath>
                  </m:oMathPara>
                </a14:m>
                <a:endParaRPr lang="en-AU" dirty="0"/>
              </a:p>
              <a:p>
                <a:pPr>
                  <a:defRPr/>
                </a:pPr>
                <a:r>
                  <a:rPr lang="en-AU" dirty="0"/>
                  <a:t>Total energy consumed by 2 headlights during a 2 hour night journey.</a:t>
                </a:r>
              </a:p>
              <a:p>
                <a:pPr marL="0" indent="0">
                  <a:buNone/>
                  <a:defRPr/>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𝐸</m:t>
                      </m:r>
                      <m:r>
                        <a:rPr lang="en-US" b="0" i="1" smtClean="0">
                          <a:latin typeface="Cambria Math" panose="02040503050406030204" pitchFamily="18" charset="0"/>
                        </a:rPr>
                        <m:t>=</m:t>
                      </m:r>
                      <m:r>
                        <a:rPr lang="en-US" b="0" i="1" smtClean="0">
                          <a:latin typeface="Cambria Math" panose="02040503050406030204" pitchFamily="18" charset="0"/>
                        </a:rPr>
                        <m:t>𝑉𝐼𝑡</m:t>
                      </m:r>
                      <m:r>
                        <a:rPr lang="en-US" b="0" i="1" smtClean="0">
                          <a:latin typeface="Cambria Math" panose="02040503050406030204" pitchFamily="18" charset="0"/>
                        </a:rPr>
                        <m:t>=2</m:t>
                      </m:r>
                      <m:d>
                        <m:dPr>
                          <m:ctrlPr>
                            <a:rPr lang="en-US" b="0" i="1" smtClean="0">
                              <a:latin typeface="Cambria Math" panose="02040503050406030204" pitchFamily="18" charset="0"/>
                            </a:rPr>
                          </m:ctrlPr>
                        </m:dPr>
                        <m:e>
                          <m:r>
                            <a:rPr lang="en-US" b="0" i="1" smtClean="0">
                              <a:latin typeface="Cambria Math" panose="02040503050406030204" pitchFamily="18" charset="0"/>
                            </a:rPr>
                            <m:t>12</m:t>
                          </m:r>
                          <m:r>
                            <a:rPr lang="en-US" b="0" i="1" smtClean="0">
                              <a:latin typeface="Cambria Math" panose="02040503050406030204" pitchFamily="18" charset="0"/>
                              <a:ea typeface="Cambria Math" panose="02040503050406030204" pitchFamily="18" charset="0"/>
                            </a:rPr>
                            <m:t>×4.1</m:t>
                          </m:r>
                          <m:acc>
                            <m:accPr>
                              <m:chr m:val="̇"/>
                              <m:ctrlPr>
                                <a:rPr lang="en-US" b="0" i="1" smtClean="0">
                                  <a:latin typeface="Cambria Math" panose="02040503050406030204" pitchFamily="18" charset="0"/>
                                  <a:ea typeface="Cambria Math" panose="02040503050406030204" pitchFamily="18" charset="0"/>
                                </a:rPr>
                              </m:ctrlPr>
                            </m:accPr>
                            <m:e>
                              <m:r>
                                <a:rPr lang="en-US" b="0" i="1" smtClean="0">
                                  <a:latin typeface="Cambria Math" panose="02040503050406030204" pitchFamily="18" charset="0"/>
                                  <a:ea typeface="Cambria Math" panose="02040503050406030204" pitchFamily="18" charset="0"/>
                                </a:rPr>
                                <m:t>6</m:t>
                              </m:r>
                            </m:e>
                          </m:acc>
                          <m:r>
                            <a:rPr lang="en-US" b="0" i="1" smtClean="0">
                              <a:latin typeface="Cambria Math" panose="02040503050406030204" pitchFamily="18" charset="0"/>
                              <a:ea typeface="Cambria Math" panose="02040503050406030204" pitchFamily="18" charset="0"/>
                            </a:rPr>
                            <m:t>×2×60×60</m:t>
                          </m:r>
                        </m:e>
                      </m:d>
                      <m:r>
                        <a:rPr lang="en-US" b="0" i="1" smtClean="0">
                          <a:latin typeface="Cambria Math" panose="02040503050406030204" pitchFamily="18" charset="0"/>
                          <a:ea typeface="Cambria Math" panose="02040503050406030204" pitchFamily="18" charset="0"/>
                        </a:rPr>
                        <m:t>=7.20×</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10</m:t>
                          </m:r>
                        </m:e>
                        <m:sup>
                          <m:r>
                            <a:rPr lang="en-US" b="0" i="1" smtClean="0">
                              <a:latin typeface="Cambria Math" panose="02040503050406030204" pitchFamily="18" charset="0"/>
                              <a:ea typeface="Cambria Math" panose="02040503050406030204" pitchFamily="18" charset="0"/>
                            </a:rPr>
                            <m:t>5</m:t>
                          </m:r>
                        </m:sup>
                      </m:sSup>
                      <m:r>
                        <a:rPr lang="en-US" b="0" i="1" smtClean="0">
                          <a:latin typeface="Cambria Math" panose="02040503050406030204" pitchFamily="18" charset="0"/>
                          <a:ea typeface="Cambria Math" panose="02040503050406030204" pitchFamily="18" charset="0"/>
                        </a:rPr>
                        <m:t>𝐽</m:t>
                      </m:r>
                    </m:oMath>
                  </m:oMathPara>
                </a14:m>
                <a:endParaRPr lang="en-AU" dirty="0"/>
              </a:p>
            </p:txBody>
          </p:sp>
        </mc:Choice>
        <mc:Fallback xmlns="">
          <p:sp>
            <p:nvSpPr>
              <p:cNvPr id="3" name="Content Placeholder 2">
                <a:extLst>
                  <a:ext uri="{FF2B5EF4-FFF2-40B4-BE49-F238E27FC236}">
                    <a16:creationId xmlns:a16="http://schemas.microsoft.com/office/drawing/2014/main" id="{C953979C-3097-4795-BBF7-B54EA7A74CA0}"/>
                  </a:ext>
                </a:extLst>
              </p:cNvPr>
              <p:cNvSpPr>
                <a:spLocks noGrp="1" noRot="1" noChangeAspect="1" noMove="1" noResize="1" noEditPoints="1" noAdjustHandles="1" noChangeArrowheads="1" noChangeShapeType="1" noTextEdit="1"/>
              </p:cNvSpPr>
              <p:nvPr>
                <p:ph idx="1"/>
              </p:nvPr>
            </p:nvSpPr>
            <p:spPr>
              <a:blipFill>
                <a:blip r:embed="rId2"/>
                <a:stretch>
                  <a:fillRect l="-1046" t="-1205"/>
                </a:stretch>
              </a:blipFill>
            </p:spPr>
            <p:txBody>
              <a:bodyPr/>
              <a:lstStyle/>
              <a:p>
                <a:r>
                  <a:rPr lang="en-AU">
                    <a:noFill/>
                  </a:rPr>
                  <a:t> </a:t>
                </a:r>
              </a:p>
            </p:txBody>
          </p:sp>
        </mc:Fallback>
      </mc:AlternateContent>
    </p:spTree>
    <p:extLst>
      <p:ext uri="{BB962C8B-B14F-4D97-AF65-F5344CB8AC3E}">
        <p14:creationId xmlns:p14="http://schemas.microsoft.com/office/powerpoint/2010/main" val="2256154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10F7157B-3F90-450F-8C35-E27941A7F4E2}"/>
              </a:ext>
            </a:extLst>
          </p:cNvPr>
          <p:cNvSpPr>
            <a:spLocks noGrp="1" noChangeArrowheads="1"/>
          </p:cNvSpPr>
          <p:nvPr>
            <p:ph type="title" idx="4294967295"/>
          </p:nvPr>
        </p:nvSpPr>
        <p:spPr/>
        <p:txBody>
          <a:bodyPr/>
          <a:lstStyle/>
          <a:p>
            <a:r>
              <a:rPr lang="en-US" altLang="en-US"/>
              <a:t>Electric Circuits</a:t>
            </a:r>
          </a:p>
        </p:txBody>
      </p:sp>
      <p:sp>
        <p:nvSpPr>
          <p:cNvPr id="28675" name="Rectangle 3">
            <a:extLst>
              <a:ext uri="{FF2B5EF4-FFF2-40B4-BE49-F238E27FC236}">
                <a16:creationId xmlns:a16="http://schemas.microsoft.com/office/drawing/2014/main" id="{E7C06DF8-3BD2-4724-9B0C-9341F739AD35}"/>
              </a:ext>
            </a:extLst>
          </p:cNvPr>
          <p:cNvSpPr>
            <a:spLocks noGrp="1" noChangeArrowheads="1"/>
          </p:cNvSpPr>
          <p:nvPr>
            <p:ph type="body" idx="4294967295"/>
          </p:nvPr>
        </p:nvSpPr>
        <p:spPr/>
        <p:txBody>
          <a:bodyPr/>
          <a:lstStyle/>
          <a:p>
            <a:r>
              <a:rPr lang="en-US" altLang="en-US" dirty="0"/>
              <a:t>A circuit is a path where a current can flow</a:t>
            </a:r>
          </a:p>
          <a:p>
            <a:r>
              <a:rPr lang="en-US" altLang="en-US" dirty="0"/>
              <a:t>If the flow is to be continuous, there can be no gaps in the path</a:t>
            </a:r>
          </a:p>
          <a:p>
            <a:r>
              <a:rPr lang="en-US" altLang="en-US" dirty="0"/>
              <a:t>Introduce gaps in the form of switches, so we can control completing a circuit </a:t>
            </a:r>
          </a:p>
          <a:p>
            <a:r>
              <a:rPr lang="en-US" altLang="en-US" dirty="0"/>
              <a:t>Most circuits have more than one device that we want to provide with electrical energy</a:t>
            </a:r>
          </a:p>
        </p:txBody>
      </p:sp>
    </p:spTree>
    <p:extLst>
      <p:ext uri="{BB962C8B-B14F-4D97-AF65-F5344CB8AC3E}">
        <p14:creationId xmlns:p14="http://schemas.microsoft.com/office/powerpoint/2010/main" val="17750532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7F0D5-7FF2-4090-A76B-4D683AFE4543}"/>
              </a:ext>
            </a:extLst>
          </p:cNvPr>
          <p:cNvSpPr>
            <a:spLocks noGrp="1"/>
          </p:cNvSpPr>
          <p:nvPr>
            <p:ph type="title"/>
          </p:nvPr>
        </p:nvSpPr>
        <p:spPr/>
        <p:txBody>
          <a:bodyPr/>
          <a:lstStyle/>
          <a:p>
            <a:r>
              <a:rPr lang="en-US" dirty="0"/>
              <a:t>Static Electricity</a:t>
            </a:r>
            <a:endParaRPr lang="en-AU"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D09137DE-48A8-42E2-8AE6-83226D9BAC98}"/>
                  </a:ext>
                </a:extLst>
              </p:cNvPr>
              <p:cNvSpPr>
                <a:spLocks noGrp="1"/>
              </p:cNvSpPr>
              <p:nvPr>
                <p:ph idx="1"/>
              </p:nvPr>
            </p:nvSpPr>
            <p:spPr>
              <a:xfrm>
                <a:off x="1141412" y="2249486"/>
                <a:ext cx="9905999" cy="4233863"/>
              </a:xfrm>
            </p:spPr>
            <p:txBody>
              <a:bodyPr>
                <a:normAutofit/>
              </a:bodyPr>
              <a:lstStyle/>
              <a:p>
                <a:r>
                  <a:rPr lang="en-US" dirty="0"/>
                  <a:t>A stationary build up of charge on the surface of an insulator</a:t>
                </a:r>
              </a:p>
              <a:p>
                <a:r>
                  <a:rPr lang="en-US" dirty="0"/>
                  <a:t>Electric charge is measured in Coulombs (C) </a:t>
                </a:r>
              </a:p>
              <a:p>
                <a14:m>
                  <m:oMath xmlns:m="http://schemas.openxmlformats.org/officeDocument/2006/math">
                    <m:r>
                      <a:rPr lang="en-US" b="0" i="1" smtClean="0">
                        <a:latin typeface="Cambria Math" panose="02040503050406030204" pitchFamily="18" charset="0"/>
                      </a:rPr>
                      <m:t>−1</m:t>
                    </m:r>
                    <m:r>
                      <a:rPr lang="en-US" b="0" i="1" smtClean="0">
                        <a:latin typeface="Cambria Math" panose="02040503050406030204" pitchFamily="18" charset="0"/>
                      </a:rPr>
                      <m:t>𝐶</m:t>
                    </m:r>
                    <m:r>
                      <a:rPr lang="en-US" b="0" i="1" smtClean="0">
                        <a:latin typeface="Cambria Math" panose="02040503050406030204" pitchFamily="18" charset="0"/>
                        <a:ea typeface="Cambria Math" panose="02040503050406030204" pitchFamily="18" charset="0"/>
                      </a:rPr>
                      <m:t>≈</m:t>
                    </m:r>
                    <m:r>
                      <m:rPr>
                        <m:nor/>
                      </m:rPr>
                      <a:rPr lang="en-US" b="0" i="0" smtClean="0">
                        <a:latin typeface="Cambria Math" panose="02040503050406030204" pitchFamily="18" charset="0"/>
                        <a:ea typeface="Cambria Math" panose="02040503050406030204" pitchFamily="18" charset="0"/>
                      </a:rPr>
                      <m:t>the</m:t>
                    </m:r>
                    <m:r>
                      <m:rPr>
                        <m:nor/>
                      </m:rPr>
                      <a:rPr lang="en-US" b="0" i="0" smtClean="0">
                        <a:latin typeface="Cambria Math" panose="02040503050406030204" pitchFamily="18" charset="0"/>
                        <a:ea typeface="Cambria Math" panose="02040503050406030204" pitchFamily="18" charset="0"/>
                      </a:rPr>
                      <m:t> </m:t>
                    </m:r>
                    <m:r>
                      <m:rPr>
                        <m:nor/>
                      </m:rPr>
                      <a:rPr lang="en-US" b="0" i="0" smtClean="0">
                        <a:latin typeface="Cambria Math" panose="02040503050406030204" pitchFamily="18" charset="0"/>
                        <a:ea typeface="Cambria Math" panose="02040503050406030204" pitchFamily="18" charset="0"/>
                      </a:rPr>
                      <m:t>charge</m:t>
                    </m:r>
                    <m:r>
                      <m:rPr>
                        <m:nor/>
                      </m:rPr>
                      <a:rPr lang="en-US" b="0" i="0" smtClean="0">
                        <a:latin typeface="Cambria Math" panose="02040503050406030204" pitchFamily="18" charset="0"/>
                        <a:ea typeface="Cambria Math" panose="02040503050406030204" pitchFamily="18" charset="0"/>
                      </a:rPr>
                      <m:t> </m:t>
                    </m:r>
                    <m:r>
                      <m:rPr>
                        <m:nor/>
                      </m:rPr>
                      <a:rPr lang="en-US" b="0" i="0" smtClean="0">
                        <a:latin typeface="Cambria Math" panose="02040503050406030204" pitchFamily="18" charset="0"/>
                        <a:ea typeface="Cambria Math" panose="02040503050406030204" pitchFamily="18" charset="0"/>
                      </a:rPr>
                      <m:t>of</m:t>
                    </m:r>
                    <m:r>
                      <m:rPr>
                        <m:nor/>
                      </m:rPr>
                      <a:rPr lang="en-US" b="0" i="0"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6.25×</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10</m:t>
                        </m:r>
                      </m:e>
                      <m:sup>
                        <m:r>
                          <a:rPr lang="en-US" b="0" i="1" smtClean="0">
                            <a:latin typeface="Cambria Math" panose="02040503050406030204" pitchFamily="18" charset="0"/>
                            <a:ea typeface="Cambria Math" panose="02040503050406030204" pitchFamily="18" charset="0"/>
                          </a:rPr>
                          <m:t>18</m:t>
                        </m:r>
                      </m:sup>
                    </m:sSup>
                    <m:r>
                      <a:rPr lang="en-US" b="0" i="1" smtClean="0">
                        <a:latin typeface="Cambria Math" panose="02040503050406030204" pitchFamily="18" charset="0"/>
                        <a:ea typeface="Cambria Math" panose="02040503050406030204" pitchFamily="18" charset="0"/>
                      </a:rPr>
                      <m:t> </m:t>
                    </m:r>
                  </m:oMath>
                </a14:m>
                <a:r>
                  <a:rPr lang="en-US" dirty="0"/>
                  <a:t>electrons</a:t>
                </a:r>
              </a:p>
              <a:p>
                <a:r>
                  <a:rPr lang="en-US" dirty="0"/>
                  <a:t>Caused by an excess or deficit of electrons</a:t>
                </a:r>
              </a:p>
              <a:p>
                <a:r>
                  <a:rPr lang="en-US" dirty="0"/>
                  <a:t>Created by rubbing two different insulators together; charging by friction</a:t>
                </a:r>
              </a:p>
              <a:p>
                <a:r>
                  <a:rPr lang="en-US" dirty="0"/>
                  <a:t>Different materials attract electrons with different strengths, whichever material pulls more strongly on electrons will take electrons from the other, becoming negatively charged and leaving the other positively charged</a:t>
                </a:r>
                <a:endParaRPr lang="en-AU" dirty="0"/>
              </a:p>
            </p:txBody>
          </p:sp>
        </mc:Choice>
        <mc:Fallback>
          <p:sp>
            <p:nvSpPr>
              <p:cNvPr id="3" name="Content Placeholder 2">
                <a:extLst>
                  <a:ext uri="{FF2B5EF4-FFF2-40B4-BE49-F238E27FC236}">
                    <a16:creationId xmlns:a16="http://schemas.microsoft.com/office/drawing/2014/main" id="{D09137DE-48A8-42E2-8AE6-83226D9BAC98}"/>
                  </a:ext>
                </a:extLst>
              </p:cNvPr>
              <p:cNvSpPr>
                <a:spLocks noGrp="1" noRot="1" noChangeAspect="1" noMove="1" noResize="1" noEditPoints="1" noAdjustHandles="1" noChangeArrowheads="1" noChangeShapeType="1" noTextEdit="1"/>
              </p:cNvSpPr>
              <p:nvPr>
                <p:ph idx="1"/>
              </p:nvPr>
            </p:nvSpPr>
            <p:spPr>
              <a:xfrm>
                <a:off x="1141412" y="2249486"/>
                <a:ext cx="9905999" cy="4233863"/>
              </a:xfrm>
              <a:blipFill>
                <a:blip r:embed="rId2"/>
                <a:stretch>
                  <a:fillRect l="-1231" t="-1871" b="-2590"/>
                </a:stretch>
              </a:blipFill>
            </p:spPr>
            <p:txBody>
              <a:bodyPr/>
              <a:lstStyle/>
              <a:p>
                <a:r>
                  <a:rPr lang="en-AU">
                    <a:noFill/>
                  </a:rPr>
                  <a:t> </a:t>
                </a:r>
              </a:p>
            </p:txBody>
          </p:sp>
        </mc:Fallback>
      </mc:AlternateContent>
    </p:spTree>
    <p:extLst>
      <p:ext uri="{BB962C8B-B14F-4D97-AF65-F5344CB8AC3E}">
        <p14:creationId xmlns:p14="http://schemas.microsoft.com/office/powerpoint/2010/main" val="9245969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81A6B-A219-4B54-A345-DA8F809CC0BD}"/>
              </a:ext>
            </a:extLst>
          </p:cNvPr>
          <p:cNvSpPr>
            <a:spLocks noGrp="1"/>
          </p:cNvSpPr>
          <p:nvPr>
            <p:ph type="title"/>
          </p:nvPr>
        </p:nvSpPr>
        <p:spPr/>
        <p:txBody>
          <a:bodyPr/>
          <a:lstStyle/>
          <a:p>
            <a:r>
              <a:rPr lang="en-US" dirty="0"/>
              <a:t>Circuit Diagrams</a:t>
            </a:r>
            <a:endParaRPr lang="en-AU" dirty="0"/>
          </a:p>
        </p:txBody>
      </p:sp>
      <p:sp>
        <p:nvSpPr>
          <p:cNvPr id="3" name="Content Placeholder 2">
            <a:extLst>
              <a:ext uri="{FF2B5EF4-FFF2-40B4-BE49-F238E27FC236}">
                <a16:creationId xmlns:a16="http://schemas.microsoft.com/office/drawing/2014/main" id="{34881645-D6A0-4020-AA1B-5C2B73A97E51}"/>
              </a:ext>
            </a:extLst>
          </p:cNvPr>
          <p:cNvSpPr>
            <a:spLocks noGrp="1"/>
          </p:cNvSpPr>
          <p:nvPr>
            <p:ph idx="1"/>
          </p:nvPr>
        </p:nvSpPr>
        <p:spPr>
          <a:xfrm>
            <a:off x="1143000" y="2255428"/>
            <a:ext cx="9905999" cy="3541714"/>
          </a:xfrm>
        </p:spPr>
        <p:txBody>
          <a:bodyPr/>
          <a:lstStyle/>
          <a:p>
            <a:r>
              <a:rPr lang="en-US" dirty="0"/>
              <a:t>Drawn using straight lines for wires</a:t>
            </a:r>
            <a:r>
              <a:rPr lang="en-AU" dirty="0"/>
              <a:t>, right angle corners</a:t>
            </a:r>
          </a:p>
          <a:p>
            <a:r>
              <a:rPr lang="en-US" dirty="0"/>
              <a:t>S</a:t>
            </a:r>
            <a:r>
              <a:rPr lang="en-AU" dirty="0" err="1"/>
              <a:t>pecific</a:t>
            </a:r>
            <a:r>
              <a:rPr lang="en-AU" dirty="0"/>
              <a:t> symbols for circuit components</a:t>
            </a:r>
          </a:p>
          <a:p>
            <a:endParaRPr lang="en-US" dirty="0"/>
          </a:p>
        </p:txBody>
      </p:sp>
      <p:grpSp>
        <p:nvGrpSpPr>
          <p:cNvPr id="4" name="Group 3">
            <a:extLst>
              <a:ext uri="{FF2B5EF4-FFF2-40B4-BE49-F238E27FC236}">
                <a16:creationId xmlns:a16="http://schemas.microsoft.com/office/drawing/2014/main" id="{F9689996-233E-41F9-87AF-740F2C127830}"/>
              </a:ext>
            </a:extLst>
          </p:cNvPr>
          <p:cNvGrpSpPr>
            <a:grpSpLocks/>
          </p:cNvGrpSpPr>
          <p:nvPr/>
        </p:nvGrpSpPr>
        <p:grpSpPr bwMode="auto">
          <a:xfrm>
            <a:off x="6524626" y="3692092"/>
            <a:ext cx="2905083" cy="2449512"/>
            <a:chOff x="144" y="720"/>
            <a:chExt cx="1633" cy="1536"/>
          </a:xfrm>
        </p:grpSpPr>
        <p:sp>
          <p:nvSpPr>
            <p:cNvPr id="5" name="Line 4">
              <a:extLst>
                <a:ext uri="{FF2B5EF4-FFF2-40B4-BE49-F238E27FC236}">
                  <a16:creationId xmlns:a16="http://schemas.microsoft.com/office/drawing/2014/main" id="{20EDC1F7-5256-4887-8135-FCDB8DCC3AED}"/>
                </a:ext>
              </a:extLst>
            </p:cNvPr>
            <p:cNvSpPr>
              <a:spLocks noChangeShapeType="1"/>
            </p:cNvSpPr>
            <p:nvPr/>
          </p:nvSpPr>
          <p:spPr bwMode="auto">
            <a:xfrm>
              <a:off x="1764" y="912"/>
              <a:ext cx="0" cy="1153"/>
            </a:xfrm>
            <a:prstGeom prst="line">
              <a:avLst/>
            </a:prstGeom>
            <a:noFill/>
            <a:ln w="38100">
              <a:solidFill>
                <a:schemeClr val="bg1"/>
              </a:solidFill>
              <a:round/>
              <a:headEnd/>
              <a:tailEnd/>
            </a:ln>
            <a:extLst>
              <a:ext uri="{909E8E84-426E-40DD-AFC4-6F175D3DCCD1}">
                <a14:hiddenFill xmlns:a14="http://schemas.microsoft.com/office/drawing/2010/main">
                  <a:noFill/>
                </a14:hiddenFill>
              </a:ext>
            </a:extLst>
          </p:spPr>
          <p:txBody>
            <a:bodyPr/>
            <a:lstStyle/>
            <a:p>
              <a:endParaRPr lang="en-AU" dirty="0"/>
            </a:p>
          </p:txBody>
        </p:sp>
        <p:sp>
          <p:nvSpPr>
            <p:cNvPr id="6" name="Line 5">
              <a:extLst>
                <a:ext uri="{FF2B5EF4-FFF2-40B4-BE49-F238E27FC236}">
                  <a16:creationId xmlns:a16="http://schemas.microsoft.com/office/drawing/2014/main" id="{7D958BD4-C64C-4CC6-A4DD-30A31D133936}"/>
                </a:ext>
              </a:extLst>
            </p:cNvPr>
            <p:cNvSpPr>
              <a:spLocks noChangeShapeType="1"/>
            </p:cNvSpPr>
            <p:nvPr/>
          </p:nvSpPr>
          <p:spPr bwMode="auto">
            <a:xfrm>
              <a:off x="145" y="2064"/>
              <a:ext cx="528" cy="0"/>
            </a:xfrm>
            <a:prstGeom prst="line">
              <a:avLst/>
            </a:prstGeom>
            <a:noFill/>
            <a:ln w="38100">
              <a:solidFill>
                <a:schemeClr val="bg1"/>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7" name="Line 6">
              <a:extLst>
                <a:ext uri="{FF2B5EF4-FFF2-40B4-BE49-F238E27FC236}">
                  <a16:creationId xmlns:a16="http://schemas.microsoft.com/office/drawing/2014/main" id="{E6253E9A-DCF1-454C-B48E-AF521CD07BC2}"/>
                </a:ext>
              </a:extLst>
            </p:cNvPr>
            <p:cNvSpPr>
              <a:spLocks noChangeShapeType="1"/>
            </p:cNvSpPr>
            <p:nvPr/>
          </p:nvSpPr>
          <p:spPr bwMode="auto">
            <a:xfrm>
              <a:off x="1056" y="2064"/>
              <a:ext cx="721" cy="0"/>
            </a:xfrm>
            <a:prstGeom prst="line">
              <a:avLst/>
            </a:prstGeom>
            <a:noFill/>
            <a:ln w="38100">
              <a:solidFill>
                <a:schemeClr val="bg1"/>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8" name="Line 7">
              <a:extLst>
                <a:ext uri="{FF2B5EF4-FFF2-40B4-BE49-F238E27FC236}">
                  <a16:creationId xmlns:a16="http://schemas.microsoft.com/office/drawing/2014/main" id="{9AC8090E-3255-44D1-9421-94AD2AA4DF95}"/>
                </a:ext>
              </a:extLst>
            </p:cNvPr>
            <p:cNvSpPr>
              <a:spLocks noChangeShapeType="1"/>
            </p:cNvSpPr>
            <p:nvPr/>
          </p:nvSpPr>
          <p:spPr bwMode="auto">
            <a:xfrm flipV="1">
              <a:off x="154" y="912"/>
              <a:ext cx="0" cy="477"/>
            </a:xfrm>
            <a:prstGeom prst="line">
              <a:avLst/>
            </a:prstGeom>
            <a:noFill/>
            <a:ln w="38100">
              <a:solidFill>
                <a:schemeClr val="bg1"/>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9" name="Line 8">
              <a:extLst>
                <a:ext uri="{FF2B5EF4-FFF2-40B4-BE49-F238E27FC236}">
                  <a16:creationId xmlns:a16="http://schemas.microsoft.com/office/drawing/2014/main" id="{B5EAB433-A9D1-4E43-9231-AEBF975D3DFC}"/>
                </a:ext>
              </a:extLst>
            </p:cNvPr>
            <p:cNvSpPr>
              <a:spLocks noChangeShapeType="1"/>
            </p:cNvSpPr>
            <p:nvPr/>
          </p:nvSpPr>
          <p:spPr bwMode="auto">
            <a:xfrm>
              <a:off x="144" y="912"/>
              <a:ext cx="672" cy="0"/>
            </a:xfrm>
            <a:prstGeom prst="line">
              <a:avLst/>
            </a:prstGeom>
            <a:noFill/>
            <a:ln w="38100">
              <a:solidFill>
                <a:schemeClr val="bg1"/>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10" name="Line 9">
              <a:extLst>
                <a:ext uri="{FF2B5EF4-FFF2-40B4-BE49-F238E27FC236}">
                  <a16:creationId xmlns:a16="http://schemas.microsoft.com/office/drawing/2014/main" id="{03DE9C8A-E7AA-4110-B628-27BE303EB907}"/>
                </a:ext>
              </a:extLst>
            </p:cNvPr>
            <p:cNvSpPr>
              <a:spLocks noChangeShapeType="1"/>
            </p:cNvSpPr>
            <p:nvPr/>
          </p:nvSpPr>
          <p:spPr bwMode="auto">
            <a:xfrm flipH="1">
              <a:off x="960" y="912"/>
              <a:ext cx="816" cy="0"/>
            </a:xfrm>
            <a:prstGeom prst="line">
              <a:avLst/>
            </a:prstGeom>
            <a:noFill/>
            <a:ln w="38100">
              <a:solidFill>
                <a:schemeClr val="bg1"/>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11" name="Line 10">
              <a:extLst>
                <a:ext uri="{FF2B5EF4-FFF2-40B4-BE49-F238E27FC236}">
                  <a16:creationId xmlns:a16="http://schemas.microsoft.com/office/drawing/2014/main" id="{2D047733-4830-4511-9403-2F938C46F88E}"/>
                </a:ext>
              </a:extLst>
            </p:cNvPr>
            <p:cNvSpPr>
              <a:spLocks noChangeShapeType="1"/>
            </p:cNvSpPr>
            <p:nvPr/>
          </p:nvSpPr>
          <p:spPr bwMode="auto">
            <a:xfrm>
              <a:off x="816" y="720"/>
              <a:ext cx="0" cy="384"/>
            </a:xfrm>
            <a:prstGeom prst="line">
              <a:avLst/>
            </a:prstGeom>
            <a:noFill/>
            <a:ln w="38100">
              <a:solidFill>
                <a:schemeClr val="bg1"/>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12" name="Rectangle 11">
              <a:extLst>
                <a:ext uri="{FF2B5EF4-FFF2-40B4-BE49-F238E27FC236}">
                  <a16:creationId xmlns:a16="http://schemas.microsoft.com/office/drawing/2014/main" id="{4CD0414C-2568-42C1-BD01-57EAE1724E4D}"/>
                </a:ext>
              </a:extLst>
            </p:cNvPr>
            <p:cNvSpPr>
              <a:spLocks noChangeArrowheads="1"/>
            </p:cNvSpPr>
            <p:nvPr/>
          </p:nvSpPr>
          <p:spPr bwMode="auto">
            <a:xfrm>
              <a:off x="912" y="816"/>
              <a:ext cx="48" cy="192"/>
            </a:xfrm>
            <a:prstGeom prst="rect">
              <a:avLst/>
            </a:prstGeom>
            <a:solidFill>
              <a:schemeClr val="bg1"/>
            </a:solidFill>
            <a:ln w="38100">
              <a:solidFill>
                <a:schemeClr val="bg1"/>
              </a:solidFill>
              <a:miter lim="800000"/>
              <a:headEnd/>
              <a:tailEnd/>
            </a:ln>
          </p:spPr>
          <p:txBody>
            <a:bodyPr wrap="none" anchor="ctr"/>
            <a:lstStyle>
              <a:lvl1pPr>
                <a:spcBef>
                  <a:spcPct val="20000"/>
                </a:spcBef>
                <a:buChar char="•"/>
                <a:defRPr sz="3200">
                  <a:solidFill>
                    <a:schemeClr val="tx1"/>
                  </a:solidFill>
                  <a:latin typeface="Times" panose="02020603050405020304" pitchFamily="18" charset="0"/>
                </a:defRPr>
              </a:lvl1pPr>
              <a:lvl2pPr marL="742950" indent="-285750">
                <a:spcBef>
                  <a:spcPct val="20000"/>
                </a:spcBef>
                <a:buChar char="–"/>
                <a:defRPr sz="2800">
                  <a:solidFill>
                    <a:schemeClr val="tx1"/>
                  </a:solidFill>
                  <a:latin typeface="Times" panose="02020603050405020304" pitchFamily="18" charset="0"/>
                </a:defRPr>
              </a:lvl2pPr>
              <a:lvl3pPr marL="1143000" indent="-228600">
                <a:spcBef>
                  <a:spcPct val="20000"/>
                </a:spcBef>
                <a:buChar char="•"/>
                <a:defRPr sz="2400">
                  <a:solidFill>
                    <a:schemeClr val="tx1"/>
                  </a:solidFill>
                  <a:latin typeface="Times" panose="02020603050405020304" pitchFamily="18" charset="0"/>
                </a:defRPr>
              </a:lvl3pPr>
              <a:lvl4pPr marL="1600200" indent="-228600">
                <a:spcBef>
                  <a:spcPct val="20000"/>
                </a:spcBef>
                <a:buChar char="–"/>
                <a:defRPr sz="2000">
                  <a:solidFill>
                    <a:schemeClr val="tx1"/>
                  </a:solidFill>
                  <a:latin typeface="Times" panose="02020603050405020304" pitchFamily="18" charset="0"/>
                </a:defRPr>
              </a:lvl4pPr>
              <a:lvl5pPr marL="2057400" indent="-228600">
                <a:spcBef>
                  <a:spcPct val="20000"/>
                </a:spcBef>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defRPr>
              </a:lvl9pPr>
            </a:lstStyle>
            <a:p>
              <a:pPr eaLnBrk="1" hangingPunct="1">
                <a:spcBef>
                  <a:spcPct val="0"/>
                </a:spcBef>
                <a:buFontTx/>
                <a:buNone/>
              </a:pPr>
              <a:endParaRPr lang="en-US" altLang="en-US" sz="2400">
                <a:latin typeface="Arial" panose="020B0604020202020204" pitchFamily="34" charset="0"/>
                <a:ea typeface="ＭＳ Ｐゴシック" panose="020B0600070205080204" pitchFamily="34" charset="-128"/>
              </a:endParaRPr>
            </a:p>
          </p:txBody>
        </p:sp>
        <p:sp>
          <p:nvSpPr>
            <p:cNvPr id="13" name="Oval 12">
              <a:extLst>
                <a:ext uri="{FF2B5EF4-FFF2-40B4-BE49-F238E27FC236}">
                  <a16:creationId xmlns:a16="http://schemas.microsoft.com/office/drawing/2014/main" id="{67846233-FAD3-42B2-B163-D83DEBD8248F}"/>
                </a:ext>
              </a:extLst>
            </p:cNvPr>
            <p:cNvSpPr>
              <a:spLocks noChangeArrowheads="1"/>
            </p:cNvSpPr>
            <p:nvPr/>
          </p:nvSpPr>
          <p:spPr bwMode="auto">
            <a:xfrm>
              <a:off x="672" y="1872"/>
              <a:ext cx="384" cy="384"/>
            </a:xfrm>
            <a:prstGeom prst="ellipse">
              <a:avLst/>
            </a:prstGeom>
            <a:noFill/>
            <a:ln w="3810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panose="02020603050405020304" pitchFamily="18" charset="0"/>
                </a:defRPr>
              </a:lvl1pPr>
              <a:lvl2pPr marL="742950" indent="-285750">
                <a:spcBef>
                  <a:spcPct val="20000"/>
                </a:spcBef>
                <a:buChar char="–"/>
                <a:defRPr sz="2800">
                  <a:solidFill>
                    <a:schemeClr val="tx1"/>
                  </a:solidFill>
                  <a:latin typeface="Times" panose="02020603050405020304" pitchFamily="18" charset="0"/>
                </a:defRPr>
              </a:lvl2pPr>
              <a:lvl3pPr marL="1143000" indent="-228600">
                <a:spcBef>
                  <a:spcPct val="20000"/>
                </a:spcBef>
                <a:buChar char="•"/>
                <a:defRPr sz="2400">
                  <a:solidFill>
                    <a:schemeClr val="tx1"/>
                  </a:solidFill>
                  <a:latin typeface="Times" panose="02020603050405020304" pitchFamily="18" charset="0"/>
                </a:defRPr>
              </a:lvl3pPr>
              <a:lvl4pPr marL="1600200" indent="-228600">
                <a:spcBef>
                  <a:spcPct val="20000"/>
                </a:spcBef>
                <a:buChar char="–"/>
                <a:defRPr sz="2000">
                  <a:solidFill>
                    <a:schemeClr val="tx1"/>
                  </a:solidFill>
                  <a:latin typeface="Times" panose="02020603050405020304" pitchFamily="18" charset="0"/>
                </a:defRPr>
              </a:lvl4pPr>
              <a:lvl5pPr marL="2057400" indent="-228600">
                <a:spcBef>
                  <a:spcPct val="20000"/>
                </a:spcBef>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defRPr>
              </a:lvl9pPr>
            </a:lstStyle>
            <a:p>
              <a:pPr eaLnBrk="1" hangingPunct="1">
                <a:spcBef>
                  <a:spcPct val="0"/>
                </a:spcBef>
                <a:buFontTx/>
                <a:buNone/>
              </a:pPr>
              <a:endParaRPr lang="en-US" altLang="en-US" sz="2400">
                <a:latin typeface="Arial" panose="020B0604020202020204" pitchFamily="34" charset="0"/>
                <a:ea typeface="ＭＳ Ｐゴシック" panose="020B0600070205080204" pitchFamily="34" charset="-128"/>
              </a:endParaRPr>
            </a:p>
          </p:txBody>
        </p:sp>
        <p:sp>
          <p:nvSpPr>
            <p:cNvPr id="14" name="Line 13">
              <a:extLst>
                <a:ext uri="{FF2B5EF4-FFF2-40B4-BE49-F238E27FC236}">
                  <a16:creationId xmlns:a16="http://schemas.microsoft.com/office/drawing/2014/main" id="{949B5A99-89EE-4918-83A7-7E25B472E624}"/>
                </a:ext>
              </a:extLst>
            </p:cNvPr>
            <p:cNvSpPr>
              <a:spLocks noChangeShapeType="1"/>
            </p:cNvSpPr>
            <p:nvPr/>
          </p:nvSpPr>
          <p:spPr bwMode="auto">
            <a:xfrm flipV="1">
              <a:off x="720" y="1920"/>
              <a:ext cx="288" cy="288"/>
            </a:xfrm>
            <a:prstGeom prst="line">
              <a:avLst/>
            </a:prstGeom>
            <a:noFill/>
            <a:ln w="38100">
              <a:solidFill>
                <a:schemeClr val="bg1"/>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15" name="Line 14">
              <a:extLst>
                <a:ext uri="{FF2B5EF4-FFF2-40B4-BE49-F238E27FC236}">
                  <a16:creationId xmlns:a16="http://schemas.microsoft.com/office/drawing/2014/main" id="{9E446860-31BE-4329-A74A-89B074C6B073}"/>
                </a:ext>
              </a:extLst>
            </p:cNvPr>
            <p:cNvSpPr>
              <a:spLocks noChangeShapeType="1"/>
            </p:cNvSpPr>
            <p:nvPr/>
          </p:nvSpPr>
          <p:spPr bwMode="auto">
            <a:xfrm>
              <a:off x="720" y="1920"/>
              <a:ext cx="288" cy="288"/>
            </a:xfrm>
            <a:prstGeom prst="line">
              <a:avLst/>
            </a:prstGeom>
            <a:noFill/>
            <a:ln w="38100">
              <a:solidFill>
                <a:schemeClr val="bg1"/>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16" name="Line 15">
              <a:extLst>
                <a:ext uri="{FF2B5EF4-FFF2-40B4-BE49-F238E27FC236}">
                  <a16:creationId xmlns:a16="http://schemas.microsoft.com/office/drawing/2014/main" id="{C86E3A4C-A95B-4E1C-9BDC-3E5E6335A44B}"/>
                </a:ext>
              </a:extLst>
            </p:cNvPr>
            <p:cNvSpPr>
              <a:spLocks noChangeShapeType="1"/>
            </p:cNvSpPr>
            <p:nvPr/>
          </p:nvSpPr>
          <p:spPr bwMode="auto">
            <a:xfrm flipV="1">
              <a:off x="155" y="1706"/>
              <a:ext cx="0" cy="358"/>
            </a:xfrm>
            <a:prstGeom prst="line">
              <a:avLst/>
            </a:prstGeom>
            <a:noFill/>
            <a:ln w="38100">
              <a:solidFill>
                <a:schemeClr val="bg1"/>
              </a:solidFill>
              <a:round/>
              <a:headEnd/>
              <a:tailEnd/>
            </a:ln>
            <a:extLst>
              <a:ext uri="{909E8E84-426E-40DD-AFC4-6F175D3DCCD1}">
                <a14:hiddenFill xmlns:a14="http://schemas.microsoft.com/office/drawing/2010/main">
                  <a:noFill/>
                </a14:hiddenFill>
              </a:ext>
            </a:extLst>
          </p:spPr>
          <p:txBody>
            <a:bodyPr/>
            <a:lstStyle/>
            <a:p>
              <a:endParaRPr lang="en-AU" dirty="0"/>
            </a:p>
          </p:txBody>
        </p:sp>
        <p:sp>
          <p:nvSpPr>
            <p:cNvPr id="17" name="Line 16">
              <a:extLst>
                <a:ext uri="{FF2B5EF4-FFF2-40B4-BE49-F238E27FC236}">
                  <a16:creationId xmlns:a16="http://schemas.microsoft.com/office/drawing/2014/main" id="{B8265402-AC1E-4D9C-8C1B-886C6B08B78C}"/>
                </a:ext>
              </a:extLst>
            </p:cNvPr>
            <p:cNvSpPr>
              <a:spLocks noChangeShapeType="1"/>
            </p:cNvSpPr>
            <p:nvPr/>
          </p:nvSpPr>
          <p:spPr bwMode="auto">
            <a:xfrm flipV="1">
              <a:off x="155" y="1389"/>
              <a:ext cx="108" cy="317"/>
            </a:xfrm>
            <a:prstGeom prst="line">
              <a:avLst/>
            </a:prstGeom>
            <a:noFill/>
            <a:ln w="38100">
              <a:solidFill>
                <a:schemeClr val="bg1"/>
              </a:solidFill>
              <a:round/>
              <a:headEnd/>
              <a:tailEnd/>
            </a:ln>
            <a:extLst>
              <a:ext uri="{909E8E84-426E-40DD-AFC4-6F175D3DCCD1}">
                <a14:hiddenFill xmlns:a14="http://schemas.microsoft.com/office/drawing/2010/main">
                  <a:noFill/>
                </a14:hiddenFill>
              </a:ext>
            </a:extLst>
          </p:spPr>
          <p:txBody>
            <a:bodyPr/>
            <a:lstStyle/>
            <a:p>
              <a:endParaRPr lang="en-AU"/>
            </a:p>
          </p:txBody>
        </p:sp>
      </p:grpSp>
      <p:pic>
        <p:nvPicPr>
          <p:cNvPr id="18" name="Picture 20" descr="circuits1">
            <a:extLst>
              <a:ext uri="{FF2B5EF4-FFF2-40B4-BE49-F238E27FC236}">
                <a16:creationId xmlns:a16="http://schemas.microsoft.com/office/drawing/2014/main" id="{21690C7F-37D8-48E3-8408-8D659675F1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90788" y="3834967"/>
            <a:ext cx="3097212" cy="2214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837420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125CF-4784-44DA-A724-918A328941CC}"/>
              </a:ext>
            </a:extLst>
          </p:cNvPr>
          <p:cNvSpPr>
            <a:spLocks noGrp="1"/>
          </p:cNvSpPr>
          <p:nvPr>
            <p:ph type="title"/>
          </p:nvPr>
        </p:nvSpPr>
        <p:spPr/>
        <p:txBody>
          <a:bodyPr/>
          <a:lstStyle/>
          <a:p>
            <a:r>
              <a:rPr lang="en-US" dirty="0"/>
              <a:t>Component Symbols</a:t>
            </a:r>
            <a:endParaRPr lang="en-AU" dirty="0"/>
          </a:p>
        </p:txBody>
      </p:sp>
      <p:grpSp>
        <p:nvGrpSpPr>
          <p:cNvPr id="9" name="Group 8">
            <a:extLst>
              <a:ext uri="{FF2B5EF4-FFF2-40B4-BE49-F238E27FC236}">
                <a16:creationId xmlns:a16="http://schemas.microsoft.com/office/drawing/2014/main" id="{17CBF425-B97F-4496-B0D3-C29716C0BA22}"/>
              </a:ext>
            </a:extLst>
          </p:cNvPr>
          <p:cNvGrpSpPr/>
          <p:nvPr/>
        </p:nvGrpSpPr>
        <p:grpSpPr>
          <a:xfrm>
            <a:off x="978160" y="1804331"/>
            <a:ext cx="3409095" cy="3970318"/>
            <a:chOff x="978160" y="1804331"/>
            <a:chExt cx="3409095" cy="3970318"/>
          </a:xfrm>
        </p:grpSpPr>
        <p:grpSp>
          <p:nvGrpSpPr>
            <p:cNvPr id="3" name="Group 2">
              <a:extLst>
                <a:ext uri="{FF2B5EF4-FFF2-40B4-BE49-F238E27FC236}">
                  <a16:creationId xmlns:a16="http://schemas.microsoft.com/office/drawing/2014/main" id="{6FEA73E6-E612-46B8-99BE-A846F50C6116}"/>
                </a:ext>
              </a:extLst>
            </p:cNvPr>
            <p:cNvGrpSpPr/>
            <p:nvPr/>
          </p:nvGrpSpPr>
          <p:grpSpPr>
            <a:xfrm>
              <a:off x="978160" y="2241002"/>
              <a:ext cx="807552" cy="3498184"/>
              <a:chOff x="978160" y="2241002"/>
              <a:chExt cx="807552" cy="3498184"/>
            </a:xfrm>
          </p:grpSpPr>
          <p:cxnSp>
            <p:nvCxnSpPr>
              <p:cNvPr id="5" name="Straight Connector 4">
                <a:extLst>
                  <a:ext uri="{FF2B5EF4-FFF2-40B4-BE49-F238E27FC236}">
                    <a16:creationId xmlns:a16="http://schemas.microsoft.com/office/drawing/2014/main" id="{652222F5-E295-44D6-8BA4-4A3A18040D50}"/>
                  </a:ext>
                </a:extLst>
              </p:cNvPr>
              <p:cNvCxnSpPr>
                <a:cxnSpLocks/>
              </p:cNvCxnSpPr>
              <p:nvPr/>
            </p:nvCxnSpPr>
            <p:spPr>
              <a:xfrm>
                <a:off x="1001549" y="2241002"/>
                <a:ext cx="781397"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grpSp>
            <p:nvGrpSpPr>
              <p:cNvPr id="30" name="Group 29">
                <a:extLst>
                  <a:ext uri="{FF2B5EF4-FFF2-40B4-BE49-F238E27FC236}">
                    <a16:creationId xmlns:a16="http://schemas.microsoft.com/office/drawing/2014/main" id="{9AC9E394-4001-4EE5-A813-41A7FDCF6176}"/>
                  </a:ext>
                </a:extLst>
              </p:cNvPr>
              <p:cNvGrpSpPr/>
              <p:nvPr/>
            </p:nvGrpSpPr>
            <p:grpSpPr>
              <a:xfrm>
                <a:off x="978160" y="3707231"/>
                <a:ext cx="781398" cy="315882"/>
                <a:chOff x="1086195" y="2316482"/>
                <a:chExt cx="781398" cy="315882"/>
              </a:xfrm>
            </p:grpSpPr>
            <p:cxnSp>
              <p:nvCxnSpPr>
                <p:cNvPr id="7" name="Straight Connector 6">
                  <a:extLst>
                    <a:ext uri="{FF2B5EF4-FFF2-40B4-BE49-F238E27FC236}">
                      <a16:creationId xmlns:a16="http://schemas.microsoft.com/office/drawing/2014/main" id="{C8FAA52E-4C51-4B65-B6B9-E07633D14E91}"/>
                    </a:ext>
                  </a:extLst>
                </p:cNvPr>
                <p:cNvCxnSpPr>
                  <a:cxnSpLocks/>
                </p:cNvCxnSpPr>
                <p:nvPr/>
              </p:nvCxnSpPr>
              <p:spPr>
                <a:xfrm>
                  <a:off x="1086195" y="2474423"/>
                  <a:ext cx="33251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84BC30D8-C7D9-4B77-920D-1EEEC9C353A2}"/>
                    </a:ext>
                  </a:extLst>
                </p:cNvPr>
                <p:cNvCxnSpPr>
                  <a:cxnSpLocks/>
                </p:cNvCxnSpPr>
                <p:nvPr/>
              </p:nvCxnSpPr>
              <p:spPr>
                <a:xfrm>
                  <a:off x="1551711" y="2474423"/>
                  <a:ext cx="315882"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E28074DD-987B-4362-9992-D74D65566B59}"/>
                    </a:ext>
                  </a:extLst>
                </p:cNvPr>
                <p:cNvCxnSpPr>
                  <a:cxnSpLocks/>
                </p:cNvCxnSpPr>
                <p:nvPr/>
              </p:nvCxnSpPr>
              <p:spPr>
                <a:xfrm rot="5400000">
                  <a:off x="1260764" y="2474423"/>
                  <a:ext cx="315882"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E438581A-1B29-4DD3-AF6A-6F6E0ED6E424}"/>
                    </a:ext>
                  </a:extLst>
                </p:cNvPr>
                <p:cNvCxnSpPr>
                  <a:cxnSpLocks/>
                </p:cNvCxnSpPr>
                <p:nvPr/>
              </p:nvCxnSpPr>
              <p:spPr>
                <a:xfrm>
                  <a:off x="1551711" y="2398223"/>
                  <a:ext cx="0" cy="15240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29" name="Group 28">
                <a:extLst>
                  <a:ext uri="{FF2B5EF4-FFF2-40B4-BE49-F238E27FC236}">
                    <a16:creationId xmlns:a16="http://schemas.microsoft.com/office/drawing/2014/main" id="{C432CF6E-4E69-46BA-8E2B-19016D65E993}"/>
                  </a:ext>
                </a:extLst>
              </p:cNvPr>
              <p:cNvGrpSpPr/>
              <p:nvPr/>
            </p:nvGrpSpPr>
            <p:grpSpPr>
              <a:xfrm>
                <a:off x="1004315" y="4239200"/>
                <a:ext cx="781397" cy="315882"/>
                <a:chOff x="1083250" y="2770392"/>
                <a:chExt cx="781397" cy="315882"/>
              </a:xfrm>
            </p:grpSpPr>
            <p:cxnSp>
              <p:nvCxnSpPr>
                <p:cNvPr id="16" name="Straight Connector 15">
                  <a:extLst>
                    <a:ext uri="{FF2B5EF4-FFF2-40B4-BE49-F238E27FC236}">
                      <a16:creationId xmlns:a16="http://schemas.microsoft.com/office/drawing/2014/main" id="{B1AC058B-6A39-438D-98B1-763E9EC12455}"/>
                    </a:ext>
                  </a:extLst>
                </p:cNvPr>
                <p:cNvCxnSpPr>
                  <a:cxnSpLocks/>
                </p:cNvCxnSpPr>
                <p:nvPr/>
              </p:nvCxnSpPr>
              <p:spPr>
                <a:xfrm>
                  <a:off x="1083250" y="2928333"/>
                  <a:ext cx="121923"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56F1F948-32D8-400D-A375-306788FF48AF}"/>
                    </a:ext>
                  </a:extLst>
                </p:cNvPr>
                <p:cNvCxnSpPr>
                  <a:cxnSpLocks/>
                </p:cNvCxnSpPr>
                <p:nvPr/>
              </p:nvCxnSpPr>
              <p:spPr>
                <a:xfrm>
                  <a:off x="1338179" y="2928333"/>
                  <a:ext cx="83124"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34AEA90F-629F-445C-8C68-C1181F6AEC3A}"/>
                    </a:ext>
                  </a:extLst>
                </p:cNvPr>
                <p:cNvCxnSpPr>
                  <a:cxnSpLocks/>
                </p:cNvCxnSpPr>
                <p:nvPr/>
              </p:nvCxnSpPr>
              <p:spPr>
                <a:xfrm rot="5400000">
                  <a:off x="1047232" y="2928333"/>
                  <a:ext cx="315882"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125F3FA8-2CD8-463A-8DD4-B98EBE138592}"/>
                    </a:ext>
                  </a:extLst>
                </p:cNvPr>
                <p:cNvCxnSpPr>
                  <a:cxnSpLocks/>
                </p:cNvCxnSpPr>
                <p:nvPr/>
              </p:nvCxnSpPr>
              <p:spPr>
                <a:xfrm>
                  <a:off x="1338179" y="2852133"/>
                  <a:ext cx="0" cy="15240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AF47005C-B131-4450-B99D-BCAE58149412}"/>
                    </a:ext>
                  </a:extLst>
                </p:cNvPr>
                <p:cNvCxnSpPr>
                  <a:cxnSpLocks/>
                </p:cNvCxnSpPr>
                <p:nvPr/>
              </p:nvCxnSpPr>
              <p:spPr>
                <a:xfrm>
                  <a:off x="1557081" y="2928333"/>
                  <a:ext cx="83124"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17047D1A-DD11-42F9-8435-FCA6C2B6D43D}"/>
                    </a:ext>
                  </a:extLst>
                </p:cNvPr>
                <p:cNvCxnSpPr>
                  <a:cxnSpLocks/>
                </p:cNvCxnSpPr>
                <p:nvPr/>
              </p:nvCxnSpPr>
              <p:spPr>
                <a:xfrm rot="5400000">
                  <a:off x="1266134" y="2928333"/>
                  <a:ext cx="315882"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CE85BB5-FE8A-4144-B26D-6BC31CE74EE4}"/>
                    </a:ext>
                  </a:extLst>
                </p:cNvPr>
                <p:cNvCxnSpPr>
                  <a:cxnSpLocks/>
                </p:cNvCxnSpPr>
                <p:nvPr/>
              </p:nvCxnSpPr>
              <p:spPr>
                <a:xfrm>
                  <a:off x="1557081" y="2852133"/>
                  <a:ext cx="0" cy="15240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DA25406A-4AF2-41A5-91EB-BE2C07A3C222}"/>
                    </a:ext>
                  </a:extLst>
                </p:cNvPr>
                <p:cNvCxnSpPr>
                  <a:cxnSpLocks/>
                </p:cNvCxnSpPr>
                <p:nvPr/>
              </p:nvCxnSpPr>
              <p:spPr>
                <a:xfrm>
                  <a:off x="1781523" y="2928333"/>
                  <a:ext cx="83124"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0EABB566-61BF-4746-9A3C-775EC848EC8D}"/>
                    </a:ext>
                  </a:extLst>
                </p:cNvPr>
                <p:cNvCxnSpPr>
                  <a:cxnSpLocks/>
                </p:cNvCxnSpPr>
                <p:nvPr/>
              </p:nvCxnSpPr>
              <p:spPr>
                <a:xfrm rot="5400000">
                  <a:off x="1490576" y="2928333"/>
                  <a:ext cx="315882"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565F0B1-4063-484E-A771-9383304FA141}"/>
                    </a:ext>
                  </a:extLst>
                </p:cNvPr>
                <p:cNvCxnSpPr>
                  <a:cxnSpLocks/>
                </p:cNvCxnSpPr>
                <p:nvPr/>
              </p:nvCxnSpPr>
              <p:spPr>
                <a:xfrm>
                  <a:off x="1781523" y="2852133"/>
                  <a:ext cx="0" cy="15240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31" name="Group 30">
                <a:extLst>
                  <a:ext uri="{FF2B5EF4-FFF2-40B4-BE49-F238E27FC236}">
                    <a16:creationId xmlns:a16="http://schemas.microsoft.com/office/drawing/2014/main" id="{CD0F2453-877A-4170-83BE-276C11AE8310}"/>
                  </a:ext>
                </a:extLst>
              </p:cNvPr>
              <p:cNvGrpSpPr/>
              <p:nvPr/>
            </p:nvGrpSpPr>
            <p:grpSpPr>
              <a:xfrm>
                <a:off x="1001549" y="2713825"/>
                <a:ext cx="781398" cy="154860"/>
                <a:chOff x="1086195" y="2319563"/>
                <a:chExt cx="781398" cy="154860"/>
              </a:xfrm>
            </p:grpSpPr>
            <p:cxnSp>
              <p:nvCxnSpPr>
                <p:cNvPr id="32" name="Straight Connector 31">
                  <a:extLst>
                    <a:ext uri="{FF2B5EF4-FFF2-40B4-BE49-F238E27FC236}">
                      <a16:creationId xmlns:a16="http://schemas.microsoft.com/office/drawing/2014/main" id="{927539A8-DA12-47C0-B3FE-6B223E4AFF47}"/>
                    </a:ext>
                  </a:extLst>
                </p:cNvPr>
                <p:cNvCxnSpPr>
                  <a:cxnSpLocks/>
                </p:cNvCxnSpPr>
                <p:nvPr/>
              </p:nvCxnSpPr>
              <p:spPr>
                <a:xfrm>
                  <a:off x="1086195" y="2474423"/>
                  <a:ext cx="25493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7C2C0818-4287-440B-850B-6533B0765614}"/>
                    </a:ext>
                  </a:extLst>
                </p:cNvPr>
                <p:cNvCxnSpPr>
                  <a:cxnSpLocks/>
                </p:cNvCxnSpPr>
                <p:nvPr/>
              </p:nvCxnSpPr>
              <p:spPr>
                <a:xfrm>
                  <a:off x="1601589" y="2474423"/>
                  <a:ext cx="266004"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5D82C46-9DB8-436E-9C8C-7859E7591FC7}"/>
                    </a:ext>
                  </a:extLst>
                </p:cNvPr>
                <p:cNvCxnSpPr>
                  <a:cxnSpLocks/>
                </p:cNvCxnSpPr>
                <p:nvPr/>
              </p:nvCxnSpPr>
              <p:spPr>
                <a:xfrm flipV="1">
                  <a:off x="1341125" y="2319563"/>
                  <a:ext cx="302026" cy="147601"/>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44" name="Group 43">
                <a:extLst>
                  <a:ext uri="{FF2B5EF4-FFF2-40B4-BE49-F238E27FC236}">
                    <a16:creationId xmlns:a16="http://schemas.microsoft.com/office/drawing/2014/main" id="{DC2D9EA8-F58E-47AB-B75C-AD93F05E5363}"/>
                  </a:ext>
                </a:extLst>
              </p:cNvPr>
              <p:cNvGrpSpPr/>
              <p:nvPr/>
            </p:nvGrpSpPr>
            <p:grpSpPr>
              <a:xfrm>
                <a:off x="978161" y="3304251"/>
                <a:ext cx="781397" cy="74428"/>
                <a:chOff x="1012480" y="2959981"/>
                <a:chExt cx="781397" cy="74428"/>
              </a:xfrm>
            </p:grpSpPr>
            <p:cxnSp>
              <p:nvCxnSpPr>
                <p:cNvPr id="41" name="Straight Connector 40">
                  <a:extLst>
                    <a:ext uri="{FF2B5EF4-FFF2-40B4-BE49-F238E27FC236}">
                      <a16:creationId xmlns:a16="http://schemas.microsoft.com/office/drawing/2014/main" id="{B3387D49-755C-44F6-97C5-46006276212B}"/>
                    </a:ext>
                  </a:extLst>
                </p:cNvPr>
                <p:cNvCxnSpPr>
                  <a:cxnSpLocks/>
                </p:cNvCxnSpPr>
                <p:nvPr/>
              </p:nvCxnSpPr>
              <p:spPr>
                <a:xfrm>
                  <a:off x="1012480" y="2998183"/>
                  <a:ext cx="781397"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42" name="Oval 41">
                  <a:extLst>
                    <a:ext uri="{FF2B5EF4-FFF2-40B4-BE49-F238E27FC236}">
                      <a16:creationId xmlns:a16="http://schemas.microsoft.com/office/drawing/2014/main" id="{8F436799-F8D0-4088-840C-0E1C9CF48D73}"/>
                    </a:ext>
                  </a:extLst>
                </p:cNvPr>
                <p:cNvSpPr/>
                <p:nvPr/>
              </p:nvSpPr>
              <p:spPr>
                <a:xfrm>
                  <a:off x="1244158" y="2962409"/>
                  <a:ext cx="72000" cy="7200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3" name="Oval 42">
                  <a:extLst>
                    <a:ext uri="{FF2B5EF4-FFF2-40B4-BE49-F238E27FC236}">
                      <a16:creationId xmlns:a16="http://schemas.microsoft.com/office/drawing/2014/main" id="{D4F1993C-7C5B-4A11-B09F-CD76CA666EA9}"/>
                    </a:ext>
                  </a:extLst>
                </p:cNvPr>
                <p:cNvSpPr/>
                <p:nvPr/>
              </p:nvSpPr>
              <p:spPr>
                <a:xfrm>
                  <a:off x="1543399" y="2959981"/>
                  <a:ext cx="72000" cy="7200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grpSp>
            <p:nvGrpSpPr>
              <p:cNvPr id="71" name="Group 70">
                <a:extLst>
                  <a:ext uri="{FF2B5EF4-FFF2-40B4-BE49-F238E27FC236}">
                    <a16:creationId xmlns:a16="http://schemas.microsoft.com/office/drawing/2014/main" id="{74F154E9-3F1B-4B6F-B466-E6100F647D8A}"/>
                  </a:ext>
                </a:extLst>
              </p:cNvPr>
              <p:cNvGrpSpPr/>
              <p:nvPr/>
            </p:nvGrpSpPr>
            <p:grpSpPr>
              <a:xfrm>
                <a:off x="1020252" y="4812505"/>
                <a:ext cx="762695" cy="291114"/>
                <a:chOff x="1028005" y="4356906"/>
                <a:chExt cx="762695" cy="291114"/>
              </a:xfrm>
            </p:grpSpPr>
            <p:grpSp>
              <p:nvGrpSpPr>
                <p:cNvPr id="55" name="Group 54">
                  <a:extLst>
                    <a:ext uri="{FF2B5EF4-FFF2-40B4-BE49-F238E27FC236}">
                      <a16:creationId xmlns:a16="http://schemas.microsoft.com/office/drawing/2014/main" id="{1048D90C-97E9-41B2-AAB1-A1F23DD22723}"/>
                    </a:ext>
                  </a:extLst>
                </p:cNvPr>
                <p:cNvGrpSpPr/>
                <p:nvPr/>
              </p:nvGrpSpPr>
              <p:grpSpPr>
                <a:xfrm>
                  <a:off x="1028005" y="4356906"/>
                  <a:ext cx="762695" cy="291114"/>
                  <a:chOff x="1028005" y="4356906"/>
                  <a:chExt cx="762695" cy="291114"/>
                </a:xfrm>
              </p:grpSpPr>
              <p:grpSp>
                <p:nvGrpSpPr>
                  <p:cNvPr id="45" name="Group 44">
                    <a:extLst>
                      <a:ext uri="{FF2B5EF4-FFF2-40B4-BE49-F238E27FC236}">
                        <a16:creationId xmlns:a16="http://schemas.microsoft.com/office/drawing/2014/main" id="{447BB77D-BB59-4E7C-AC42-250E0AE3AA65}"/>
                      </a:ext>
                    </a:extLst>
                  </p:cNvPr>
                  <p:cNvGrpSpPr/>
                  <p:nvPr/>
                </p:nvGrpSpPr>
                <p:grpSpPr>
                  <a:xfrm>
                    <a:off x="1028005" y="4502463"/>
                    <a:ext cx="762695" cy="0"/>
                    <a:chOff x="1086196" y="2470581"/>
                    <a:chExt cx="762695" cy="0"/>
                  </a:xfrm>
                </p:grpSpPr>
                <p:cxnSp>
                  <p:nvCxnSpPr>
                    <p:cNvPr id="46" name="Straight Connector 45">
                      <a:extLst>
                        <a:ext uri="{FF2B5EF4-FFF2-40B4-BE49-F238E27FC236}">
                          <a16:creationId xmlns:a16="http://schemas.microsoft.com/office/drawing/2014/main" id="{AD4D536C-0D7E-495C-890E-51163245C1D2}"/>
                        </a:ext>
                      </a:extLst>
                    </p:cNvPr>
                    <p:cNvCxnSpPr>
                      <a:cxnSpLocks/>
                      <a:endCxn id="50" idx="2"/>
                    </p:cNvCxnSpPr>
                    <p:nvPr/>
                  </p:nvCxnSpPr>
                  <p:spPr>
                    <a:xfrm>
                      <a:off x="1086196" y="2470581"/>
                      <a:ext cx="25493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C890BA6A-CB08-4B0C-AAE0-C53F0275BCB4}"/>
                        </a:ext>
                      </a:extLst>
                    </p:cNvPr>
                    <p:cNvCxnSpPr>
                      <a:cxnSpLocks/>
                      <a:stCxn id="50" idx="6"/>
                    </p:cNvCxnSpPr>
                    <p:nvPr/>
                  </p:nvCxnSpPr>
                  <p:spPr>
                    <a:xfrm>
                      <a:off x="1628461" y="2470581"/>
                      <a:ext cx="22043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50" name="Oval 49">
                    <a:extLst>
                      <a:ext uri="{FF2B5EF4-FFF2-40B4-BE49-F238E27FC236}">
                        <a16:creationId xmlns:a16="http://schemas.microsoft.com/office/drawing/2014/main" id="{130609AC-178E-478F-90F1-ECB532C2B732}"/>
                      </a:ext>
                    </a:extLst>
                  </p:cNvPr>
                  <p:cNvSpPr/>
                  <p:nvPr/>
                </p:nvSpPr>
                <p:spPr>
                  <a:xfrm>
                    <a:off x="1282935" y="4356906"/>
                    <a:ext cx="287335" cy="29111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sp>
              <p:nvSpPr>
                <p:cNvPr id="70" name="Freeform: Shape 69">
                  <a:extLst>
                    <a:ext uri="{FF2B5EF4-FFF2-40B4-BE49-F238E27FC236}">
                      <a16:creationId xmlns:a16="http://schemas.microsoft.com/office/drawing/2014/main" id="{F39AF92F-C183-4494-A8A6-10B1C089A8CD}"/>
                    </a:ext>
                  </a:extLst>
                </p:cNvPr>
                <p:cNvSpPr/>
                <p:nvPr/>
              </p:nvSpPr>
              <p:spPr>
                <a:xfrm>
                  <a:off x="1317625" y="4423436"/>
                  <a:ext cx="220239" cy="164007"/>
                </a:xfrm>
                <a:custGeom>
                  <a:avLst/>
                  <a:gdLst>
                    <a:gd name="connsiteX0" fmla="*/ 0 w 298450"/>
                    <a:gd name="connsiteY0" fmla="*/ 171810 h 313293"/>
                    <a:gd name="connsiteX1" fmla="*/ 96837 w 298450"/>
                    <a:gd name="connsiteY1" fmla="*/ 3535 h 313293"/>
                    <a:gd name="connsiteX2" fmla="*/ 207962 w 298450"/>
                    <a:gd name="connsiteY2" fmla="*/ 311510 h 313293"/>
                    <a:gd name="connsiteX3" fmla="*/ 298450 w 298450"/>
                    <a:gd name="connsiteY3" fmla="*/ 128948 h 313293"/>
                    <a:gd name="connsiteX0" fmla="*/ 0 w 290512"/>
                    <a:gd name="connsiteY0" fmla="*/ 171810 h 313293"/>
                    <a:gd name="connsiteX1" fmla="*/ 96837 w 290512"/>
                    <a:gd name="connsiteY1" fmla="*/ 3535 h 313293"/>
                    <a:gd name="connsiteX2" fmla="*/ 207962 w 290512"/>
                    <a:gd name="connsiteY2" fmla="*/ 311510 h 313293"/>
                    <a:gd name="connsiteX3" fmla="*/ 290512 w 290512"/>
                    <a:gd name="connsiteY3" fmla="*/ 128948 h 313293"/>
                    <a:gd name="connsiteX0" fmla="*/ 0 w 290512"/>
                    <a:gd name="connsiteY0" fmla="*/ 171810 h 313439"/>
                    <a:gd name="connsiteX1" fmla="*/ 96837 w 290512"/>
                    <a:gd name="connsiteY1" fmla="*/ 3535 h 313439"/>
                    <a:gd name="connsiteX2" fmla="*/ 207962 w 290512"/>
                    <a:gd name="connsiteY2" fmla="*/ 311510 h 313439"/>
                    <a:gd name="connsiteX3" fmla="*/ 290512 w 290512"/>
                    <a:gd name="connsiteY3" fmla="*/ 128948 h 313439"/>
                    <a:gd name="connsiteX0" fmla="*/ 0 w 290512"/>
                    <a:gd name="connsiteY0" fmla="*/ 171810 h 313456"/>
                    <a:gd name="connsiteX1" fmla="*/ 96837 w 290512"/>
                    <a:gd name="connsiteY1" fmla="*/ 3535 h 313456"/>
                    <a:gd name="connsiteX2" fmla="*/ 207962 w 290512"/>
                    <a:gd name="connsiteY2" fmla="*/ 311510 h 313456"/>
                    <a:gd name="connsiteX3" fmla="*/ 290512 w 290512"/>
                    <a:gd name="connsiteY3" fmla="*/ 128948 h 313456"/>
                    <a:gd name="connsiteX0" fmla="*/ 0 w 290512"/>
                    <a:gd name="connsiteY0" fmla="*/ 171722 h 313368"/>
                    <a:gd name="connsiteX1" fmla="*/ 96837 w 290512"/>
                    <a:gd name="connsiteY1" fmla="*/ 3447 h 313368"/>
                    <a:gd name="connsiteX2" fmla="*/ 207962 w 290512"/>
                    <a:gd name="connsiteY2" fmla="*/ 311422 h 313368"/>
                    <a:gd name="connsiteX3" fmla="*/ 290512 w 290512"/>
                    <a:gd name="connsiteY3" fmla="*/ 128860 h 313368"/>
                    <a:gd name="connsiteX0" fmla="*/ 0 w 290512"/>
                    <a:gd name="connsiteY0" fmla="*/ 168276 h 309922"/>
                    <a:gd name="connsiteX1" fmla="*/ 96837 w 290512"/>
                    <a:gd name="connsiteY1" fmla="*/ 1 h 309922"/>
                    <a:gd name="connsiteX2" fmla="*/ 207962 w 290512"/>
                    <a:gd name="connsiteY2" fmla="*/ 307976 h 309922"/>
                    <a:gd name="connsiteX3" fmla="*/ 290512 w 290512"/>
                    <a:gd name="connsiteY3" fmla="*/ 125414 h 309922"/>
                    <a:gd name="connsiteX0" fmla="*/ 0 w 290512"/>
                    <a:gd name="connsiteY0" fmla="*/ 168276 h 307976"/>
                    <a:gd name="connsiteX1" fmla="*/ 96837 w 290512"/>
                    <a:gd name="connsiteY1" fmla="*/ 1 h 307976"/>
                    <a:gd name="connsiteX2" fmla="*/ 207962 w 290512"/>
                    <a:gd name="connsiteY2" fmla="*/ 307976 h 307976"/>
                    <a:gd name="connsiteX3" fmla="*/ 290512 w 290512"/>
                    <a:gd name="connsiteY3" fmla="*/ 125414 h 307976"/>
                    <a:gd name="connsiteX0" fmla="*/ 0 w 290512"/>
                    <a:gd name="connsiteY0" fmla="*/ 169862 h 311553"/>
                    <a:gd name="connsiteX1" fmla="*/ 82549 w 290512"/>
                    <a:gd name="connsiteY1" fmla="*/ 0 h 311553"/>
                    <a:gd name="connsiteX2" fmla="*/ 207962 w 290512"/>
                    <a:gd name="connsiteY2" fmla="*/ 309562 h 311553"/>
                    <a:gd name="connsiteX3" fmla="*/ 290512 w 290512"/>
                    <a:gd name="connsiteY3" fmla="*/ 127000 h 311553"/>
                    <a:gd name="connsiteX0" fmla="*/ 0 w 290512"/>
                    <a:gd name="connsiteY0" fmla="*/ 169862 h 311553"/>
                    <a:gd name="connsiteX1" fmla="*/ 82549 w 290512"/>
                    <a:gd name="connsiteY1" fmla="*/ 0 h 311553"/>
                    <a:gd name="connsiteX2" fmla="*/ 207962 w 290512"/>
                    <a:gd name="connsiteY2" fmla="*/ 309562 h 311553"/>
                    <a:gd name="connsiteX3" fmla="*/ 290512 w 290512"/>
                    <a:gd name="connsiteY3" fmla="*/ 127000 h 311553"/>
                    <a:gd name="connsiteX0" fmla="*/ 0 w 290512"/>
                    <a:gd name="connsiteY0" fmla="*/ 169862 h 309564"/>
                    <a:gd name="connsiteX1" fmla="*/ 82549 w 290512"/>
                    <a:gd name="connsiteY1" fmla="*/ 0 h 309564"/>
                    <a:gd name="connsiteX2" fmla="*/ 207962 w 290512"/>
                    <a:gd name="connsiteY2" fmla="*/ 309562 h 309564"/>
                    <a:gd name="connsiteX3" fmla="*/ 290512 w 290512"/>
                    <a:gd name="connsiteY3" fmla="*/ 127000 h 309564"/>
                    <a:gd name="connsiteX0" fmla="*/ 0 w 290512"/>
                    <a:gd name="connsiteY0" fmla="*/ 169862 h 309564"/>
                    <a:gd name="connsiteX1" fmla="*/ 82549 w 290512"/>
                    <a:gd name="connsiteY1" fmla="*/ 0 h 309564"/>
                    <a:gd name="connsiteX2" fmla="*/ 207962 w 290512"/>
                    <a:gd name="connsiteY2" fmla="*/ 309562 h 309564"/>
                    <a:gd name="connsiteX3" fmla="*/ 290512 w 290512"/>
                    <a:gd name="connsiteY3" fmla="*/ 127000 h 309564"/>
                  </a:gdLst>
                  <a:ahLst/>
                  <a:cxnLst>
                    <a:cxn ang="0">
                      <a:pos x="connsiteX0" y="connsiteY0"/>
                    </a:cxn>
                    <a:cxn ang="0">
                      <a:pos x="connsiteX1" y="connsiteY1"/>
                    </a:cxn>
                    <a:cxn ang="0">
                      <a:pos x="connsiteX2" y="connsiteY2"/>
                    </a:cxn>
                    <a:cxn ang="0">
                      <a:pos x="connsiteX3" y="connsiteY3"/>
                    </a:cxn>
                  </a:cxnLst>
                  <a:rect l="l" t="t" r="r" b="b"/>
                  <a:pathLst>
                    <a:path w="290512" h="309564">
                      <a:moveTo>
                        <a:pt x="0" y="169862"/>
                      </a:moveTo>
                      <a:cubicBezTo>
                        <a:pt x="4100" y="77258"/>
                        <a:pt x="25664" y="529"/>
                        <a:pt x="82549" y="0"/>
                      </a:cubicBezTo>
                      <a:cubicBezTo>
                        <a:pt x="139434" y="-529"/>
                        <a:pt x="151077" y="310620"/>
                        <a:pt x="207962" y="309562"/>
                      </a:cubicBezTo>
                      <a:cubicBezTo>
                        <a:pt x="264847" y="308504"/>
                        <a:pt x="286543" y="177271"/>
                        <a:pt x="290512" y="127000"/>
                      </a:cubicBez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grpSp>
          <p:grpSp>
            <p:nvGrpSpPr>
              <p:cNvPr id="106" name="Group 105">
                <a:extLst>
                  <a:ext uri="{FF2B5EF4-FFF2-40B4-BE49-F238E27FC236}">
                    <a16:creationId xmlns:a16="http://schemas.microsoft.com/office/drawing/2014/main" id="{194834AA-DF41-4A5F-94B7-C062411CBE1D}"/>
                  </a:ext>
                </a:extLst>
              </p:cNvPr>
              <p:cNvGrpSpPr/>
              <p:nvPr/>
            </p:nvGrpSpPr>
            <p:grpSpPr>
              <a:xfrm>
                <a:off x="1062741" y="5461104"/>
                <a:ext cx="705100" cy="278082"/>
                <a:chOff x="4425701" y="2858483"/>
                <a:chExt cx="705100" cy="278082"/>
              </a:xfrm>
            </p:grpSpPr>
            <p:cxnSp>
              <p:nvCxnSpPr>
                <p:cNvPr id="87" name="Straight Connector 86">
                  <a:extLst>
                    <a:ext uri="{FF2B5EF4-FFF2-40B4-BE49-F238E27FC236}">
                      <a16:creationId xmlns:a16="http://schemas.microsoft.com/office/drawing/2014/main" id="{88BB93DB-7F27-49A2-92B6-FAB03553AFED}"/>
                    </a:ext>
                  </a:extLst>
                </p:cNvPr>
                <p:cNvCxnSpPr>
                  <a:cxnSpLocks/>
                </p:cNvCxnSpPr>
                <p:nvPr/>
              </p:nvCxnSpPr>
              <p:spPr>
                <a:xfrm>
                  <a:off x="4425701" y="2858483"/>
                  <a:ext cx="581321"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9D906631-198A-4A3B-AFBD-55495C879F8E}"/>
                    </a:ext>
                  </a:extLst>
                </p:cNvPr>
                <p:cNvCxnSpPr>
                  <a:cxnSpLocks/>
                </p:cNvCxnSpPr>
                <p:nvPr/>
              </p:nvCxnSpPr>
              <p:spPr>
                <a:xfrm>
                  <a:off x="4993250" y="2858483"/>
                  <a:ext cx="0" cy="168543"/>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133EC762-2E97-4C6D-86F6-DFC5389248B8}"/>
                    </a:ext>
                  </a:extLst>
                </p:cNvPr>
                <p:cNvCxnSpPr>
                  <a:cxnSpLocks/>
                </p:cNvCxnSpPr>
                <p:nvPr/>
              </p:nvCxnSpPr>
              <p:spPr>
                <a:xfrm flipH="1">
                  <a:off x="4848225" y="3027028"/>
                  <a:ext cx="282576"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0523C0D0-394D-4550-9943-9312B56D7F5A}"/>
                    </a:ext>
                  </a:extLst>
                </p:cNvPr>
                <p:cNvCxnSpPr>
                  <a:cxnSpLocks/>
                </p:cNvCxnSpPr>
                <p:nvPr/>
              </p:nvCxnSpPr>
              <p:spPr>
                <a:xfrm flipH="1">
                  <a:off x="4897438" y="3079415"/>
                  <a:ext cx="187326"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C0DAB33A-B772-4B9E-88A5-D15D618D82D0}"/>
                    </a:ext>
                  </a:extLst>
                </p:cNvPr>
                <p:cNvCxnSpPr>
                  <a:cxnSpLocks/>
                </p:cNvCxnSpPr>
                <p:nvPr/>
              </p:nvCxnSpPr>
              <p:spPr>
                <a:xfrm flipH="1">
                  <a:off x="4944550" y="3136565"/>
                  <a:ext cx="9740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grpSp>
        </p:grpSp>
        <p:sp>
          <p:nvSpPr>
            <p:cNvPr id="189" name="TextBox 188">
              <a:extLst>
                <a:ext uri="{FF2B5EF4-FFF2-40B4-BE49-F238E27FC236}">
                  <a16:creationId xmlns:a16="http://schemas.microsoft.com/office/drawing/2014/main" id="{B331D6F6-BFAA-4D93-A894-CF9FE482E4FF}"/>
                </a:ext>
              </a:extLst>
            </p:cNvPr>
            <p:cNvSpPr txBox="1"/>
            <p:nvPr/>
          </p:nvSpPr>
          <p:spPr>
            <a:xfrm>
              <a:off x="2008908" y="1804331"/>
              <a:ext cx="2378347" cy="3970318"/>
            </a:xfrm>
            <a:prstGeom prst="rect">
              <a:avLst/>
            </a:prstGeom>
            <a:noFill/>
          </p:spPr>
          <p:txBody>
            <a:bodyPr wrap="square" rtlCol="0">
              <a:spAutoFit/>
            </a:bodyPr>
            <a:lstStyle/>
            <a:p>
              <a:pPr>
                <a:lnSpc>
                  <a:spcPct val="200000"/>
                </a:lnSpc>
              </a:pPr>
              <a:r>
                <a:rPr lang="en-US" dirty="0"/>
                <a:t>Wire</a:t>
              </a:r>
            </a:p>
            <a:p>
              <a:pPr>
                <a:lnSpc>
                  <a:spcPct val="200000"/>
                </a:lnSpc>
              </a:pPr>
              <a:r>
                <a:rPr lang="en-US" dirty="0"/>
                <a:t>Open switch</a:t>
              </a:r>
            </a:p>
            <a:p>
              <a:pPr>
                <a:lnSpc>
                  <a:spcPct val="200000"/>
                </a:lnSpc>
              </a:pPr>
              <a:r>
                <a:rPr lang="en-US" dirty="0"/>
                <a:t>Closed switch</a:t>
              </a:r>
            </a:p>
            <a:p>
              <a:pPr>
                <a:lnSpc>
                  <a:spcPct val="200000"/>
                </a:lnSpc>
              </a:pPr>
              <a:r>
                <a:rPr lang="en-US" dirty="0"/>
                <a:t>Cell</a:t>
              </a:r>
            </a:p>
            <a:p>
              <a:pPr>
                <a:lnSpc>
                  <a:spcPct val="200000"/>
                </a:lnSpc>
              </a:pPr>
              <a:r>
                <a:rPr lang="en-US" dirty="0"/>
                <a:t>Battery</a:t>
              </a:r>
            </a:p>
            <a:p>
              <a:pPr>
                <a:lnSpc>
                  <a:spcPct val="200000"/>
                </a:lnSpc>
              </a:pPr>
              <a:r>
                <a:rPr lang="en-US" dirty="0"/>
                <a:t>AC power supply</a:t>
              </a:r>
            </a:p>
            <a:p>
              <a:pPr>
                <a:lnSpc>
                  <a:spcPct val="200000"/>
                </a:lnSpc>
              </a:pPr>
              <a:r>
                <a:rPr lang="en-US" dirty="0"/>
                <a:t>Earth</a:t>
              </a:r>
              <a:endParaRPr lang="en-AU" dirty="0"/>
            </a:p>
          </p:txBody>
        </p:sp>
      </p:grpSp>
      <p:grpSp>
        <p:nvGrpSpPr>
          <p:cNvPr id="10" name="Group 9">
            <a:extLst>
              <a:ext uri="{FF2B5EF4-FFF2-40B4-BE49-F238E27FC236}">
                <a16:creationId xmlns:a16="http://schemas.microsoft.com/office/drawing/2014/main" id="{1DF21EFB-BC26-46D3-9929-C3AD5B07A9EE}"/>
              </a:ext>
            </a:extLst>
          </p:cNvPr>
          <p:cNvGrpSpPr/>
          <p:nvPr/>
        </p:nvGrpSpPr>
        <p:grpSpPr>
          <a:xfrm>
            <a:off x="5208451" y="1801231"/>
            <a:ext cx="3162767" cy="3416320"/>
            <a:chOff x="5208451" y="1801231"/>
            <a:chExt cx="3162767" cy="3416320"/>
          </a:xfrm>
        </p:grpSpPr>
        <p:grpSp>
          <p:nvGrpSpPr>
            <p:cNvPr id="4" name="Group 3">
              <a:extLst>
                <a:ext uri="{FF2B5EF4-FFF2-40B4-BE49-F238E27FC236}">
                  <a16:creationId xmlns:a16="http://schemas.microsoft.com/office/drawing/2014/main" id="{2F0614A7-DF5D-4BBD-96D7-FA63C1E11756}"/>
                </a:ext>
              </a:extLst>
            </p:cNvPr>
            <p:cNvGrpSpPr/>
            <p:nvPr/>
          </p:nvGrpSpPr>
          <p:grpSpPr>
            <a:xfrm>
              <a:off x="5208451" y="2056772"/>
              <a:ext cx="811219" cy="3024967"/>
              <a:chOff x="5208451" y="2056772"/>
              <a:chExt cx="811219" cy="3024967"/>
            </a:xfrm>
          </p:grpSpPr>
          <p:grpSp>
            <p:nvGrpSpPr>
              <p:cNvPr id="116" name="Group 115">
                <a:extLst>
                  <a:ext uri="{FF2B5EF4-FFF2-40B4-BE49-F238E27FC236}">
                    <a16:creationId xmlns:a16="http://schemas.microsoft.com/office/drawing/2014/main" id="{7E8C1AF0-BDD2-4DBA-B8D0-5D3400CD23DB}"/>
                  </a:ext>
                </a:extLst>
              </p:cNvPr>
              <p:cNvGrpSpPr/>
              <p:nvPr/>
            </p:nvGrpSpPr>
            <p:grpSpPr>
              <a:xfrm>
                <a:off x="5218133" y="4737172"/>
                <a:ext cx="762695" cy="344567"/>
                <a:chOff x="4031207" y="2547859"/>
                <a:chExt cx="762695" cy="344567"/>
              </a:xfrm>
            </p:grpSpPr>
            <p:grpSp>
              <p:nvGrpSpPr>
                <p:cNvPr id="108" name="Group 107">
                  <a:extLst>
                    <a:ext uri="{FF2B5EF4-FFF2-40B4-BE49-F238E27FC236}">
                      <a16:creationId xmlns:a16="http://schemas.microsoft.com/office/drawing/2014/main" id="{B24346BD-59AC-4895-8053-7169DFB690D6}"/>
                    </a:ext>
                  </a:extLst>
                </p:cNvPr>
                <p:cNvGrpSpPr/>
                <p:nvPr/>
              </p:nvGrpSpPr>
              <p:grpSpPr>
                <a:xfrm>
                  <a:off x="4031207" y="2728968"/>
                  <a:ext cx="762695" cy="0"/>
                  <a:chOff x="1086196" y="2470581"/>
                  <a:chExt cx="762695" cy="0"/>
                </a:xfrm>
              </p:grpSpPr>
              <p:cxnSp>
                <p:nvCxnSpPr>
                  <p:cNvPr id="110" name="Straight Connector 109">
                    <a:extLst>
                      <a:ext uri="{FF2B5EF4-FFF2-40B4-BE49-F238E27FC236}">
                        <a16:creationId xmlns:a16="http://schemas.microsoft.com/office/drawing/2014/main" id="{BB834769-E406-4520-B080-482EB004F227}"/>
                      </a:ext>
                    </a:extLst>
                  </p:cNvPr>
                  <p:cNvCxnSpPr>
                    <a:cxnSpLocks/>
                  </p:cNvCxnSpPr>
                  <p:nvPr/>
                </p:nvCxnSpPr>
                <p:spPr>
                  <a:xfrm>
                    <a:off x="1086196" y="2470581"/>
                    <a:ext cx="25493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FD44F04B-045F-40D5-86F1-8AF5F782CE13}"/>
                      </a:ext>
                    </a:extLst>
                  </p:cNvPr>
                  <p:cNvCxnSpPr>
                    <a:cxnSpLocks/>
                  </p:cNvCxnSpPr>
                  <p:nvPr/>
                </p:nvCxnSpPr>
                <p:spPr>
                  <a:xfrm>
                    <a:off x="1628461" y="2470581"/>
                    <a:ext cx="22043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112" name="Straight Connector 111">
                  <a:extLst>
                    <a:ext uri="{FF2B5EF4-FFF2-40B4-BE49-F238E27FC236}">
                      <a16:creationId xmlns:a16="http://schemas.microsoft.com/office/drawing/2014/main" id="{FEB1C7D2-46A6-4625-872A-83B2C9A52C30}"/>
                    </a:ext>
                  </a:extLst>
                </p:cNvPr>
                <p:cNvCxnSpPr>
                  <a:cxnSpLocks/>
                </p:cNvCxnSpPr>
                <p:nvPr/>
              </p:nvCxnSpPr>
              <p:spPr>
                <a:xfrm>
                  <a:off x="4573472" y="2547859"/>
                  <a:ext cx="0" cy="34456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115" name="Isosceles Triangle 114">
                  <a:extLst>
                    <a:ext uri="{FF2B5EF4-FFF2-40B4-BE49-F238E27FC236}">
                      <a16:creationId xmlns:a16="http://schemas.microsoft.com/office/drawing/2014/main" id="{356F793A-64D5-4F8C-91C6-6FDD2211797D}"/>
                    </a:ext>
                  </a:extLst>
                </p:cNvPr>
                <p:cNvSpPr/>
                <p:nvPr/>
              </p:nvSpPr>
              <p:spPr>
                <a:xfrm rot="5400000">
                  <a:off x="4256329" y="2592631"/>
                  <a:ext cx="322257" cy="277333"/>
                </a:xfrm>
                <a:prstGeom prst="triangl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grpSp>
          <p:grpSp>
            <p:nvGrpSpPr>
              <p:cNvPr id="127" name="Group 126">
                <a:extLst>
                  <a:ext uri="{FF2B5EF4-FFF2-40B4-BE49-F238E27FC236}">
                    <a16:creationId xmlns:a16="http://schemas.microsoft.com/office/drawing/2014/main" id="{46BD38FC-2E38-43CE-8E0C-D2660D894086}"/>
                  </a:ext>
                </a:extLst>
              </p:cNvPr>
              <p:cNvGrpSpPr/>
              <p:nvPr/>
            </p:nvGrpSpPr>
            <p:grpSpPr>
              <a:xfrm>
                <a:off x="5256975" y="2056772"/>
                <a:ext cx="762695" cy="291114"/>
                <a:chOff x="4340770" y="4037833"/>
                <a:chExt cx="762695" cy="291114"/>
              </a:xfrm>
            </p:grpSpPr>
            <p:grpSp>
              <p:nvGrpSpPr>
                <p:cNvPr id="72" name="Group 71">
                  <a:extLst>
                    <a:ext uri="{FF2B5EF4-FFF2-40B4-BE49-F238E27FC236}">
                      <a16:creationId xmlns:a16="http://schemas.microsoft.com/office/drawing/2014/main" id="{627D44AB-2A08-4E38-A333-AAF284630CED}"/>
                    </a:ext>
                  </a:extLst>
                </p:cNvPr>
                <p:cNvGrpSpPr/>
                <p:nvPr/>
              </p:nvGrpSpPr>
              <p:grpSpPr>
                <a:xfrm>
                  <a:off x="4340770" y="4037833"/>
                  <a:ext cx="762695" cy="291114"/>
                  <a:chOff x="1028005" y="4356906"/>
                  <a:chExt cx="762695" cy="291114"/>
                </a:xfrm>
              </p:grpSpPr>
              <p:grpSp>
                <p:nvGrpSpPr>
                  <p:cNvPr id="73" name="Group 72">
                    <a:extLst>
                      <a:ext uri="{FF2B5EF4-FFF2-40B4-BE49-F238E27FC236}">
                        <a16:creationId xmlns:a16="http://schemas.microsoft.com/office/drawing/2014/main" id="{678E929F-FF4B-4C30-8081-816147894347}"/>
                      </a:ext>
                    </a:extLst>
                  </p:cNvPr>
                  <p:cNvGrpSpPr/>
                  <p:nvPr/>
                </p:nvGrpSpPr>
                <p:grpSpPr>
                  <a:xfrm>
                    <a:off x="1028005" y="4502463"/>
                    <a:ext cx="762695" cy="0"/>
                    <a:chOff x="1086196" y="2470581"/>
                    <a:chExt cx="762695" cy="0"/>
                  </a:xfrm>
                </p:grpSpPr>
                <p:cxnSp>
                  <p:nvCxnSpPr>
                    <p:cNvPr id="75" name="Straight Connector 74">
                      <a:extLst>
                        <a:ext uri="{FF2B5EF4-FFF2-40B4-BE49-F238E27FC236}">
                          <a16:creationId xmlns:a16="http://schemas.microsoft.com/office/drawing/2014/main" id="{493FF71B-75CA-409A-83A7-6B126005FCCC}"/>
                        </a:ext>
                      </a:extLst>
                    </p:cNvPr>
                    <p:cNvCxnSpPr>
                      <a:cxnSpLocks/>
                      <a:endCxn id="74" idx="2"/>
                    </p:cNvCxnSpPr>
                    <p:nvPr/>
                  </p:nvCxnSpPr>
                  <p:spPr>
                    <a:xfrm>
                      <a:off x="1086196" y="2470581"/>
                      <a:ext cx="25493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E6857976-05E7-418E-A72B-99767B618A30}"/>
                        </a:ext>
                      </a:extLst>
                    </p:cNvPr>
                    <p:cNvCxnSpPr>
                      <a:cxnSpLocks/>
                      <a:stCxn id="74" idx="6"/>
                    </p:cNvCxnSpPr>
                    <p:nvPr/>
                  </p:nvCxnSpPr>
                  <p:spPr>
                    <a:xfrm>
                      <a:off x="1628461" y="2470581"/>
                      <a:ext cx="22043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74" name="Oval 73">
                    <a:extLst>
                      <a:ext uri="{FF2B5EF4-FFF2-40B4-BE49-F238E27FC236}">
                        <a16:creationId xmlns:a16="http://schemas.microsoft.com/office/drawing/2014/main" id="{D919D141-F369-4643-A4A3-0115CC2BDF3E}"/>
                      </a:ext>
                    </a:extLst>
                  </p:cNvPr>
                  <p:cNvSpPr/>
                  <p:nvPr/>
                </p:nvSpPr>
                <p:spPr>
                  <a:xfrm>
                    <a:off x="1282935" y="4356906"/>
                    <a:ext cx="287335" cy="29111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cxnSp>
              <p:nvCxnSpPr>
                <p:cNvPr id="124" name="Straight Connector 123">
                  <a:extLst>
                    <a:ext uri="{FF2B5EF4-FFF2-40B4-BE49-F238E27FC236}">
                      <a16:creationId xmlns:a16="http://schemas.microsoft.com/office/drawing/2014/main" id="{C8A7E69D-D488-48A3-AF27-5DAFDB1D22C8}"/>
                    </a:ext>
                  </a:extLst>
                </p:cNvPr>
                <p:cNvCxnSpPr>
                  <a:cxnSpLocks/>
                </p:cNvCxnSpPr>
                <p:nvPr/>
              </p:nvCxnSpPr>
              <p:spPr>
                <a:xfrm rot="2700000">
                  <a:off x="4595700" y="4183390"/>
                  <a:ext cx="287335"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325B1C53-FD90-4956-8244-D8F47AF95988}"/>
                    </a:ext>
                  </a:extLst>
                </p:cNvPr>
                <p:cNvCxnSpPr>
                  <a:cxnSpLocks/>
                </p:cNvCxnSpPr>
                <p:nvPr/>
              </p:nvCxnSpPr>
              <p:spPr>
                <a:xfrm rot="8100000">
                  <a:off x="4593891" y="4183389"/>
                  <a:ext cx="287335"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136" name="Group 135">
                <a:extLst>
                  <a:ext uri="{FF2B5EF4-FFF2-40B4-BE49-F238E27FC236}">
                    <a16:creationId xmlns:a16="http://schemas.microsoft.com/office/drawing/2014/main" id="{1B0359CF-0FF4-45D1-8D9F-49D3FEF61568}"/>
                  </a:ext>
                </a:extLst>
              </p:cNvPr>
              <p:cNvGrpSpPr/>
              <p:nvPr/>
            </p:nvGrpSpPr>
            <p:grpSpPr>
              <a:xfrm>
                <a:off x="5211572" y="3247112"/>
                <a:ext cx="762695" cy="162141"/>
                <a:chOff x="3915784" y="4327521"/>
                <a:chExt cx="762695" cy="162141"/>
              </a:xfrm>
            </p:grpSpPr>
            <p:grpSp>
              <p:nvGrpSpPr>
                <p:cNvPr id="129" name="Group 128">
                  <a:extLst>
                    <a:ext uri="{FF2B5EF4-FFF2-40B4-BE49-F238E27FC236}">
                      <a16:creationId xmlns:a16="http://schemas.microsoft.com/office/drawing/2014/main" id="{7D6C2911-A0C6-4EC8-AFC9-2AB31F4BABA9}"/>
                    </a:ext>
                  </a:extLst>
                </p:cNvPr>
                <p:cNvGrpSpPr/>
                <p:nvPr/>
              </p:nvGrpSpPr>
              <p:grpSpPr>
                <a:xfrm>
                  <a:off x="3915784" y="4408592"/>
                  <a:ext cx="762695" cy="910"/>
                  <a:chOff x="1086196" y="2469672"/>
                  <a:chExt cx="762695" cy="910"/>
                </a:xfrm>
              </p:grpSpPr>
              <p:cxnSp>
                <p:nvCxnSpPr>
                  <p:cNvPr id="131" name="Straight Connector 130">
                    <a:extLst>
                      <a:ext uri="{FF2B5EF4-FFF2-40B4-BE49-F238E27FC236}">
                        <a16:creationId xmlns:a16="http://schemas.microsoft.com/office/drawing/2014/main" id="{3317973F-F8A3-4B68-84B6-2DD3CB640085}"/>
                      </a:ext>
                    </a:extLst>
                  </p:cNvPr>
                  <p:cNvCxnSpPr>
                    <a:cxnSpLocks/>
                    <a:endCxn id="133" idx="1"/>
                  </p:cNvCxnSpPr>
                  <p:nvPr/>
                </p:nvCxnSpPr>
                <p:spPr>
                  <a:xfrm flipV="1">
                    <a:off x="1086196" y="2469672"/>
                    <a:ext cx="141866" cy="91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41EDC3D5-2DBB-482A-A720-DEA5367B77EC}"/>
                      </a:ext>
                    </a:extLst>
                  </p:cNvPr>
                  <p:cNvCxnSpPr>
                    <a:cxnSpLocks/>
                    <a:stCxn id="133" idx="3"/>
                  </p:cNvCxnSpPr>
                  <p:nvPr/>
                </p:nvCxnSpPr>
                <p:spPr>
                  <a:xfrm>
                    <a:off x="1721419" y="2469672"/>
                    <a:ext cx="127472" cy="909"/>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33" name="Rectangle 132">
                  <a:extLst>
                    <a:ext uri="{FF2B5EF4-FFF2-40B4-BE49-F238E27FC236}">
                      <a16:creationId xmlns:a16="http://schemas.microsoft.com/office/drawing/2014/main" id="{95014455-254B-4737-97C3-00BE7D5FC029}"/>
                    </a:ext>
                  </a:extLst>
                </p:cNvPr>
                <p:cNvSpPr/>
                <p:nvPr/>
              </p:nvSpPr>
              <p:spPr>
                <a:xfrm>
                  <a:off x="4057650" y="4327521"/>
                  <a:ext cx="493357" cy="162141"/>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grpSp>
            <p:nvGrpSpPr>
              <p:cNvPr id="144" name="Group 143">
                <a:extLst>
                  <a:ext uri="{FF2B5EF4-FFF2-40B4-BE49-F238E27FC236}">
                    <a16:creationId xmlns:a16="http://schemas.microsoft.com/office/drawing/2014/main" id="{94465F58-6A63-4633-AF6A-4121062092FF}"/>
                  </a:ext>
                </a:extLst>
              </p:cNvPr>
              <p:cNvGrpSpPr/>
              <p:nvPr/>
            </p:nvGrpSpPr>
            <p:grpSpPr>
              <a:xfrm>
                <a:off x="5223330" y="4198374"/>
                <a:ext cx="762695" cy="364331"/>
                <a:chOff x="2408453" y="4376738"/>
                <a:chExt cx="762695" cy="364331"/>
              </a:xfrm>
            </p:grpSpPr>
            <p:grpSp>
              <p:nvGrpSpPr>
                <p:cNvPr id="137" name="Group 136">
                  <a:extLst>
                    <a:ext uri="{FF2B5EF4-FFF2-40B4-BE49-F238E27FC236}">
                      <a16:creationId xmlns:a16="http://schemas.microsoft.com/office/drawing/2014/main" id="{9259EAE9-93B6-4499-8B82-5284BF41AFE9}"/>
                    </a:ext>
                  </a:extLst>
                </p:cNvPr>
                <p:cNvGrpSpPr/>
                <p:nvPr/>
              </p:nvGrpSpPr>
              <p:grpSpPr>
                <a:xfrm>
                  <a:off x="2408453" y="4502463"/>
                  <a:ext cx="762695" cy="162141"/>
                  <a:chOff x="3915784" y="4327521"/>
                  <a:chExt cx="762695" cy="162141"/>
                </a:xfrm>
              </p:grpSpPr>
              <p:grpSp>
                <p:nvGrpSpPr>
                  <p:cNvPr id="138" name="Group 137">
                    <a:extLst>
                      <a:ext uri="{FF2B5EF4-FFF2-40B4-BE49-F238E27FC236}">
                        <a16:creationId xmlns:a16="http://schemas.microsoft.com/office/drawing/2014/main" id="{DE7FBE94-9846-4E5D-90EF-61A2F4D9B537}"/>
                      </a:ext>
                    </a:extLst>
                  </p:cNvPr>
                  <p:cNvGrpSpPr/>
                  <p:nvPr/>
                </p:nvGrpSpPr>
                <p:grpSpPr>
                  <a:xfrm>
                    <a:off x="3915784" y="4408592"/>
                    <a:ext cx="762695" cy="910"/>
                    <a:chOff x="1086196" y="2469672"/>
                    <a:chExt cx="762695" cy="910"/>
                  </a:xfrm>
                </p:grpSpPr>
                <p:cxnSp>
                  <p:nvCxnSpPr>
                    <p:cNvPr id="140" name="Straight Connector 139">
                      <a:extLst>
                        <a:ext uri="{FF2B5EF4-FFF2-40B4-BE49-F238E27FC236}">
                          <a16:creationId xmlns:a16="http://schemas.microsoft.com/office/drawing/2014/main" id="{7B7716D1-8BEE-4241-BF48-47E55D493472}"/>
                        </a:ext>
                      </a:extLst>
                    </p:cNvPr>
                    <p:cNvCxnSpPr>
                      <a:cxnSpLocks/>
                      <a:endCxn id="139" idx="1"/>
                    </p:cNvCxnSpPr>
                    <p:nvPr/>
                  </p:nvCxnSpPr>
                  <p:spPr>
                    <a:xfrm flipV="1">
                      <a:off x="1086196" y="2469672"/>
                      <a:ext cx="141866" cy="91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51E96A82-F02C-4AF9-BC7F-B1E8EF1F592A}"/>
                        </a:ext>
                      </a:extLst>
                    </p:cNvPr>
                    <p:cNvCxnSpPr>
                      <a:cxnSpLocks/>
                      <a:stCxn id="139" idx="3"/>
                    </p:cNvCxnSpPr>
                    <p:nvPr/>
                  </p:nvCxnSpPr>
                  <p:spPr>
                    <a:xfrm>
                      <a:off x="1721419" y="2469672"/>
                      <a:ext cx="127472" cy="909"/>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39" name="Rectangle 138">
                    <a:extLst>
                      <a:ext uri="{FF2B5EF4-FFF2-40B4-BE49-F238E27FC236}">
                        <a16:creationId xmlns:a16="http://schemas.microsoft.com/office/drawing/2014/main" id="{47CE70F6-40AD-4C1E-9841-714169B1EF06}"/>
                      </a:ext>
                    </a:extLst>
                  </p:cNvPr>
                  <p:cNvSpPr/>
                  <p:nvPr/>
                </p:nvSpPr>
                <p:spPr>
                  <a:xfrm>
                    <a:off x="4057650" y="4327521"/>
                    <a:ext cx="493357" cy="162141"/>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cxnSp>
              <p:nvCxnSpPr>
                <p:cNvPr id="143" name="Straight Arrow Connector 142">
                  <a:extLst>
                    <a:ext uri="{FF2B5EF4-FFF2-40B4-BE49-F238E27FC236}">
                      <a16:creationId xmlns:a16="http://schemas.microsoft.com/office/drawing/2014/main" id="{13A2B8DA-FF42-4E2D-AB47-10F7E5E7BE5F}"/>
                    </a:ext>
                  </a:extLst>
                </p:cNvPr>
                <p:cNvCxnSpPr/>
                <p:nvPr/>
              </p:nvCxnSpPr>
              <p:spPr>
                <a:xfrm flipV="1">
                  <a:off x="2597944" y="4376738"/>
                  <a:ext cx="419100" cy="364331"/>
                </a:xfrm>
                <a:prstGeom prst="straightConnector1">
                  <a:avLst/>
                </a:prstGeom>
                <a:ln w="19050">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56" name="Group 155">
                <a:extLst>
                  <a:ext uri="{FF2B5EF4-FFF2-40B4-BE49-F238E27FC236}">
                    <a16:creationId xmlns:a16="http://schemas.microsoft.com/office/drawing/2014/main" id="{707A425A-89BC-4CA5-A1D8-71D7FDA4F401}"/>
                  </a:ext>
                </a:extLst>
              </p:cNvPr>
              <p:cNvGrpSpPr/>
              <p:nvPr/>
            </p:nvGrpSpPr>
            <p:grpSpPr>
              <a:xfrm>
                <a:off x="5224868" y="2651942"/>
                <a:ext cx="742448" cy="291114"/>
                <a:chOff x="2965997" y="5410191"/>
                <a:chExt cx="742448" cy="291114"/>
              </a:xfrm>
            </p:grpSpPr>
            <p:grpSp>
              <p:nvGrpSpPr>
                <p:cNvPr id="145" name="Group 144">
                  <a:extLst>
                    <a:ext uri="{FF2B5EF4-FFF2-40B4-BE49-F238E27FC236}">
                      <a16:creationId xmlns:a16="http://schemas.microsoft.com/office/drawing/2014/main" id="{800E5509-2BAF-4BA5-B396-1DE62E0D5FB6}"/>
                    </a:ext>
                  </a:extLst>
                </p:cNvPr>
                <p:cNvGrpSpPr/>
                <p:nvPr/>
              </p:nvGrpSpPr>
              <p:grpSpPr>
                <a:xfrm>
                  <a:off x="2965997" y="5410191"/>
                  <a:ext cx="742448" cy="291114"/>
                  <a:chOff x="1037533" y="4356906"/>
                  <a:chExt cx="742448" cy="291114"/>
                </a:xfrm>
              </p:grpSpPr>
              <p:grpSp>
                <p:nvGrpSpPr>
                  <p:cNvPr id="146" name="Group 145">
                    <a:extLst>
                      <a:ext uri="{FF2B5EF4-FFF2-40B4-BE49-F238E27FC236}">
                        <a16:creationId xmlns:a16="http://schemas.microsoft.com/office/drawing/2014/main" id="{B9E3ED2F-06D0-4632-B09F-C9D9F802B94C}"/>
                      </a:ext>
                    </a:extLst>
                  </p:cNvPr>
                  <p:cNvGrpSpPr/>
                  <p:nvPr/>
                </p:nvGrpSpPr>
                <p:grpSpPr>
                  <a:xfrm>
                    <a:off x="1037533" y="4502170"/>
                    <a:ext cx="742448" cy="294"/>
                    <a:chOff x="1095724" y="2470288"/>
                    <a:chExt cx="742448" cy="294"/>
                  </a:xfrm>
                </p:grpSpPr>
                <p:cxnSp>
                  <p:nvCxnSpPr>
                    <p:cNvPr id="148" name="Straight Connector 147">
                      <a:extLst>
                        <a:ext uri="{FF2B5EF4-FFF2-40B4-BE49-F238E27FC236}">
                          <a16:creationId xmlns:a16="http://schemas.microsoft.com/office/drawing/2014/main" id="{84C8EABD-1AFB-4B58-B697-6EBF85591825}"/>
                        </a:ext>
                      </a:extLst>
                    </p:cNvPr>
                    <p:cNvCxnSpPr>
                      <a:cxnSpLocks/>
                    </p:cNvCxnSpPr>
                    <p:nvPr/>
                  </p:nvCxnSpPr>
                  <p:spPr>
                    <a:xfrm flipV="1">
                      <a:off x="1095724" y="2470288"/>
                      <a:ext cx="327275" cy="294"/>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0FBFD901-BD0C-4124-B155-2599596FBCCC}"/>
                        </a:ext>
                      </a:extLst>
                    </p:cNvPr>
                    <p:cNvCxnSpPr>
                      <a:cxnSpLocks/>
                    </p:cNvCxnSpPr>
                    <p:nvPr/>
                  </p:nvCxnSpPr>
                  <p:spPr>
                    <a:xfrm>
                      <a:off x="1552771" y="2470288"/>
                      <a:ext cx="285401" cy="294"/>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47" name="Oval 146">
                    <a:extLst>
                      <a:ext uri="{FF2B5EF4-FFF2-40B4-BE49-F238E27FC236}">
                        <a16:creationId xmlns:a16="http://schemas.microsoft.com/office/drawing/2014/main" id="{C082D300-B845-4A2D-9311-FBA7FECFD60B}"/>
                      </a:ext>
                    </a:extLst>
                  </p:cNvPr>
                  <p:cNvSpPr/>
                  <p:nvPr/>
                </p:nvSpPr>
                <p:spPr>
                  <a:xfrm>
                    <a:off x="1282935" y="4356906"/>
                    <a:ext cx="287335" cy="29111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sp>
              <p:nvSpPr>
                <p:cNvPr id="150" name="Freeform: Shape 149">
                  <a:extLst>
                    <a:ext uri="{FF2B5EF4-FFF2-40B4-BE49-F238E27FC236}">
                      <a16:creationId xmlns:a16="http://schemas.microsoft.com/office/drawing/2014/main" id="{1F48F416-D6EB-44CF-B452-178800F197B8}"/>
                    </a:ext>
                  </a:extLst>
                </p:cNvPr>
                <p:cNvSpPr/>
                <p:nvPr/>
              </p:nvSpPr>
              <p:spPr>
                <a:xfrm>
                  <a:off x="3283303" y="5464940"/>
                  <a:ext cx="150460" cy="90515"/>
                </a:xfrm>
                <a:custGeom>
                  <a:avLst/>
                  <a:gdLst>
                    <a:gd name="connsiteX0" fmla="*/ 0 w 150019"/>
                    <a:gd name="connsiteY0" fmla="*/ 90487 h 91126"/>
                    <a:gd name="connsiteX1" fmla="*/ 69056 w 150019"/>
                    <a:gd name="connsiteY1" fmla="*/ 0 h 91126"/>
                    <a:gd name="connsiteX2" fmla="*/ 150019 w 150019"/>
                    <a:gd name="connsiteY2" fmla="*/ 90487 h 91126"/>
                    <a:gd name="connsiteX0" fmla="*/ 0 w 150019"/>
                    <a:gd name="connsiteY0" fmla="*/ 90487 h 90487"/>
                    <a:gd name="connsiteX1" fmla="*/ 69056 w 150019"/>
                    <a:gd name="connsiteY1" fmla="*/ 0 h 90487"/>
                    <a:gd name="connsiteX2" fmla="*/ 150019 w 150019"/>
                    <a:gd name="connsiteY2" fmla="*/ 90487 h 90487"/>
                    <a:gd name="connsiteX0" fmla="*/ 253 w 150272"/>
                    <a:gd name="connsiteY0" fmla="*/ 90487 h 90487"/>
                    <a:gd name="connsiteX1" fmla="*/ 69309 w 150272"/>
                    <a:gd name="connsiteY1" fmla="*/ 0 h 90487"/>
                    <a:gd name="connsiteX2" fmla="*/ 150272 w 150272"/>
                    <a:gd name="connsiteY2" fmla="*/ 90487 h 90487"/>
                    <a:gd name="connsiteX0" fmla="*/ 565 w 150584"/>
                    <a:gd name="connsiteY0" fmla="*/ 90515 h 90515"/>
                    <a:gd name="connsiteX1" fmla="*/ 69621 w 150584"/>
                    <a:gd name="connsiteY1" fmla="*/ 28 h 90515"/>
                    <a:gd name="connsiteX2" fmla="*/ 150584 w 150584"/>
                    <a:gd name="connsiteY2" fmla="*/ 90515 h 90515"/>
                    <a:gd name="connsiteX0" fmla="*/ 441 w 150460"/>
                    <a:gd name="connsiteY0" fmla="*/ 90515 h 90515"/>
                    <a:gd name="connsiteX1" fmla="*/ 69497 w 150460"/>
                    <a:gd name="connsiteY1" fmla="*/ 28 h 90515"/>
                    <a:gd name="connsiteX2" fmla="*/ 150460 w 150460"/>
                    <a:gd name="connsiteY2" fmla="*/ 90515 h 90515"/>
                    <a:gd name="connsiteX0" fmla="*/ 441 w 150460"/>
                    <a:gd name="connsiteY0" fmla="*/ 90515 h 90515"/>
                    <a:gd name="connsiteX1" fmla="*/ 69497 w 150460"/>
                    <a:gd name="connsiteY1" fmla="*/ 28 h 90515"/>
                    <a:gd name="connsiteX2" fmla="*/ 150460 w 150460"/>
                    <a:gd name="connsiteY2" fmla="*/ 90515 h 90515"/>
                  </a:gdLst>
                  <a:ahLst/>
                  <a:cxnLst>
                    <a:cxn ang="0">
                      <a:pos x="connsiteX0" y="connsiteY0"/>
                    </a:cxn>
                    <a:cxn ang="0">
                      <a:pos x="connsiteX1" y="connsiteY1"/>
                    </a:cxn>
                    <a:cxn ang="0">
                      <a:pos x="connsiteX2" y="connsiteY2"/>
                    </a:cxn>
                  </a:cxnLst>
                  <a:rect l="l" t="t" r="r" b="b"/>
                  <a:pathLst>
                    <a:path w="150460" h="90515">
                      <a:moveTo>
                        <a:pt x="441" y="90515"/>
                      </a:moveTo>
                      <a:cubicBezTo>
                        <a:pt x="-3727" y="46461"/>
                        <a:pt x="21871" y="1219"/>
                        <a:pt x="69497" y="28"/>
                      </a:cubicBezTo>
                      <a:cubicBezTo>
                        <a:pt x="117123" y="-1163"/>
                        <a:pt x="147285" y="34556"/>
                        <a:pt x="150460" y="90515"/>
                      </a:cubicBezTo>
                    </a:path>
                  </a:pathLst>
                </a:cu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grpSp>
          <p:grpSp>
            <p:nvGrpSpPr>
              <p:cNvPr id="188" name="Group 187">
                <a:extLst>
                  <a:ext uri="{FF2B5EF4-FFF2-40B4-BE49-F238E27FC236}">
                    <a16:creationId xmlns:a16="http://schemas.microsoft.com/office/drawing/2014/main" id="{7E249921-EC24-4830-B8F3-053CAC9C0E69}"/>
                  </a:ext>
                </a:extLst>
              </p:cNvPr>
              <p:cNvGrpSpPr/>
              <p:nvPr/>
            </p:nvGrpSpPr>
            <p:grpSpPr>
              <a:xfrm>
                <a:off x="5208451" y="3774478"/>
                <a:ext cx="762695" cy="161686"/>
                <a:chOff x="4059451" y="5063955"/>
                <a:chExt cx="762695" cy="161686"/>
              </a:xfrm>
            </p:grpSpPr>
            <p:grpSp>
              <p:nvGrpSpPr>
                <p:cNvPr id="158" name="Group 157">
                  <a:extLst>
                    <a:ext uri="{FF2B5EF4-FFF2-40B4-BE49-F238E27FC236}">
                      <a16:creationId xmlns:a16="http://schemas.microsoft.com/office/drawing/2014/main" id="{1E66CABA-8CA3-4016-8BBB-BB1E93299961}"/>
                    </a:ext>
                  </a:extLst>
                </p:cNvPr>
                <p:cNvGrpSpPr/>
                <p:nvPr/>
              </p:nvGrpSpPr>
              <p:grpSpPr>
                <a:xfrm>
                  <a:off x="4059451" y="5145481"/>
                  <a:ext cx="762695" cy="910"/>
                  <a:chOff x="1086196" y="2469672"/>
                  <a:chExt cx="762695" cy="910"/>
                </a:xfrm>
              </p:grpSpPr>
              <p:cxnSp>
                <p:nvCxnSpPr>
                  <p:cNvPr id="160" name="Straight Connector 159">
                    <a:extLst>
                      <a:ext uri="{FF2B5EF4-FFF2-40B4-BE49-F238E27FC236}">
                        <a16:creationId xmlns:a16="http://schemas.microsoft.com/office/drawing/2014/main" id="{693105F5-275B-4D37-97B2-8F947FAC78B0}"/>
                      </a:ext>
                    </a:extLst>
                  </p:cNvPr>
                  <p:cNvCxnSpPr>
                    <a:cxnSpLocks/>
                  </p:cNvCxnSpPr>
                  <p:nvPr/>
                </p:nvCxnSpPr>
                <p:spPr>
                  <a:xfrm flipV="1">
                    <a:off x="1086196" y="2469672"/>
                    <a:ext cx="141866" cy="91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1" name="Straight Connector 160">
                    <a:extLst>
                      <a:ext uri="{FF2B5EF4-FFF2-40B4-BE49-F238E27FC236}">
                        <a16:creationId xmlns:a16="http://schemas.microsoft.com/office/drawing/2014/main" id="{991C5CAE-635B-4638-8C0E-EE762782A247}"/>
                      </a:ext>
                    </a:extLst>
                  </p:cNvPr>
                  <p:cNvCxnSpPr>
                    <a:cxnSpLocks/>
                  </p:cNvCxnSpPr>
                  <p:nvPr/>
                </p:nvCxnSpPr>
                <p:spPr>
                  <a:xfrm>
                    <a:off x="1692804" y="2470581"/>
                    <a:ext cx="156087"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173" name="Group 172">
                  <a:extLst>
                    <a:ext uri="{FF2B5EF4-FFF2-40B4-BE49-F238E27FC236}">
                      <a16:creationId xmlns:a16="http://schemas.microsoft.com/office/drawing/2014/main" id="{21042BD6-FE65-4DCB-9ED1-4C6FC244F22C}"/>
                    </a:ext>
                  </a:extLst>
                </p:cNvPr>
                <p:cNvGrpSpPr/>
                <p:nvPr/>
              </p:nvGrpSpPr>
              <p:grpSpPr>
                <a:xfrm>
                  <a:off x="4201317" y="5064410"/>
                  <a:ext cx="141866" cy="161231"/>
                  <a:chOff x="4201317" y="5064410"/>
                  <a:chExt cx="141866" cy="184285"/>
                </a:xfrm>
              </p:grpSpPr>
              <p:cxnSp>
                <p:nvCxnSpPr>
                  <p:cNvPr id="165" name="Straight Connector 164">
                    <a:extLst>
                      <a:ext uri="{FF2B5EF4-FFF2-40B4-BE49-F238E27FC236}">
                        <a16:creationId xmlns:a16="http://schemas.microsoft.com/office/drawing/2014/main" id="{A4BF5378-77DD-4D13-8D82-2DC038F39EA0}"/>
                      </a:ext>
                    </a:extLst>
                  </p:cNvPr>
                  <p:cNvCxnSpPr>
                    <a:cxnSpLocks/>
                  </p:cNvCxnSpPr>
                  <p:nvPr/>
                </p:nvCxnSpPr>
                <p:spPr>
                  <a:xfrm>
                    <a:off x="4201317" y="5145481"/>
                    <a:ext cx="50405" cy="103214"/>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a:extLst>
                      <a:ext uri="{FF2B5EF4-FFF2-40B4-BE49-F238E27FC236}">
                        <a16:creationId xmlns:a16="http://schemas.microsoft.com/office/drawing/2014/main" id="{C92E9961-2E25-4C2D-A79D-1C87633521DB}"/>
                      </a:ext>
                    </a:extLst>
                  </p:cNvPr>
                  <p:cNvCxnSpPr>
                    <a:cxnSpLocks/>
                  </p:cNvCxnSpPr>
                  <p:nvPr/>
                </p:nvCxnSpPr>
                <p:spPr>
                  <a:xfrm flipV="1">
                    <a:off x="4251722" y="5064410"/>
                    <a:ext cx="42862" cy="184285"/>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a:extLst>
                      <a:ext uri="{FF2B5EF4-FFF2-40B4-BE49-F238E27FC236}">
                        <a16:creationId xmlns:a16="http://schemas.microsoft.com/office/drawing/2014/main" id="{C0118178-D6C1-4863-BE18-C7464113E37C}"/>
                      </a:ext>
                    </a:extLst>
                  </p:cNvPr>
                  <p:cNvCxnSpPr>
                    <a:cxnSpLocks/>
                  </p:cNvCxnSpPr>
                  <p:nvPr/>
                </p:nvCxnSpPr>
                <p:spPr>
                  <a:xfrm>
                    <a:off x="4292778" y="5064410"/>
                    <a:ext cx="50405" cy="103214"/>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174" name="Group 173">
                  <a:extLst>
                    <a:ext uri="{FF2B5EF4-FFF2-40B4-BE49-F238E27FC236}">
                      <a16:creationId xmlns:a16="http://schemas.microsoft.com/office/drawing/2014/main" id="{E1BF8B21-5F94-464D-A38E-0C2A35B6AF98}"/>
                    </a:ext>
                  </a:extLst>
                </p:cNvPr>
                <p:cNvGrpSpPr/>
                <p:nvPr/>
              </p:nvGrpSpPr>
              <p:grpSpPr>
                <a:xfrm>
                  <a:off x="4331620" y="5064410"/>
                  <a:ext cx="141866" cy="161231"/>
                  <a:chOff x="4201317" y="5064410"/>
                  <a:chExt cx="141866" cy="184285"/>
                </a:xfrm>
              </p:grpSpPr>
              <p:cxnSp>
                <p:nvCxnSpPr>
                  <p:cNvPr id="175" name="Straight Connector 174">
                    <a:extLst>
                      <a:ext uri="{FF2B5EF4-FFF2-40B4-BE49-F238E27FC236}">
                        <a16:creationId xmlns:a16="http://schemas.microsoft.com/office/drawing/2014/main" id="{4B2E4849-3168-4B8E-8A47-04820E7B3605}"/>
                      </a:ext>
                    </a:extLst>
                  </p:cNvPr>
                  <p:cNvCxnSpPr>
                    <a:cxnSpLocks/>
                  </p:cNvCxnSpPr>
                  <p:nvPr/>
                </p:nvCxnSpPr>
                <p:spPr>
                  <a:xfrm>
                    <a:off x="4201317" y="5145481"/>
                    <a:ext cx="50405" cy="103214"/>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a:extLst>
                      <a:ext uri="{FF2B5EF4-FFF2-40B4-BE49-F238E27FC236}">
                        <a16:creationId xmlns:a16="http://schemas.microsoft.com/office/drawing/2014/main" id="{80A09278-925E-4EB3-BC3B-9F3841987A43}"/>
                      </a:ext>
                    </a:extLst>
                  </p:cNvPr>
                  <p:cNvCxnSpPr>
                    <a:cxnSpLocks/>
                  </p:cNvCxnSpPr>
                  <p:nvPr/>
                </p:nvCxnSpPr>
                <p:spPr>
                  <a:xfrm flipV="1">
                    <a:off x="4251722" y="5064410"/>
                    <a:ext cx="42862" cy="184285"/>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a:extLst>
                      <a:ext uri="{FF2B5EF4-FFF2-40B4-BE49-F238E27FC236}">
                        <a16:creationId xmlns:a16="http://schemas.microsoft.com/office/drawing/2014/main" id="{3E0D745D-4CAC-4759-90ED-47FBEA82168F}"/>
                      </a:ext>
                    </a:extLst>
                  </p:cNvPr>
                  <p:cNvCxnSpPr>
                    <a:cxnSpLocks/>
                  </p:cNvCxnSpPr>
                  <p:nvPr/>
                </p:nvCxnSpPr>
                <p:spPr>
                  <a:xfrm>
                    <a:off x="4292778" y="5064410"/>
                    <a:ext cx="50405" cy="103214"/>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178" name="Group 177">
                  <a:extLst>
                    <a:ext uri="{FF2B5EF4-FFF2-40B4-BE49-F238E27FC236}">
                      <a16:creationId xmlns:a16="http://schemas.microsoft.com/office/drawing/2014/main" id="{6798C13A-6477-45EA-9DB9-A3203E01263F}"/>
                    </a:ext>
                  </a:extLst>
                </p:cNvPr>
                <p:cNvGrpSpPr/>
                <p:nvPr/>
              </p:nvGrpSpPr>
              <p:grpSpPr>
                <a:xfrm>
                  <a:off x="4463729" y="5063955"/>
                  <a:ext cx="141866" cy="161231"/>
                  <a:chOff x="4201317" y="5064410"/>
                  <a:chExt cx="141866" cy="184285"/>
                </a:xfrm>
              </p:grpSpPr>
              <p:cxnSp>
                <p:nvCxnSpPr>
                  <p:cNvPr id="179" name="Straight Connector 178">
                    <a:extLst>
                      <a:ext uri="{FF2B5EF4-FFF2-40B4-BE49-F238E27FC236}">
                        <a16:creationId xmlns:a16="http://schemas.microsoft.com/office/drawing/2014/main" id="{92D7CCE6-67C0-4BE6-A376-8835DE1CA1E6}"/>
                      </a:ext>
                    </a:extLst>
                  </p:cNvPr>
                  <p:cNvCxnSpPr>
                    <a:cxnSpLocks/>
                  </p:cNvCxnSpPr>
                  <p:nvPr/>
                </p:nvCxnSpPr>
                <p:spPr>
                  <a:xfrm>
                    <a:off x="4201317" y="5145481"/>
                    <a:ext cx="50405" cy="103214"/>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0" name="Straight Connector 179">
                    <a:extLst>
                      <a:ext uri="{FF2B5EF4-FFF2-40B4-BE49-F238E27FC236}">
                        <a16:creationId xmlns:a16="http://schemas.microsoft.com/office/drawing/2014/main" id="{640CACC5-D717-48CE-8676-862A461E8E5F}"/>
                      </a:ext>
                    </a:extLst>
                  </p:cNvPr>
                  <p:cNvCxnSpPr>
                    <a:cxnSpLocks/>
                  </p:cNvCxnSpPr>
                  <p:nvPr/>
                </p:nvCxnSpPr>
                <p:spPr>
                  <a:xfrm flipV="1">
                    <a:off x="4251722" y="5064410"/>
                    <a:ext cx="42862" cy="184285"/>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a:extLst>
                      <a:ext uri="{FF2B5EF4-FFF2-40B4-BE49-F238E27FC236}">
                        <a16:creationId xmlns:a16="http://schemas.microsoft.com/office/drawing/2014/main" id="{5E3284DC-B949-4CDD-BE41-E6698C9061DB}"/>
                      </a:ext>
                    </a:extLst>
                  </p:cNvPr>
                  <p:cNvCxnSpPr>
                    <a:cxnSpLocks/>
                  </p:cNvCxnSpPr>
                  <p:nvPr/>
                </p:nvCxnSpPr>
                <p:spPr>
                  <a:xfrm>
                    <a:off x="4292778" y="5064410"/>
                    <a:ext cx="50405" cy="103214"/>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183" name="Straight Connector 182">
                  <a:extLst>
                    <a:ext uri="{FF2B5EF4-FFF2-40B4-BE49-F238E27FC236}">
                      <a16:creationId xmlns:a16="http://schemas.microsoft.com/office/drawing/2014/main" id="{119398CD-4DC8-4F79-AA81-1B78F309CD2A}"/>
                    </a:ext>
                  </a:extLst>
                </p:cNvPr>
                <p:cNvCxnSpPr>
                  <a:cxnSpLocks/>
                </p:cNvCxnSpPr>
                <p:nvPr/>
              </p:nvCxnSpPr>
              <p:spPr>
                <a:xfrm>
                  <a:off x="4594032" y="5134884"/>
                  <a:ext cx="50405" cy="90302"/>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a:extLst>
                    <a:ext uri="{FF2B5EF4-FFF2-40B4-BE49-F238E27FC236}">
                      <a16:creationId xmlns:a16="http://schemas.microsoft.com/office/drawing/2014/main" id="{A2D885B9-39B5-437E-B5FD-7BBD05E3BABB}"/>
                    </a:ext>
                  </a:extLst>
                </p:cNvPr>
                <p:cNvCxnSpPr>
                  <a:cxnSpLocks/>
                </p:cNvCxnSpPr>
                <p:nvPr/>
              </p:nvCxnSpPr>
              <p:spPr>
                <a:xfrm flipV="1">
                  <a:off x="4644437" y="5145481"/>
                  <a:ext cx="21622" cy="79706"/>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grpSp>
        <p:sp>
          <p:nvSpPr>
            <p:cNvPr id="190" name="TextBox 189">
              <a:extLst>
                <a:ext uri="{FF2B5EF4-FFF2-40B4-BE49-F238E27FC236}">
                  <a16:creationId xmlns:a16="http://schemas.microsoft.com/office/drawing/2014/main" id="{827E4EAF-4E42-458B-B967-30466AB08CCB}"/>
                </a:ext>
              </a:extLst>
            </p:cNvPr>
            <p:cNvSpPr txBox="1"/>
            <p:nvPr/>
          </p:nvSpPr>
          <p:spPr>
            <a:xfrm>
              <a:off x="5992871" y="1801231"/>
              <a:ext cx="2378347" cy="3416320"/>
            </a:xfrm>
            <a:prstGeom prst="rect">
              <a:avLst/>
            </a:prstGeom>
            <a:noFill/>
          </p:spPr>
          <p:txBody>
            <a:bodyPr wrap="square" rtlCol="0">
              <a:spAutoFit/>
            </a:bodyPr>
            <a:lstStyle/>
            <a:p>
              <a:pPr>
                <a:lnSpc>
                  <a:spcPct val="200000"/>
                </a:lnSpc>
              </a:pPr>
              <a:r>
                <a:rPr lang="en-US" dirty="0"/>
                <a:t>Lamp</a:t>
              </a:r>
            </a:p>
            <a:p>
              <a:pPr>
                <a:lnSpc>
                  <a:spcPct val="200000"/>
                </a:lnSpc>
              </a:pPr>
              <a:r>
                <a:rPr lang="en-US" dirty="0"/>
                <a:t>Lamp</a:t>
              </a:r>
            </a:p>
            <a:p>
              <a:pPr>
                <a:lnSpc>
                  <a:spcPct val="200000"/>
                </a:lnSpc>
              </a:pPr>
              <a:r>
                <a:rPr lang="en-US" dirty="0"/>
                <a:t>Resistor</a:t>
              </a:r>
            </a:p>
            <a:p>
              <a:pPr>
                <a:lnSpc>
                  <a:spcPct val="200000"/>
                </a:lnSpc>
              </a:pPr>
              <a:r>
                <a:rPr lang="en-US" dirty="0"/>
                <a:t>Resistor</a:t>
              </a:r>
            </a:p>
            <a:p>
              <a:pPr>
                <a:lnSpc>
                  <a:spcPct val="200000"/>
                </a:lnSpc>
              </a:pPr>
              <a:r>
                <a:rPr lang="en-US" dirty="0"/>
                <a:t>Variable resistor</a:t>
              </a:r>
            </a:p>
            <a:p>
              <a:pPr>
                <a:lnSpc>
                  <a:spcPct val="200000"/>
                </a:lnSpc>
              </a:pPr>
              <a:r>
                <a:rPr lang="en-US" dirty="0"/>
                <a:t>Diode</a:t>
              </a:r>
              <a:endParaRPr lang="en-AU" dirty="0"/>
            </a:p>
          </p:txBody>
        </p:sp>
      </p:grpSp>
      <p:grpSp>
        <p:nvGrpSpPr>
          <p:cNvPr id="11" name="Group 10">
            <a:extLst>
              <a:ext uri="{FF2B5EF4-FFF2-40B4-BE49-F238E27FC236}">
                <a16:creationId xmlns:a16="http://schemas.microsoft.com/office/drawing/2014/main" id="{0F01A565-9BB3-46F2-A250-FB21AD373029}"/>
              </a:ext>
            </a:extLst>
          </p:cNvPr>
          <p:cNvGrpSpPr/>
          <p:nvPr/>
        </p:nvGrpSpPr>
        <p:grpSpPr>
          <a:xfrm>
            <a:off x="8234102" y="1848121"/>
            <a:ext cx="3275155" cy="1754326"/>
            <a:chOff x="8234102" y="1848121"/>
            <a:chExt cx="3275155" cy="1754326"/>
          </a:xfrm>
        </p:grpSpPr>
        <p:grpSp>
          <p:nvGrpSpPr>
            <p:cNvPr id="6" name="Group 5">
              <a:extLst>
                <a:ext uri="{FF2B5EF4-FFF2-40B4-BE49-F238E27FC236}">
                  <a16:creationId xmlns:a16="http://schemas.microsoft.com/office/drawing/2014/main" id="{C5961654-1857-48C6-97B6-C88C05329054}"/>
                </a:ext>
              </a:extLst>
            </p:cNvPr>
            <p:cNvGrpSpPr/>
            <p:nvPr/>
          </p:nvGrpSpPr>
          <p:grpSpPr>
            <a:xfrm>
              <a:off x="8234102" y="2095445"/>
              <a:ext cx="768284" cy="1378294"/>
              <a:chOff x="8234102" y="2095445"/>
              <a:chExt cx="768284" cy="1378294"/>
            </a:xfrm>
          </p:grpSpPr>
          <p:grpSp>
            <p:nvGrpSpPr>
              <p:cNvPr id="56" name="Group 55">
                <a:extLst>
                  <a:ext uri="{FF2B5EF4-FFF2-40B4-BE49-F238E27FC236}">
                    <a16:creationId xmlns:a16="http://schemas.microsoft.com/office/drawing/2014/main" id="{B142B745-8534-4B0A-BC79-9C8A66154A4A}"/>
                  </a:ext>
                </a:extLst>
              </p:cNvPr>
              <p:cNvGrpSpPr/>
              <p:nvPr/>
            </p:nvGrpSpPr>
            <p:grpSpPr>
              <a:xfrm>
                <a:off x="8238120" y="2095445"/>
                <a:ext cx="762695" cy="291114"/>
                <a:chOff x="1028005" y="4356906"/>
                <a:chExt cx="762695" cy="291114"/>
              </a:xfrm>
            </p:grpSpPr>
            <p:grpSp>
              <p:nvGrpSpPr>
                <p:cNvPr id="57" name="Group 56">
                  <a:extLst>
                    <a:ext uri="{FF2B5EF4-FFF2-40B4-BE49-F238E27FC236}">
                      <a16:creationId xmlns:a16="http://schemas.microsoft.com/office/drawing/2014/main" id="{96857F9D-C923-485A-B363-9EA4D2D9F784}"/>
                    </a:ext>
                  </a:extLst>
                </p:cNvPr>
                <p:cNvGrpSpPr/>
                <p:nvPr/>
              </p:nvGrpSpPr>
              <p:grpSpPr>
                <a:xfrm>
                  <a:off x="1028005" y="4502463"/>
                  <a:ext cx="762695" cy="0"/>
                  <a:chOff x="1086196" y="2470581"/>
                  <a:chExt cx="762695" cy="0"/>
                </a:xfrm>
              </p:grpSpPr>
              <p:cxnSp>
                <p:nvCxnSpPr>
                  <p:cNvPr id="59" name="Straight Connector 58">
                    <a:extLst>
                      <a:ext uri="{FF2B5EF4-FFF2-40B4-BE49-F238E27FC236}">
                        <a16:creationId xmlns:a16="http://schemas.microsoft.com/office/drawing/2014/main" id="{66E3C96F-9F08-4580-A5E2-C4E0EFB82AF9}"/>
                      </a:ext>
                    </a:extLst>
                  </p:cNvPr>
                  <p:cNvCxnSpPr>
                    <a:cxnSpLocks/>
                    <a:endCxn id="58" idx="2"/>
                  </p:cNvCxnSpPr>
                  <p:nvPr/>
                </p:nvCxnSpPr>
                <p:spPr>
                  <a:xfrm>
                    <a:off x="1086196" y="2470581"/>
                    <a:ext cx="25493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0EDC5F34-D0D1-418A-9882-340FB1A33824}"/>
                      </a:ext>
                    </a:extLst>
                  </p:cNvPr>
                  <p:cNvCxnSpPr>
                    <a:cxnSpLocks/>
                    <a:stCxn id="58" idx="6"/>
                  </p:cNvCxnSpPr>
                  <p:nvPr/>
                </p:nvCxnSpPr>
                <p:spPr>
                  <a:xfrm>
                    <a:off x="1628461" y="2470581"/>
                    <a:ext cx="22043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58" name="Oval 57">
                  <a:extLst>
                    <a:ext uri="{FF2B5EF4-FFF2-40B4-BE49-F238E27FC236}">
                      <a16:creationId xmlns:a16="http://schemas.microsoft.com/office/drawing/2014/main" id="{2924E32E-EFD5-49A5-B6A6-3DDCEC89CB07}"/>
                    </a:ext>
                  </a:extLst>
                </p:cNvPr>
                <p:cNvSpPr/>
                <p:nvPr/>
              </p:nvSpPr>
              <p:spPr>
                <a:xfrm>
                  <a:off x="1282935" y="4356906"/>
                  <a:ext cx="287335" cy="29111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A</a:t>
                  </a:r>
                  <a:endParaRPr lang="en-AU" dirty="0">
                    <a:solidFill>
                      <a:sysClr val="windowText" lastClr="000000"/>
                    </a:solidFill>
                  </a:endParaRPr>
                </a:p>
              </p:txBody>
            </p:sp>
          </p:grpSp>
          <p:grpSp>
            <p:nvGrpSpPr>
              <p:cNvPr id="77" name="Group 76">
                <a:extLst>
                  <a:ext uri="{FF2B5EF4-FFF2-40B4-BE49-F238E27FC236}">
                    <a16:creationId xmlns:a16="http://schemas.microsoft.com/office/drawing/2014/main" id="{13DA88C9-8758-470A-B4A2-B39897DB3055}"/>
                  </a:ext>
                </a:extLst>
              </p:cNvPr>
              <p:cNvGrpSpPr/>
              <p:nvPr/>
            </p:nvGrpSpPr>
            <p:grpSpPr>
              <a:xfrm>
                <a:off x="8239691" y="2651649"/>
                <a:ext cx="762695" cy="291114"/>
                <a:chOff x="1028005" y="4356906"/>
                <a:chExt cx="762695" cy="291114"/>
              </a:xfrm>
            </p:grpSpPr>
            <p:grpSp>
              <p:nvGrpSpPr>
                <p:cNvPr id="78" name="Group 77">
                  <a:extLst>
                    <a:ext uri="{FF2B5EF4-FFF2-40B4-BE49-F238E27FC236}">
                      <a16:creationId xmlns:a16="http://schemas.microsoft.com/office/drawing/2014/main" id="{009E6515-5980-478F-82B9-A5654CDFAE79}"/>
                    </a:ext>
                  </a:extLst>
                </p:cNvPr>
                <p:cNvGrpSpPr/>
                <p:nvPr/>
              </p:nvGrpSpPr>
              <p:grpSpPr>
                <a:xfrm>
                  <a:off x="1028005" y="4502463"/>
                  <a:ext cx="762695" cy="0"/>
                  <a:chOff x="1086196" y="2470581"/>
                  <a:chExt cx="762695" cy="0"/>
                </a:xfrm>
              </p:grpSpPr>
              <p:cxnSp>
                <p:nvCxnSpPr>
                  <p:cNvPr id="80" name="Straight Connector 79">
                    <a:extLst>
                      <a:ext uri="{FF2B5EF4-FFF2-40B4-BE49-F238E27FC236}">
                        <a16:creationId xmlns:a16="http://schemas.microsoft.com/office/drawing/2014/main" id="{9AD6B0D2-0AB6-4FB0-B709-4F130CAC63C6}"/>
                      </a:ext>
                    </a:extLst>
                  </p:cNvPr>
                  <p:cNvCxnSpPr>
                    <a:cxnSpLocks/>
                    <a:endCxn id="79" idx="2"/>
                  </p:cNvCxnSpPr>
                  <p:nvPr/>
                </p:nvCxnSpPr>
                <p:spPr>
                  <a:xfrm>
                    <a:off x="1086196" y="2470581"/>
                    <a:ext cx="25493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53A6064E-FDA7-4E24-8891-8D608812E29E}"/>
                      </a:ext>
                    </a:extLst>
                  </p:cNvPr>
                  <p:cNvCxnSpPr>
                    <a:cxnSpLocks/>
                    <a:stCxn id="79" idx="6"/>
                  </p:cNvCxnSpPr>
                  <p:nvPr/>
                </p:nvCxnSpPr>
                <p:spPr>
                  <a:xfrm>
                    <a:off x="1628461" y="2470581"/>
                    <a:ext cx="22043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79" name="Oval 78">
                  <a:extLst>
                    <a:ext uri="{FF2B5EF4-FFF2-40B4-BE49-F238E27FC236}">
                      <a16:creationId xmlns:a16="http://schemas.microsoft.com/office/drawing/2014/main" id="{94EC6409-CAC2-4B79-8FCA-E5BF5F004C42}"/>
                    </a:ext>
                  </a:extLst>
                </p:cNvPr>
                <p:cNvSpPr/>
                <p:nvPr/>
              </p:nvSpPr>
              <p:spPr>
                <a:xfrm>
                  <a:off x="1282935" y="4356906"/>
                  <a:ext cx="287335" cy="29111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V</a:t>
                  </a:r>
                  <a:endParaRPr lang="en-AU" dirty="0">
                    <a:solidFill>
                      <a:sysClr val="windowText" lastClr="000000"/>
                    </a:solidFill>
                  </a:endParaRPr>
                </a:p>
              </p:txBody>
            </p:sp>
          </p:grpSp>
          <p:grpSp>
            <p:nvGrpSpPr>
              <p:cNvPr id="82" name="Group 81">
                <a:extLst>
                  <a:ext uri="{FF2B5EF4-FFF2-40B4-BE49-F238E27FC236}">
                    <a16:creationId xmlns:a16="http://schemas.microsoft.com/office/drawing/2014/main" id="{54EA661D-81FB-4233-987F-A112A199A33E}"/>
                  </a:ext>
                </a:extLst>
              </p:cNvPr>
              <p:cNvGrpSpPr/>
              <p:nvPr/>
            </p:nvGrpSpPr>
            <p:grpSpPr>
              <a:xfrm>
                <a:off x="8234102" y="3182625"/>
                <a:ext cx="762695" cy="291114"/>
                <a:chOff x="1028005" y="4356906"/>
                <a:chExt cx="762695" cy="291114"/>
              </a:xfrm>
            </p:grpSpPr>
            <p:grpSp>
              <p:nvGrpSpPr>
                <p:cNvPr id="83" name="Group 82">
                  <a:extLst>
                    <a:ext uri="{FF2B5EF4-FFF2-40B4-BE49-F238E27FC236}">
                      <a16:creationId xmlns:a16="http://schemas.microsoft.com/office/drawing/2014/main" id="{3574658F-C2C1-44AD-8605-2CFBFF357E9F}"/>
                    </a:ext>
                  </a:extLst>
                </p:cNvPr>
                <p:cNvGrpSpPr/>
                <p:nvPr/>
              </p:nvGrpSpPr>
              <p:grpSpPr>
                <a:xfrm>
                  <a:off x="1028005" y="4502463"/>
                  <a:ext cx="762695" cy="0"/>
                  <a:chOff x="1086196" y="2470581"/>
                  <a:chExt cx="762695" cy="0"/>
                </a:xfrm>
              </p:grpSpPr>
              <p:cxnSp>
                <p:nvCxnSpPr>
                  <p:cNvPr id="85" name="Straight Connector 84">
                    <a:extLst>
                      <a:ext uri="{FF2B5EF4-FFF2-40B4-BE49-F238E27FC236}">
                        <a16:creationId xmlns:a16="http://schemas.microsoft.com/office/drawing/2014/main" id="{037484A3-23DD-433D-9143-D22938264C3C}"/>
                      </a:ext>
                    </a:extLst>
                  </p:cNvPr>
                  <p:cNvCxnSpPr>
                    <a:cxnSpLocks/>
                    <a:endCxn id="84" idx="2"/>
                  </p:cNvCxnSpPr>
                  <p:nvPr/>
                </p:nvCxnSpPr>
                <p:spPr>
                  <a:xfrm>
                    <a:off x="1086196" y="2470581"/>
                    <a:ext cx="25493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6816DCEE-223E-4393-9EBA-4AA649FB995D}"/>
                      </a:ext>
                    </a:extLst>
                  </p:cNvPr>
                  <p:cNvCxnSpPr>
                    <a:cxnSpLocks/>
                    <a:stCxn id="84" idx="6"/>
                  </p:cNvCxnSpPr>
                  <p:nvPr/>
                </p:nvCxnSpPr>
                <p:spPr>
                  <a:xfrm>
                    <a:off x="1628461" y="2470581"/>
                    <a:ext cx="22043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84" name="Oval 83">
                  <a:extLst>
                    <a:ext uri="{FF2B5EF4-FFF2-40B4-BE49-F238E27FC236}">
                      <a16:creationId xmlns:a16="http://schemas.microsoft.com/office/drawing/2014/main" id="{1B22B4A0-8183-4625-8438-A73519E4DAEC}"/>
                    </a:ext>
                  </a:extLst>
                </p:cNvPr>
                <p:cNvSpPr/>
                <p:nvPr/>
              </p:nvSpPr>
              <p:spPr>
                <a:xfrm>
                  <a:off x="1282935" y="4356906"/>
                  <a:ext cx="287335" cy="29111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dirty="0">
                      <a:solidFill>
                        <a:sysClr val="windowText" lastClr="000000"/>
                      </a:solidFill>
                    </a:rPr>
                    <a:t>Ω</a:t>
                  </a:r>
                  <a:endParaRPr lang="en-AU" dirty="0">
                    <a:solidFill>
                      <a:sysClr val="windowText" lastClr="000000"/>
                    </a:solidFill>
                  </a:endParaRPr>
                </a:p>
              </p:txBody>
            </p:sp>
          </p:grpSp>
        </p:grpSp>
        <p:sp>
          <p:nvSpPr>
            <p:cNvPr id="191" name="TextBox 190">
              <a:extLst>
                <a:ext uri="{FF2B5EF4-FFF2-40B4-BE49-F238E27FC236}">
                  <a16:creationId xmlns:a16="http://schemas.microsoft.com/office/drawing/2014/main" id="{18A756B9-204A-414C-909C-EE91CD01E8CF}"/>
                </a:ext>
              </a:extLst>
            </p:cNvPr>
            <p:cNvSpPr txBox="1"/>
            <p:nvPr/>
          </p:nvSpPr>
          <p:spPr>
            <a:xfrm>
              <a:off x="9130910" y="1848121"/>
              <a:ext cx="2378347" cy="1754326"/>
            </a:xfrm>
            <a:prstGeom prst="rect">
              <a:avLst/>
            </a:prstGeom>
            <a:noFill/>
          </p:spPr>
          <p:txBody>
            <a:bodyPr wrap="square" rtlCol="0">
              <a:spAutoFit/>
            </a:bodyPr>
            <a:lstStyle/>
            <a:p>
              <a:pPr>
                <a:lnSpc>
                  <a:spcPct val="200000"/>
                </a:lnSpc>
              </a:pPr>
              <a:r>
                <a:rPr lang="en-US" dirty="0"/>
                <a:t>Ammeter</a:t>
              </a:r>
            </a:p>
            <a:p>
              <a:pPr>
                <a:lnSpc>
                  <a:spcPct val="200000"/>
                </a:lnSpc>
              </a:pPr>
              <a:r>
                <a:rPr lang="en-US" dirty="0"/>
                <a:t>Voltmeter</a:t>
              </a:r>
            </a:p>
            <a:p>
              <a:pPr>
                <a:lnSpc>
                  <a:spcPct val="200000"/>
                </a:lnSpc>
              </a:pPr>
              <a:r>
                <a:rPr lang="en-US" dirty="0"/>
                <a:t>Ohmmeter</a:t>
              </a:r>
              <a:endParaRPr lang="en-AU" dirty="0"/>
            </a:p>
          </p:txBody>
        </p:sp>
      </p:grpSp>
    </p:spTree>
    <p:extLst>
      <p:ext uri="{BB962C8B-B14F-4D97-AF65-F5344CB8AC3E}">
        <p14:creationId xmlns:p14="http://schemas.microsoft.com/office/powerpoint/2010/main" val="14917162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850CBDE0-CADD-4816-B121-5ECB94F2E0B2}"/>
              </a:ext>
            </a:extLst>
          </p:cNvPr>
          <p:cNvSpPr>
            <a:spLocks noGrp="1" noChangeArrowheads="1"/>
          </p:cNvSpPr>
          <p:nvPr>
            <p:ph type="title" idx="4294967295"/>
          </p:nvPr>
        </p:nvSpPr>
        <p:spPr/>
        <p:txBody>
          <a:bodyPr/>
          <a:lstStyle/>
          <a:p>
            <a:r>
              <a:rPr lang="en-US" altLang="en-US" dirty="0"/>
              <a:t>Electric Circuits</a:t>
            </a:r>
          </a:p>
        </p:txBody>
      </p:sp>
      <p:sp>
        <p:nvSpPr>
          <p:cNvPr id="30723" name="Rectangle 3">
            <a:extLst>
              <a:ext uri="{FF2B5EF4-FFF2-40B4-BE49-F238E27FC236}">
                <a16:creationId xmlns:a16="http://schemas.microsoft.com/office/drawing/2014/main" id="{77F5C0E3-39CC-4372-9C3B-8A8C179227E0}"/>
              </a:ext>
            </a:extLst>
          </p:cNvPr>
          <p:cNvSpPr>
            <a:spLocks noGrp="1" noChangeArrowheads="1"/>
          </p:cNvSpPr>
          <p:nvPr>
            <p:ph type="body" idx="4294967295"/>
          </p:nvPr>
        </p:nvSpPr>
        <p:spPr/>
        <p:txBody>
          <a:bodyPr/>
          <a:lstStyle/>
          <a:p>
            <a:r>
              <a:rPr lang="en-US" altLang="en-US" dirty="0"/>
              <a:t>There are two ways to connect multiple devices to a voltage source</a:t>
            </a:r>
          </a:p>
          <a:p>
            <a:r>
              <a:rPr lang="en-US" altLang="en-US" dirty="0"/>
              <a:t>One is called series</a:t>
            </a:r>
          </a:p>
          <a:p>
            <a:r>
              <a:rPr lang="en-US" altLang="en-US" dirty="0"/>
              <a:t>The other is called parallel</a:t>
            </a:r>
          </a:p>
          <a:p>
            <a:r>
              <a:rPr lang="en-US" altLang="en-US" dirty="0"/>
              <a:t>Each has unique properties which we now examine</a:t>
            </a:r>
          </a:p>
        </p:txBody>
      </p:sp>
    </p:spTree>
    <p:extLst>
      <p:ext uri="{BB962C8B-B14F-4D97-AF65-F5344CB8AC3E}">
        <p14:creationId xmlns:p14="http://schemas.microsoft.com/office/powerpoint/2010/main" val="153420192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a:extLst>
              <a:ext uri="{FF2B5EF4-FFF2-40B4-BE49-F238E27FC236}">
                <a16:creationId xmlns:a16="http://schemas.microsoft.com/office/drawing/2014/main" id="{1280A83A-4B30-4B65-9249-5D324A03BF9E}"/>
              </a:ext>
            </a:extLst>
          </p:cNvPr>
          <p:cNvSpPr>
            <a:spLocks noGrp="1"/>
          </p:cNvSpPr>
          <p:nvPr>
            <p:ph type="title"/>
          </p:nvPr>
        </p:nvSpPr>
        <p:spPr/>
        <p:txBody>
          <a:bodyPr/>
          <a:lstStyle/>
          <a:p>
            <a:r>
              <a:rPr lang="en-AU" altLang="en-US"/>
              <a:t>Power in circuits</a:t>
            </a:r>
          </a:p>
        </p:txBody>
      </p:sp>
      <p:sp>
        <p:nvSpPr>
          <p:cNvPr id="27651" name="Content Placeholder 2">
            <a:extLst>
              <a:ext uri="{FF2B5EF4-FFF2-40B4-BE49-F238E27FC236}">
                <a16:creationId xmlns:a16="http://schemas.microsoft.com/office/drawing/2014/main" id="{94E7FC4B-B41D-482A-BBA2-3A459629547C}"/>
              </a:ext>
            </a:extLst>
          </p:cNvPr>
          <p:cNvSpPr>
            <a:spLocks noGrp="1"/>
          </p:cNvSpPr>
          <p:nvPr>
            <p:ph idx="1"/>
          </p:nvPr>
        </p:nvSpPr>
        <p:spPr/>
        <p:txBody>
          <a:bodyPr/>
          <a:lstStyle/>
          <a:p>
            <a:r>
              <a:rPr lang="en-AU" altLang="en-US" dirty="0"/>
              <a:t>Total power supplied to circuit = sum of power delivered to each appliance irrespective of how the appliances are connected (series or parallel)</a:t>
            </a:r>
          </a:p>
          <a:p>
            <a:r>
              <a:rPr lang="en-AU" altLang="en-US" dirty="0"/>
              <a:t>P</a:t>
            </a:r>
            <a:r>
              <a:rPr lang="en-AU" altLang="en-US" baseline="-25000" dirty="0"/>
              <a:t>T</a:t>
            </a:r>
            <a:r>
              <a:rPr lang="en-AU" altLang="en-US" dirty="0"/>
              <a:t> = P</a:t>
            </a:r>
            <a:r>
              <a:rPr lang="en-AU" altLang="en-US" baseline="-25000" dirty="0"/>
              <a:t>1</a:t>
            </a:r>
            <a:r>
              <a:rPr lang="en-AU" altLang="en-US" dirty="0"/>
              <a:t> + P</a:t>
            </a:r>
            <a:r>
              <a:rPr lang="en-AU" altLang="en-US" baseline="-25000" dirty="0"/>
              <a:t>2</a:t>
            </a:r>
            <a:r>
              <a:rPr lang="en-AU" altLang="en-US" dirty="0"/>
              <a:t> + P</a:t>
            </a:r>
            <a:r>
              <a:rPr lang="en-AU" altLang="en-US" baseline="-25000" dirty="0"/>
              <a:t>3</a:t>
            </a:r>
            <a:r>
              <a:rPr lang="en-AU" altLang="en-US" dirty="0"/>
              <a:t> +…</a:t>
            </a:r>
          </a:p>
        </p:txBody>
      </p:sp>
    </p:spTree>
    <p:extLst>
      <p:ext uri="{BB962C8B-B14F-4D97-AF65-F5344CB8AC3E}">
        <p14:creationId xmlns:p14="http://schemas.microsoft.com/office/powerpoint/2010/main" val="392624484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B6ABD372-7DE2-48EF-BB27-27CF145845D6}"/>
              </a:ext>
            </a:extLst>
          </p:cNvPr>
          <p:cNvSpPr>
            <a:spLocks noGrp="1" noChangeArrowheads="1"/>
          </p:cNvSpPr>
          <p:nvPr>
            <p:ph type="title" idx="4294967295"/>
          </p:nvPr>
        </p:nvSpPr>
        <p:spPr/>
        <p:txBody>
          <a:bodyPr/>
          <a:lstStyle/>
          <a:p>
            <a:r>
              <a:rPr lang="en-US" altLang="en-US"/>
              <a:t>Series Circuits</a:t>
            </a:r>
          </a:p>
        </p:txBody>
      </p:sp>
      <mc:AlternateContent xmlns:mc="http://schemas.openxmlformats.org/markup-compatibility/2006" xmlns:a14="http://schemas.microsoft.com/office/drawing/2010/main">
        <mc:Choice Requires="a14">
          <p:sp>
            <p:nvSpPr>
              <p:cNvPr id="33795" name="Rectangle 3">
                <a:extLst>
                  <a:ext uri="{FF2B5EF4-FFF2-40B4-BE49-F238E27FC236}">
                    <a16:creationId xmlns:a16="http://schemas.microsoft.com/office/drawing/2014/main" id="{00E73D00-AEE0-42DE-9463-CB5E83E937B2}"/>
                  </a:ext>
                </a:extLst>
              </p:cNvPr>
              <p:cNvSpPr>
                <a:spLocks noGrp="1" noChangeArrowheads="1"/>
              </p:cNvSpPr>
              <p:nvPr>
                <p:ph type="body" idx="4294967295"/>
              </p:nvPr>
            </p:nvSpPr>
            <p:spPr>
              <a:xfrm>
                <a:off x="1141413" y="1999033"/>
                <a:ext cx="6356667" cy="4114800"/>
              </a:xfrm>
            </p:spPr>
            <p:txBody>
              <a:bodyPr>
                <a:normAutofit fontScale="92500" lnSpcReduction="10000"/>
              </a:bodyPr>
              <a:lstStyle/>
              <a:p>
                <a:r>
                  <a:rPr lang="en-US" altLang="en-US" dirty="0"/>
                  <a:t>A single pathway through the circuit</a:t>
                </a:r>
              </a:p>
              <a:p>
                <a:r>
                  <a:rPr lang="en-US" altLang="en-US" dirty="0"/>
                  <a:t>The current is the same everywhere in the circuit</a:t>
                </a:r>
                <a:r>
                  <a:rPr lang="en-AU" dirty="0"/>
                  <a:t> </a:t>
                </a:r>
              </a:p>
              <a:p>
                <a:pPr marL="0" indent="0" algn="ctr">
                  <a:buNone/>
                </a:pPr>
                <a14:m>
                  <m:oMath xmlns:m="http://schemas.openxmlformats.org/officeDocument/2006/math">
                    <m:r>
                      <a:rPr lang="en-US" i="1">
                        <a:latin typeface="Cambria Math" panose="02040503050406030204" pitchFamily="18" charset="0"/>
                      </a:rPr>
                      <m:t>𝐼</m:t>
                    </m:r>
                    <m:r>
                      <a:rPr lang="en-US" i="1">
                        <a:latin typeface="Cambria Math" panose="02040503050406030204" pitchFamily="18" charset="0"/>
                      </a:rPr>
                      <m:t>=</m:t>
                    </m:r>
                    <m:r>
                      <a:rPr lang="en-US" i="1">
                        <a:latin typeface="Cambria Math" panose="02040503050406030204" pitchFamily="18" charset="0"/>
                      </a:rPr>
                      <m:t>𝑐𝑜𝑛𝑠𝑡𝑎𝑛𝑡</m:t>
                    </m:r>
                  </m:oMath>
                </a14:m>
                <a:r>
                  <a:rPr lang="en-AU" dirty="0"/>
                  <a:t>     </a:t>
                </a:r>
              </a:p>
              <a:p>
                <a:r>
                  <a:rPr lang="en-US" altLang="en-US" dirty="0"/>
                  <a:t>Voltage divides among the devices.</a:t>
                </a:r>
              </a:p>
              <a:p>
                <a:pPr marL="0" indent="0">
                  <a:buNone/>
                </a:pPr>
                <a14:m>
                  <m:oMathPara xmlns:m="http://schemas.openxmlformats.org/officeDocument/2006/math">
                    <m:oMathParaPr>
                      <m:jc m:val="centerGroup"/>
                    </m:oMathParaPr>
                    <m:oMath xmlns:m="http://schemas.openxmlformats.org/officeDocument/2006/math">
                      <m:sSub>
                        <m:sSubPr>
                          <m:ctrlPr>
                            <a:rPr lang="en-AU" i="1" dirty="0">
                              <a:latin typeface="Cambria Math" panose="02040503050406030204" pitchFamily="18" charset="0"/>
                            </a:rPr>
                          </m:ctrlPr>
                        </m:sSubPr>
                        <m:e>
                          <m:r>
                            <a:rPr lang="en-US" i="1" dirty="0">
                              <a:latin typeface="Cambria Math" panose="02040503050406030204" pitchFamily="18" charset="0"/>
                            </a:rPr>
                            <m:t>𝑉</m:t>
                          </m:r>
                        </m:e>
                        <m:sub>
                          <m:r>
                            <a:rPr lang="en-US" i="1" dirty="0">
                              <a:latin typeface="Cambria Math" panose="02040503050406030204" pitchFamily="18" charset="0"/>
                            </a:rPr>
                            <m:t>𝑡</m:t>
                          </m:r>
                        </m:sub>
                      </m:sSub>
                      <m:r>
                        <a:rPr lang="en-US" i="1" dirty="0">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𝑉</m:t>
                          </m:r>
                        </m:e>
                        <m:sub>
                          <m:r>
                            <a:rPr lang="en-US" i="1" dirty="0">
                              <a:latin typeface="Cambria Math" panose="02040503050406030204" pitchFamily="18" charset="0"/>
                            </a:rPr>
                            <m:t>1</m:t>
                          </m:r>
                        </m:sub>
                      </m:sSub>
                      <m:r>
                        <a:rPr lang="en-US" i="1" dirty="0">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𝑉</m:t>
                          </m:r>
                        </m:e>
                        <m:sub>
                          <m:r>
                            <a:rPr lang="en-US" i="1" dirty="0">
                              <a:latin typeface="Cambria Math" panose="02040503050406030204" pitchFamily="18" charset="0"/>
                            </a:rPr>
                            <m:t>2</m:t>
                          </m:r>
                        </m:sub>
                      </m:sSub>
                      <m:r>
                        <a:rPr lang="en-US" i="1" dirty="0">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𝑉</m:t>
                          </m:r>
                        </m:e>
                        <m:sub>
                          <m:r>
                            <a:rPr lang="en-US" i="1" dirty="0">
                              <a:latin typeface="Cambria Math" panose="02040503050406030204" pitchFamily="18" charset="0"/>
                            </a:rPr>
                            <m:t>3</m:t>
                          </m:r>
                        </m:sub>
                      </m:sSub>
                      <m:r>
                        <a:rPr lang="en-US" i="1" dirty="0">
                          <a:latin typeface="Cambria Math" panose="02040503050406030204" pitchFamily="18" charset="0"/>
                        </a:rPr>
                        <m:t>…</m:t>
                      </m:r>
                    </m:oMath>
                  </m:oMathPara>
                </a14:m>
                <a:endParaRPr lang="en-US" altLang="en-US" dirty="0"/>
              </a:p>
              <a:p>
                <a:r>
                  <a:rPr lang="en-US" altLang="en-US" dirty="0"/>
                  <a:t>Voltage drop across each device is </a:t>
                </a:r>
                <a:r>
                  <a:rPr lang="en-US" altLang="en-US" dirty="0" err="1"/>
                  <a:t>IR</a:t>
                </a:r>
                <a:r>
                  <a:rPr lang="en-US" altLang="en-US" baseline="-25000" dirty="0" err="1"/>
                  <a:t>device</a:t>
                </a:r>
                <a:r>
                  <a:rPr lang="en-US" altLang="en-US" baseline="-25000" dirty="0"/>
                  <a:t> </a:t>
                </a:r>
              </a:p>
              <a:p>
                <a:r>
                  <a:rPr lang="en-US" altLang="en-US" dirty="0"/>
                  <a:t>Total resistance is the sum of each individual resistance</a:t>
                </a:r>
              </a:p>
              <a:p>
                <a:pPr marL="0" indent="0">
                  <a:buNone/>
                </a:pPr>
                <a14:m>
                  <m:oMathPara xmlns:m="http://schemas.openxmlformats.org/officeDocument/2006/math">
                    <m:oMathParaPr>
                      <m:jc m:val="centerGroup"/>
                    </m:oMathParaPr>
                    <m:oMath xmlns:m="http://schemas.openxmlformats.org/officeDocument/2006/math">
                      <m:sSub>
                        <m:sSubPr>
                          <m:ctrlPr>
                            <a:rPr lang="en-AU" i="1" dirty="0">
                              <a:latin typeface="Cambria Math" panose="02040503050406030204" pitchFamily="18" charset="0"/>
                            </a:rPr>
                          </m:ctrlPr>
                        </m:sSubPr>
                        <m:e>
                          <m:r>
                            <a:rPr lang="en-US" i="1" dirty="0">
                              <a:latin typeface="Cambria Math" panose="02040503050406030204" pitchFamily="18" charset="0"/>
                            </a:rPr>
                            <m:t>𝑅</m:t>
                          </m:r>
                        </m:e>
                        <m:sub>
                          <m:r>
                            <a:rPr lang="en-US" i="1" dirty="0">
                              <a:latin typeface="Cambria Math" panose="02040503050406030204" pitchFamily="18" charset="0"/>
                            </a:rPr>
                            <m:t>𝑡</m:t>
                          </m:r>
                        </m:sub>
                      </m:sSub>
                      <m:r>
                        <a:rPr lang="en-US" i="1" dirty="0">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𝑅</m:t>
                          </m:r>
                        </m:e>
                        <m:sub>
                          <m:r>
                            <a:rPr lang="en-US" i="1" dirty="0">
                              <a:latin typeface="Cambria Math" panose="02040503050406030204" pitchFamily="18" charset="0"/>
                            </a:rPr>
                            <m:t>1</m:t>
                          </m:r>
                        </m:sub>
                      </m:sSub>
                      <m:r>
                        <a:rPr lang="en-US" i="1" dirty="0">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𝑅</m:t>
                          </m:r>
                        </m:e>
                        <m:sub>
                          <m:r>
                            <a:rPr lang="en-US" i="1" dirty="0">
                              <a:latin typeface="Cambria Math" panose="02040503050406030204" pitchFamily="18" charset="0"/>
                            </a:rPr>
                            <m:t>2</m:t>
                          </m:r>
                        </m:sub>
                      </m:sSub>
                      <m:r>
                        <a:rPr lang="en-US" i="1" dirty="0">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𝑅</m:t>
                          </m:r>
                        </m:e>
                        <m:sub>
                          <m:r>
                            <a:rPr lang="en-US" i="1" dirty="0">
                              <a:latin typeface="Cambria Math" panose="02040503050406030204" pitchFamily="18" charset="0"/>
                            </a:rPr>
                            <m:t>3</m:t>
                          </m:r>
                        </m:sub>
                      </m:sSub>
                      <m:r>
                        <a:rPr lang="en-US" i="1" dirty="0">
                          <a:latin typeface="Cambria Math" panose="02040503050406030204" pitchFamily="18" charset="0"/>
                        </a:rPr>
                        <m:t>…</m:t>
                      </m:r>
                    </m:oMath>
                  </m:oMathPara>
                </a14:m>
                <a:br>
                  <a:rPr lang="en-US" dirty="0"/>
                </a:br>
                <a:endParaRPr lang="en-US" altLang="en-US" dirty="0"/>
              </a:p>
            </p:txBody>
          </p:sp>
        </mc:Choice>
        <mc:Fallback xmlns="">
          <p:sp>
            <p:nvSpPr>
              <p:cNvPr id="33795" name="Rectangle 3">
                <a:extLst>
                  <a:ext uri="{FF2B5EF4-FFF2-40B4-BE49-F238E27FC236}">
                    <a16:creationId xmlns:a16="http://schemas.microsoft.com/office/drawing/2014/main" id="{00E73D00-AEE0-42DE-9463-CB5E83E937B2}"/>
                  </a:ext>
                </a:extLst>
              </p:cNvPr>
              <p:cNvSpPr>
                <a:spLocks noGrp="1" noRot="1" noChangeAspect="1" noMove="1" noResize="1" noEditPoints="1" noAdjustHandles="1" noChangeArrowheads="1" noChangeShapeType="1" noTextEdit="1"/>
              </p:cNvSpPr>
              <p:nvPr>
                <p:ph type="body" idx="4294967295"/>
              </p:nvPr>
            </p:nvSpPr>
            <p:spPr>
              <a:xfrm>
                <a:off x="1141413" y="1999033"/>
                <a:ext cx="6356667" cy="4114800"/>
              </a:xfrm>
              <a:blipFill>
                <a:blip r:embed="rId2"/>
                <a:stretch>
                  <a:fillRect l="-1630" t="-2370"/>
                </a:stretch>
              </a:blipFill>
            </p:spPr>
            <p:txBody>
              <a:bodyPr/>
              <a:lstStyle/>
              <a:p>
                <a:r>
                  <a:rPr lang="en-AU">
                    <a:noFill/>
                  </a:rPr>
                  <a:t> </a:t>
                </a:r>
              </a:p>
            </p:txBody>
          </p:sp>
        </mc:Fallback>
      </mc:AlternateContent>
      <p:grpSp>
        <p:nvGrpSpPr>
          <p:cNvPr id="2" name="Group 1">
            <a:extLst>
              <a:ext uri="{FF2B5EF4-FFF2-40B4-BE49-F238E27FC236}">
                <a16:creationId xmlns:a16="http://schemas.microsoft.com/office/drawing/2014/main" id="{D9E415E8-3B75-420E-901A-D00ECF541595}"/>
              </a:ext>
            </a:extLst>
          </p:cNvPr>
          <p:cNvGrpSpPr/>
          <p:nvPr/>
        </p:nvGrpSpPr>
        <p:grpSpPr>
          <a:xfrm>
            <a:off x="7988648" y="2259666"/>
            <a:ext cx="2315582" cy="1590124"/>
            <a:chOff x="7667223" y="308946"/>
            <a:chExt cx="2315582" cy="1590124"/>
          </a:xfrm>
        </p:grpSpPr>
        <p:grpSp>
          <p:nvGrpSpPr>
            <p:cNvPr id="4" name="Group 3">
              <a:extLst>
                <a:ext uri="{FF2B5EF4-FFF2-40B4-BE49-F238E27FC236}">
                  <a16:creationId xmlns:a16="http://schemas.microsoft.com/office/drawing/2014/main" id="{56C43909-11CE-42F0-A9A9-8A5CF5362EAC}"/>
                </a:ext>
              </a:extLst>
            </p:cNvPr>
            <p:cNvGrpSpPr/>
            <p:nvPr/>
          </p:nvGrpSpPr>
          <p:grpSpPr>
            <a:xfrm>
              <a:off x="8437832" y="1606331"/>
              <a:ext cx="762695" cy="291114"/>
              <a:chOff x="4340770" y="4037833"/>
              <a:chExt cx="762695" cy="291114"/>
            </a:xfrm>
          </p:grpSpPr>
          <p:grpSp>
            <p:nvGrpSpPr>
              <p:cNvPr id="5" name="Group 4">
                <a:extLst>
                  <a:ext uri="{FF2B5EF4-FFF2-40B4-BE49-F238E27FC236}">
                    <a16:creationId xmlns:a16="http://schemas.microsoft.com/office/drawing/2014/main" id="{C24D1274-C095-4283-A4E4-946E66AE6A75}"/>
                  </a:ext>
                </a:extLst>
              </p:cNvPr>
              <p:cNvGrpSpPr/>
              <p:nvPr/>
            </p:nvGrpSpPr>
            <p:grpSpPr>
              <a:xfrm>
                <a:off x="4340770" y="4037833"/>
                <a:ext cx="762695" cy="291114"/>
                <a:chOff x="1028005" y="4356906"/>
                <a:chExt cx="762695" cy="291114"/>
              </a:xfrm>
            </p:grpSpPr>
            <p:grpSp>
              <p:nvGrpSpPr>
                <p:cNvPr id="8" name="Group 7">
                  <a:extLst>
                    <a:ext uri="{FF2B5EF4-FFF2-40B4-BE49-F238E27FC236}">
                      <a16:creationId xmlns:a16="http://schemas.microsoft.com/office/drawing/2014/main" id="{CBC51D44-1ADE-423D-AEFE-8B8417DCDD5D}"/>
                    </a:ext>
                  </a:extLst>
                </p:cNvPr>
                <p:cNvGrpSpPr/>
                <p:nvPr/>
              </p:nvGrpSpPr>
              <p:grpSpPr>
                <a:xfrm>
                  <a:off x="1028005" y="4502463"/>
                  <a:ext cx="762695" cy="0"/>
                  <a:chOff x="1086196" y="2470581"/>
                  <a:chExt cx="762695" cy="0"/>
                </a:xfrm>
              </p:grpSpPr>
              <p:cxnSp>
                <p:nvCxnSpPr>
                  <p:cNvPr id="10" name="Straight Connector 9">
                    <a:extLst>
                      <a:ext uri="{FF2B5EF4-FFF2-40B4-BE49-F238E27FC236}">
                        <a16:creationId xmlns:a16="http://schemas.microsoft.com/office/drawing/2014/main" id="{8B3512A0-BF57-4276-9CC7-7439772A2799}"/>
                      </a:ext>
                    </a:extLst>
                  </p:cNvPr>
                  <p:cNvCxnSpPr>
                    <a:cxnSpLocks/>
                    <a:endCxn id="9" idx="2"/>
                  </p:cNvCxnSpPr>
                  <p:nvPr/>
                </p:nvCxnSpPr>
                <p:spPr>
                  <a:xfrm>
                    <a:off x="1086196" y="2470581"/>
                    <a:ext cx="25493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1BE6AB1F-DAAA-4EC6-ADFC-41FB9BEC0ECE}"/>
                      </a:ext>
                    </a:extLst>
                  </p:cNvPr>
                  <p:cNvCxnSpPr>
                    <a:cxnSpLocks/>
                    <a:stCxn id="9" idx="6"/>
                  </p:cNvCxnSpPr>
                  <p:nvPr/>
                </p:nvCxnSpPr>
                <p:spPr>
                  <a:xfrm>
                    <a:off x="1628461" y="2470581"/>
                    <a:ext cx="22043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9" name="Oval 8">
                  <a:extLst>
                    <a:ext uri="{FF2B5EF4-FFF2-40B4-BE49-F238E27FC236}">
                      <a16:creationId xmlns:a16="http://schemas.microsoft.com/office/drawing/2014/main" id="{C3636E27-359C-4EDC-9018-4652EB2302B4}"/>
                    </a:ext>
                  </a:extLst>
                </p:cNvPr>
                <p:cNvSpPr/>
                <p:nvPr/>
              </p:nvSpPr>
              <p:spPr>
                <a:xfrm>
                  <a:off x="1282935" y="4356906"/>
                  <a:ext cx="287335" cy="29111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cxnSp>
            <p:nvCxnSpPr>
              <p:cNvPr id="6" name="Straight Connector 5">
                <a:extLst>
                  <a:ext uri="{FF2B5EF4-FFF2-40B4-BE49-F238E27FC236}">
                    <a16:creationId xmlns:a16="http://schemas.microsoft.com/office/drawing/2014/main" id="{DCB8BD81-29FE-407F-BFD2-D98A46865820}"/>
                  </a:ext>
                </a:extLst>
              </p:cNvPr>
              <p:cNvCxnSpPr>
                <a:cxnSpLocks/>
              </p:cNvCxnSpPr>
              <p:nvPr/>
            </p:nvCxnSpPr>
            <p:spPr>
              <a:xfrm rot="2700000">
                <a:off x="4595700" y="4183390"/>
                <a:ext cx="287335"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0F82298A-517F-49E2-BC04-B2BFF66F2A3E}"/>
                  </a:ext>
                </a:extLst>
              </p:cNvPr>
              <p:cNvCxnSpPr>
                <a:cxnSpLocks/>
              </p:cNvCxnSpPr>
              <p:nvPr/>
            </p:nvCxnSpPr>
            <p:spPr>
              <a:xfrm rot="8100000">
                <a:off x="4593891" y="4183389"/>
                <a:ext cx="287335"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12" name="Group 11">
              <a:extLst>
                <a:ext uri="{FF2B5EF4-FFF2-40B4-BE49-F238E27FC236}">
                  <a16:creationId xmlns:a16="http://schemas.microsoft.com/office/drawing/2014/main" id="{41DB5836-BD87-45F7-BF37-8486461BB255}"/>
                </a:ext>
              </a:extLst>
            </p:cNvPr>
            <p:cNvGrpSpPr/>
            <p:nvPr/>
          </p:nvGrpSpPr>
          <p:grpSpPr>
            <a:xfrm>
              <a:off x="7672992" y="1606331"/>
              <a:ext cx="767506" cy="291114"/>
              <a:chOff x="4340770" y="4037833"/>
              <a:chExt cx="762695" cy="291114"/>
            </a:xfrm>
          </p:grpSpPr>
          <p:grpSp>
            <p:nvGrpSpPr>
              <p:cNvPr id="13" name="Group 12">
                <a:extLst>
                  <a:ext uri="{FF2B5EF4-FFF2-40B4-BE49-F238E27FC236}">
                    <a16:creationId xmlns:a16="http://schemas.microsoft.com/office/drawing/2014/main" id="{3670EA85-E817-44EB-A013-2504A1A192D1}"/>
                  </a:ext>
                </a:extLst>
              </p:cNvPr>
              <p:cNvGrpSpPr/>
              <p:nvPr/>
            </p:nvGrpSpPr>
            <p:grpSpPr>
              <a:xfrm>
                <a:off x="4340770" y="4037833"/>
                <a:ext cx="762695" cy="291114"/>
                <a:chOff x="1028005" y="4356906"/>
                <a:chExt cx="762695" cy="291114"/>
              </a:xfrm>
            </p:grpSpPr>
            <p:grpSp>
              <p:nvGrpSpPr>
                <p:cNvPr id="16" name="Group 15">
                  <a:extLst>
                    <a:ext uri="{FF2B5EF4-FFF2-40B4-BE49-F238E27FC236}">
                      <a16:creationId xmlns:a16="http://schemas.microsoft.com/office/drawing/2014/main" id="{39965191-D9CF-4B22-A34B-BDD3913D4E89}"/>
                    </a:ext>
                  </a:extLst>
                </p:cNvPr>
                <p:cNvGrpSpPr/>
                <p:nvPr/>
              </p:nvGrpSpPr>
              <p:grpSpPr>
                <a:xfrm>
                  <a:off x="1028005" y="4502463"/>
                  <a:ext cx="762695" cy="0"/>
                  <a:chOff x="1086196" y="2470581"/>
                  <a:chExt cx="762695" cy="0"/>
                </a:xfrm>
              </p:grpSpPr>
              <p:cxnSp>
                <p:nvCxnSpPr>
                  <p:cNvPr id="18" name="Straight Connector 17">
                    <a:extLst>
                      <a:ext uri="{FF2B5EF4-FFF2-40B4-BE49-F238E27FC236}">
                        <a16:creationId xmlns:a16="http://schemas.microsoft.com/office/drawing/2014/main" id="{EBD72C7A-63CA-41D4-9DF8-2DCCC8B25ADD}"/>
                      </a:ext>
                    </a:extLst>
                  </p:cNvPr>
                  <p:cNvCxnSpPr>
                    <a:cxnSpLocks/>
                    <a:endCxn id="17" idx="2"/>
                  </p:cNvCxnSpPr>
                  <p:nvPr/>
                </p:nvCxnSpPr>
                <p:spPr>
                  <a:xfrm>
                    <a:off x="1086196" y="2470581"/>
                    <a:ext cx="25493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6820B2FB-7E56-4A13-9C73-27E8FC0067D3}"/>
                      </a:ext>
                    </a:extLst>
                  </p:cNvPr>
                  <p:cNvCxnSpPr>
                    <a:cxnSpLocks/>
                    <a:stCxn id="17" idx="6"/>
                  </p:cNvCxnSpPr>
                  <p:nvPr/>
                </p:nvCxnSpPr>
                <p:spPr>
                  <a:xfrm>
                    <a:off x="1628461" y="2470581"/>
                    <a:ext cx="22043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7" name="Oval 16">
                  <a:extLst>
                    <a:ext uri="{FF2B5EF4-FFF2-40B4-BE49-F238E27FC236}">
                      <a16:creationId xmlns:a16="http://schemas.microsoft.com/office/drawing/2014/main" id="{147A03D8-DCD0-4680-9A99-2D25AB5317E4}"/>
                    </a:ext>
                  </a:extLst>
                </p:cNvPr>
                <p:cNvSpPr/>
                <p:nvPr/>
              </p:nvSpPr>
              <p:spPr>
                <a:xfrm>
                  <a:off x="1282935" y="4356906"/>
                  <a:ext cx="287335" cy="29111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cxnSp>
            <p:nvCxnSpPr>
              <p:cNvPr id="14" name="Straight Connector 13">
                <a:extLst>
                  <a:ext uri="{FF2B5EF4-FFF2-40B4-BE49-F238E27FC236}">
                    <a16:creationId xmlns:a16="http://schemas.microsoft.com/office/drawing/2014/main" id="{8F20BD64-506E-49A1-9409-0A36A118E128}"/>
                  </a:ext>
                </a:extLst>
              </p:cNvPr>
              <p:cNvCxnSpPr>
                <a:cxnSpLocks/>
              </p:cNvCxnSpPr>
              <p:nvPr/>
            </p:nvCxnSpPr>
            <p:spPr>
              <a:xfrm rot="2700000">
                <a:off x="4595700" y="4183390"/>
                <a:ext cx="287335"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A2562E7-F29B-4126-8300-23A68603CA2B}"/>
                  </a:ext>
                </a:extLst>
              </p:cNvPr>
              <p:cNvCxnSpPr>
                <a:cxnSpLocks/>
              </p:cNvCxnSpPr>
              <p:nvPr/>
            </p:nvCxnSpPr>
            <p:spPr>
              <a:xfrm rot="8100000">
                <a:off x="4593891" y="4183389"/>
                <a:ext cx="287335"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20" name="Group 19">
              <a:extLst>
                <a:ext uri="{FF2B5EF4-FFF2-40B4-BE49-F238E27FC236}">
                  <a16:creationId xmlns:a16="http://schemas.microsoft.com/office/drawing/2014/main" id="{DD2AB30D-5DB2-43BB-B5E3-60559C7149CA}"/>
                </a:ext>
              </a:extLst>
            </p:cNvPr>
            <p:cNvGrpSpPr/>
            <p:nvPr/>
          </p:nvGrpSpPr>
          <p:grpSpPr>
            <a:xfrm>
              <a:off x="9199051" y="1607956"/>
              <a:ext cx="762695" cy="291114"/>
              <a:chOff x="4340770" y="4037833"/>
              <a:chExt cx="762695" cy="291114"/>
            </a:xfrm>
          </p:grpSpPr>
          <p:grpSp>
            <p:nvGrpSpPr>
              <p:cNvPr id="21" name="Group 20">
                <a:extLst>
                  <a:ext uri="{FF2B5EF4-FFF2-40B4-BE49-F238E27FC236}">
                    <a16:creationId xmlns:a16="http://schemas.microsoft.com/office/drawing/2014/main" id="{5A7D5E67-A330-41E6-A1A7-FD1803AC6478}"/>
                  </a:ext>
                </a:extLst>
              </p:cNvPr>
              <p:cNvGrpSpPr/>
              <p:nvPr/>
            </p:nvGrpSpPr>
            <p:grpSpPr>
              <a:xfrm>
                <a:off x="4340770" y="4037833"/>
                <a:ext cx="762695" cy="291114"/>
                <a:chOff x="1028005" y="4356906"/>
                <a:chExt cx="762695" cy="291114"/>
              </a:xfrm>
            </p:grpSpPr>
            <p:grpSp>
              <p:nvGrpSpPr>
                <p:cNvPr id="24" name="Group 23">
                  <a:extLst>
                    <a:ext uri="{FF2B5EF4-FFF2-40B4-BE49-F238E27FC236}">
                      <a16:creationId xmlns:a16="http://schemas.microsoft.com/office/drawing/2014/main" id="{89D9222C-508F-41C1-A88B-F26FEB8DEEF7}"/>
                    </a:ext>
                  </a:extLst>
                </p:cNvPr>
                <p:cNvGrpSpPr/>
                <p:nvPr/>
              </p:nvGrpSpPr>
              <p:grpSpPr>
                <a:xfrm>
                  <a:off x="1028005" y="4497700"/>
                  <a:ext cx="762695" cy="4763"/>
                  <a:chOff x="1086196" y="2465818"/>
                  <a:chExt cx="762695" cy="4763"/>
                </a:xfrm>
              </p:grpSpPr>
              <p:cxnSp>
                <p:nvCxnSpPr>
                  <p:cNvPr id="26" name="Straight Connector 25">
                    <a:extLst>
                      <a:ext uri="{FF2B5EF4-FFF2-40B4-BE49-F238E27FC236}">
                        <a16:creationId xmlns:a16="http://schemas.microsoft.com/office/drawing/2014/main" id="{B9257F39-BD8A-4D97-A2BC-E799DE79A200}"/>
                      </a:ext>
                    </a:extLst>
                  </p:cNvPr>
                  <p:cNvCxnSpPr>
                    <a:cxnSpLocks/>
                  </p:cNvCxnSpPr>
                  <p:nvPr/>
                </p:nvCxnSpPr>
                <p:spPr>
                  <a:xfrm>
                    <a:off x="1086196" y="2465818"/>
                    <a:ext cx="25493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95C655F-7022-4AC7-8412-A3E8D18E44A3}"/>
                      </a:ext>
                    </a:extLst>
                  </p:cNvPr>
                  <p:cNvCxnSpPr>
                    <a:cxnSpLocks/>
                    <a:stCxn id="25" idx="6"/>
                  </p:cNvCxnSpPr>
                  <p:nvPr/>
                </p:nvCxnSpPr>
                <p:spPr>
                  <a:xfrm>
                    <a:off x="1628461" y="2470581"/>
                    <a:ext cx="22043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5" name="Oval 24">
                  <a:extLst>
                    <a:ext uri="{FF2B5EF4-FFF2-40B4-BE49-F238E27FC236}">
                      <a16:creationId xmlns:a16="http://schemas.microsoft.com/office/drawing/2014/main" id="{F18ADE67-AB85-48D7-A9B1-B2F704AAC73F}"/>
                    </a:ext>
                  </a:extLst>
                </p:cNvPr>
                <p:cNvSpPr/>
                <p:nvPr/>
              </p:nvSpPr>
              <p:spPr>
                <a:xfrm>
                  <a:off x="1282935" y="4356906"/>
                  <a:ext cx="287335" cy="29111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cxnSp>
            <p:nvCxnSpPr>
              <p:cNvPr id="22" name="Straight Connector 21">
                <a:extLst>
                  <a:ext uri="{FF2B5EF4-FFF2-40B4-BE49-F238E27FC236}">
                    <a16:creationId xmlns:a16="http://schemas.microsoft.com/office/drawing/2014/main" id="{B095B6DC-5E3D-400D-A2FC-69B09BA37A69}"/>
                  </a:ext>
                </a:extLst>
              </p:cNvPr>
              <p:cNvCxnSpPr>
                <a:cxnSpLocks/>
              </p:cNvCxnSpPr>
              <p:nvPr/>
            </p:nvCxnSpPr>
            <p:spPr>
              <a:xfrm rot="2700000">
                <a:off x="4595700" y="4183390"/>
                <a:ext cx="287335"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1920C8D5-D14E-4C4D-BF25-B60046B516AF}"/>
                  </a:ext>
                </a:extLst>
              </p:cNvPr>
              <p:cNvCxnSpPr>
                <a:cxnSpLocks/>
              </p:cNvCxnSpPr>
              <p:nvPr/>
            </p:nvCxnSpPr>
            <p:spPr>
              <a:xfrm rot="8100000">
                <a:off x="4593891" y="4183389"/>
                <a:ext cx="287335"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28" name="Group 27">
              <a:extLst>
                <a:ext uri="{FF2B5EF4-FFF2-40B4-BE49-F238E27FC236}">
                  <a16:creationId xmlns:a16="http://schemas.microsoft.com/office/drawing/2014/main" id="{A3AF31D4-7499-429C-85AA-414C0B4A2A25}"/>
                </a:ext>
              </a:extLst>
            </p:cNvPr>
            <p:cNvGrpSpPr/>
            <p:nvPr/>
          </p:nvGrpSpPr>
          <p:grpSpPr>
            <a:xfrm>
              <a:off x="8395541" y="308946"/>
              <a:ext cx="781397" cy="315882"/>
              <a:chOff x="1083250" y="2770392"/>
              <a:chExt cx="781397" cy="315882"/>
            </a:xfrm>
          </p:grpSpPr>
          <p:cxnSp>
            <p:nvCxnSpPr>
              <p:cNvPr id="29" name="Straight Connector 28">
                <a:extLst>
                  <a:ext uri="{FF2B5EF4-FFF2-40B4-BE49-F238E27FC236}">
                    <a16:creationId xmlns:a16="http://schemas.microsoft.com/office/drawing/2014/main" id="{EB22DACC-7E9F-4B22-BCC4-EB840FEB74EA}"/>
                  </a:ext>
                </a:extLst>
              </p:cNvPr>
              <p:cNvCxnSpPr>
                <a:cxnSpLocks/>
              </p:cNvCxnSpPr>
              <p:nvPr/>
            </p:nvCxnSpPr>
            <p:spPr>
              <a:xfrm>
                <a:off x="1083250" y="2928333"/>
                <a:ext cx="121923"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D5D03082-A7BC-42E8-B5D7-A0A4AFF96A8A}"/>
                  </a:ext>
                </a:extLst>
              </p:cNvPr>
              <p:cNvCxnSpPr>
                <a:cxnSpLocks/>
              </p:cNvCxnSpPr>
              <p:nvPr/>
            </p:nvCxnSpPr>
            <p:spPr>
              <a:xfrm>
                <a:off x="1338179" y="2928333"/>
                <a:ext cx="83124"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6C31DC59-4D3E-47D3-B01C-DD9D415BB754}"/>
                  </a:ext>
                </a:extLst>
              </p:cNvPr>
              <p:cNvCxnSpPr>
                <a:cxnSpLocks/>
              </p:cNvCxnSpPr>
              <p:nvPr/>
            </p:nvCxnSpPr>
            <p:spPr>
              <a:xfrm rot="5400000">
                <a:off x="1047232" y="2928333"/>
                <a:ext cx="315882"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C0B36F1D-8453-4AEB-959B-23F99C0BEC59}"/>
                  </a:ext>
                </a:extLst>
              </p:cNvPr>
              <p:cNvCxnSpPr>
                <a:cxnSpLocks/>
              </p:cNvCxnSpPr>
              <p:nvPr/>
            </p:nvCxnSpPr>
            <p:spPr>
              <a:xfrm>
                <a:off x="1338179" y="2852133"/>
                <a:ext cx="0" cy="15240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01F1DA94-4817-46F3-AA1C-0E6A3032FF15}"/>
                  </a:ext>
                </a:extLst>
              </p:cNvPr>
              <p:cNvCxnSpPr>
                <a:cxnSpLocks/>
              </p:cNvCxnSpPr>
              <p:nvPr/>
            </p:nvCxnSpPr>
            <p:spPr>
              <a:xfrm>
                <a:off x="1557081" y="2928333"/>
                <a:ext cx="83124"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2825877-CB55-451A-84B5-97482EDD049C}"/>
                  </a:ext>
                </a:extLst>
              </p:cNvPr>
              <p:cNvCxnSpPr>
                <a:cxnSpLocks/>
              </p:cNvCxnSpPr>
              <p:nvPr/>
            </p:nvCxnSpPr>
            <p:spPr>
              <a:xfrm rot="5400000">
                <a:off x="1266134" y="2928333"/>
                <a:ext cx="315882"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B5063EB3-4498-40FC-84B7-D0FD00971F24}"/>
                  </a:ext>
                </a:extLst>
              </p:cNvPr>
              <p:cNvCxnSpPr>
                <a:cxnSpLocks/>
              </p:cNvCxnSpPr>
              <p:nvPr/>
            </p:nvCxnSpPr>
            <p:spPr>
              <a:xfrm>
                <a:off x="1557081" y="2852133"/>
                <a:ext cx="0" cy="15240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DBF723BF-41BB-4006-95BB-D37E8FE4582C}"/>
                  </a:ext>
                </a:extLst>
              </p:cNvPr>
              <p:cNvCxnSpPr>
                <a:cxnSpLocks/>
              </p:cNvCxnSpPr>
              <p:nvPr/>
            </p:nvCxnSpPr>
            <p:spPr>
              <a:xfrm>
                <a:off x="1781523" y="2928333"/>
                <a:ext cx="83124"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0FF80035-E6D0-4B49-BAAB-6FE3503A1D1A}"/>
                  </a:ext>
                </a:extLst>
              </p:cNvPr>
              <p:cNvCxnSpPr>
                <a:cxnSpLocks/>
              </p:cNvCxnSpPr>
              <p:nvPr/>
            </p:nvCxnSpPr>
            <p:spPr>
              <a:xfrm rot="5400000">
                <a:off x="1490576" y="2928333"/>
                <a:ext cx="315882"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1D5EB56-335F-4925-B2FB-D21A655CBC0A}"/>
                  </a:ext>
                </a:extLst>
              </p:cNvPr>
              <p:cNvCxnSpPr>
                <a:cxnSpLocks/>
              </p:cNvCxnSpPr>
              <p:nvPr/>
            </p:nvCxnSpPr>
            <p:spPr>
              <a:xfrm>
                <a:off x="1781523" y="2852133"/>
                <a:ext cx="0" cy="15240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39" name="Straight Connector 38">
              <a:extLst>
                <a:ext uri="{FF2B5EF4-FFF2-40B4-BE49-F238E27FC236}">
                  <a16:creationId xmlns:a16="http://schemas.microsoft.com/office/drawing/2014/main" id="{4E7B015C-156B-44A7-A308-B594D907627E}"/>
                </a:ext>
              </a:extLst>
            </p:cNvPr>
            <p:cNvCxnSpPr/>
            <p:nvPr/>
          </p:nvCxnSpPr>
          <p:spPr>
            <a:xfrm>
              <a:off x="9176938" y="466887"/>
              <a:ext cx="805867"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102BEE17-0856-46CA-9ED1-C398586E0FD2}"/>
                </a:ext>
              </a:extLst>
            </p:cNvPr>
            <p:cNvCxnSpPr/>
            <p:nvPr/>
          </p:nvCxnSpPr>
          <p:spPr>
            <a:xfrm>
              <a:off x="9970899" y="454982"/>
              <a:ext cx="0" cy="1310435"/>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0890858D-FA41-406E-8EF3-6B5CB2C556F8}"/>
                </a:ext>
              </a:extLst>
            </p:cNvPr>
            <p:cNvCxnSpPr/>
            <p:nvPr/>
          </p:nvCxnSpPr>
          <p:spPr>
            <a:xfrm>
              <a:off x="7675373" y="454981"/>
              <a:ext cx="0" cy="1310435"/>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3F60503B-851C-4602-9F0C-5ED71AA19208}"/>
                </a:ext>
              </a:extLst>
            </p:cNvPr>
            <p:cNvCxnSpPr/>
            <p:nvPr/>
          </p:nvCxnSpPr>
          <p:spPr>
            <a:xfrm>
              <a:off x="7667223" y="466887"/>
              <a:ext cx="805867"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3" name="TextBox 2">
            <a:extLst>
              <a:ext uri="{FF2B5EF4-FFF2-40B4-BE49-F238E27FC236}">
                <a16:creationId xmlns:a16="http://schemas.microsoft.com/office/drawing/2014/main" id="{D50ED3D8-EC72-40FD-ABCB-F2B880E3B642}"/>
              </a:ext>
            </a:extLst>
          </p:cNvPr>
          <p:cNvSpPr txBox="1"/>
          <p:nvPr/>
        </p:nvSpPr>
        <p:spPr>
          <a:xfrm>
            <a:off x="8788697" y="1946001"/>
            <a:ext cx="803509" cy="369332"/>
          </a:xfrm>
          <a:prstGeom prst="rect">
            <a:avLst/>
          </a:prstGeom>
          <a:noFill/>
        </p:spPr>
        <p:txBody>
          <a:bodyPr wrap="square" rtlCol="0">
            <a:spAutoFit/>
          </a:bodyPr>
          <a:lstStyle/>
          <a:p>
            <a:r>
              <a:rPr lang="en-US" dirty="0"/>
              <a:t>12V</a:t>
            </a:r>
          </a:p>
        </p:txBody>
      </p:sp>
      <p:sp>
        <p:nvSpPr>
          <p:cNvPr id="45" name="TextBox 44">
            <a:extLst>
              <a:ext uri="{FF2B5EF4-FFF2-40B4-BE49-F238E27FC236}">
                <a16:creationId xmlns:a16="http://schemas.microsoft.com/office/drawing/2014/main" id="{61281C42-632C-4036-8757-96C4E9DE204B}"/>
              </a:ext>
            </a:extLst>
          </p:cNvPr>
          <p:cNvSpPr txBox="1"/>
          <p:nvPr/>
        </p:nvSpPr>
        <p:spPr>
          <a:xfrm>
            <a:off x="8122686" y="3860548"/>
            <a:ext cx="803509" cy="923330"/>
          </a:xfrm>
          <a:prstGeom prst="rect">
            <a:avLst/>
          </a:prstGeom>
          <a:noFill/>
        </p:spPr>
        <p:txBody>
          <a:bodyPr wrap="square" rtlCol="0">
            <a:spAutoFit/>
          </a:bodyPr>
          <a:lstStyle/>
          <a:p>
            <a:r>
              <a:rPr lang="en-US" dirty="0"/>
              <a:t>4V</a:t>
            </a:r>
          </a:p>
          <a:p>
            <a:r>
              <a:rPr lang="en-US" dirty="0"/>
              <a:t>2A</a:t>
            </a:r>
          </a:p>
          <a:p>
            <a:r>
              <a:rPr lang="en-US" dirty="0"/>
              <a:t>2Ω</a:t>
            </a:r>
            <a:endParaRPr lang="en-AU" dirty="0"/>
          </a:p>
        </p:txBody>
      </p:sp>
      <p:sp>
        <p:nvSpPr>
          <p:cNvPr id="46" name="TextBox 45">
            <a:extLst>
              <a:ext uri="{FF2B5EF4-FFF2-40B4-BE49-F238E27FC236}">
                <a16:creationId xmlns:a16="http://schemas.microsoft.com/office/drawing/2014/main" id="{701E71FB-B26B-4190-9F82-BE0F7E463B45}"/>
              </a:ext>
            </a:extLst>
          </p:cNvPr>
          <p:cNvSpPr txBox="1"/>
          <p:nvPr/>
        </p:nvSpPr>
        <p:spPr>
          <a:xfrm>
            <a:off x="8935605" y="3860548"/>
            <a:ext cx="803509" cy="923330"/>
          </a:xfrm>
          <a:prstGeom prst="rect">
            <a:avLst/>
          </a:prstGeom>
          <a:noFill/>
        </p:spPr>
        <p:txBody>
          <a:bodyPr wrap="square" rtlCol="0">
            <a:spAutoFit/>
          </a:bodyPr>
          <a:lstStyle/>
          <a:p>
            <a:r>
              <a:rPr lang="en-US" dirty="0"/>
              <a:t>4V</a:t>
            </a:r>
          </a:p>
          <a:p>
            <a:r>
              <a:rPr lang="en-US" dirty="0"/>
              <a:t>2A</a:t>
            </a:r>
          </a:p>
          <a:p>
            <a:r>
              <a:rPr lang="en-US" dirty="0"/>
              <a:t>2Ω</a:t>
            </a:r>
            <a:endParaRPr lang="en-AU" dirty="0"/>
          </a:p>
        </p:txBody>
      </p:sp>
      <p:sp>
        <p:nvSpPr>
          <p:cNvPr id="47" name="TextBox 46">
            <a:extLst>
              <a:ext uri="{FF2B5EF4-FFF2-40B4-BE49-F238E27FC236}">
                <a16:creationId xmlns:a16="http://schemas.microsoft.com/office/drawing/2014/main" id="{171A4DCF-7257-4E1B-90D9-8FCFDC6B6713}"/>
              </a:ext>
            </a:extLst>
          </p:cNvPr>
          <p:cNvSpPr txBox="1"/>
          <p:nvPr/>
        </p:nvSpPr>
        <p:spPr>
          <a:xfrm>
            <a:off x="9711093" y="3860548"/>
            <a:ext cx="803509" cy="923330"/>
          </a:xfrm>
          <a:prstGeom prst="rect">
            <a:avLst/>
          </a:prstGeom>
          <a:noFill/>
        </p:spPr>
        <p:txBody>
          <a:bodyPr wrap="square" rtlCol="0">
            <a:spAutoFit/>
          </a:bodyPr>
          <a:lstStyle/>
          <a:p>
            <a:r>
              <a:rPr lang="en-US" dirty="0"/>
              <a:t>4V</a:t>
            </a:r>
          </a:p>
          <a:p>
            <a:r>
              <a:rPr lang="en-US" dirty="0"/>
              <a:t>2A</a:t>
            </a:r>
          </a:p>
          <a:p>
            <a:r>
              <a:rPr lang="en-US" dirty="0"/>
              <a:t>2Ω</a:t>
            </a:r>
            <a:endParaRPr lang="en-AU" dirty="0"/>
          </a:p>
        </p:txBody>
      </p:sp>
      <p:sp>
        <p:nvSpPr>
          <p:cNvPr id="43" name="TextBox 42">
            <a:extLst>
              <a:ext uri="{FF2B5EF4-FFF2-40B4-BE49-F238E27FC236}">
                <a16:creationId xmlns:a16="http://schemas.microsoft.com/office/drawing/2014/main" id="{094C8CA3-D25C-4B74-B1E8-F665B1BF6C54}"/>
              </a:ext>
            </a:extLst>
          </p:cNvPr>
          <p:cNvSpPr txBox="1"/>
          <p:nvPr/>
        </p:nvSpPr>
        <p:spPr>
          <a:xfrm>
            <a:off x="8788317" y="2750192"/>
            <a:ext cx="869457" cy="923330"/>
          </a:xfrm>
          <a:prstGeom prst="rect">
            <a:avLst/>
          </a:prstGeom>
          <a:noFill/>
        </p:spPr>
        <p:txBody>
          <a:bodyPr wrap="square" rtlCol="0">
            <a:spAutoFit/>
          </a:bodyPr>
          <a:lstStyle/>
          <a:p>
            <a:r>
              <a:rPr lang="en-US" dirty="0"/>
              <a:t>R</a:t>
            </a:r>
            <a:r>
              <a:rPr lang="en-US" baseline="-25000" dirty="0"/>
              <a:t>T</a:t>
            </a:r>
            <a:r>
              <a:rPr lang="en-US" dirty="0"/>
              <a:t>=6</a:t>
            </a:r>
            <a:r>
              <a:rPr lang="el-GR" dirty="0"/>
              <a:t>Ω</a:t>
            </a:r>
            <a:endParaRPr lang="en-US" dirty="0"/>
          </a:p>
          <a:p>
            <a:r>
              <a:rPr lang="en-US" dirty="0"/>
              <a:t>I</a:t>
            </a:r>
            <a:r>
              <a:rPr lang="en-US" baseline="-25000" dirty="0"/>
              <a:t>T</a:t>
            </a:r>
            <a:r>
              <a:rPr lang="en-US" dirty="0"/>
              <a:t>=2A</a:t>
            </a:r>
          </a:p>
          <a:p>
            <a:endParaRPr lang="en-AU" dirty="0"/>
          </a:p>
        </p:txBody>
      </p:sp>
    </p:spTree>
    <p:extLst>
      <p:ext uri="{BB962C8B-B14F-4D97-AF65-F5344CB8AC3E}">
        <p14:creationId xmlns:p14="http://schemas.microsoft.com/office/powerpoint/2010/main" val="341411546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43DB16-CD46-4F04-9534-0B049B3F4BB0}"/>
              </a:ext>
            </a:extLst>
          </p:cNvPr>
          <p:cNvSpPr>
            <a:spLocks noGrp="1"/>
          </p:cNvSpPr>
          <p:nvPr>
            <p:ph type="title"/>
          </p:nvPr>
        </p:nvSpPr>
        <p:spPr/>
        <p:txBody>
          <a:bodyPr/>
          <a:lstStyle/>
          <a:p>
            <a:r>
              <a:rPr lang="en-US" dirty="0"/>
              <a:t>Measuring Current</a:t>
            </a:r>
            <a:endParaRPr lang="en-AU" dirty="0"/>
          </a:p>
        </p:txBody>
      </p:sp>
      <p:sp>
        <p:nvSpPr>
          <p:cNvPr id="3" name="Content Placeholder 2">
            <a:extLst>
              <a:ext uri="{FF2B5EF4-FFF2-40B4-BE49-F238E27FC236}">
                <a16:creationId xmlns:a16="http://schemas.microsoft.com/office/drawing/2014/main" id="{DFF13BDB-28E8-4087-937F-308D913C8D21}"/>
              </a:ext>
            </a:extLst>
          </p:cNvPr>
          <p:cNvSpPr>
            <a:spLocks noGrp="1"/>
          </p:cNvSpPr>
          <p:nvPr>
            <p:ph idx="1"/>
          </p:nvPr>
        </p:nvSpPr>
        <p:spPr>
          <a:xfrm>
            <a:off x="1141412" y="2249487"/>
            <a:ext cx="9905999" cy="3541714"/>
          </a:xfrm>
        </p:spPr>
        <p:txBody>
          <a:bodyPr/>
          <a:lstStyle/>
          <a:p>
            <a:r>
              <a:rPr lang="en-US" dirty="0"/>
              <a:t>Measured with an ammeter, which is connected in series</a:t>
            </a:r>
            <a:endParaRPr lang="en-AU" dirty="0"/>
          </a:p>
        </p:txBody>
      </p:sp>
      <p:grpSp>
        <p:nvGrpSpPr>
          <p:cNvPr id="49" name="Group 48">
            <a:extLst>
              <a:ext uri="{FF2B5EF4-FFF2-40B4-BE49-F238E27FC236}">
                <a16:creationId xmlns:a16="http://schemas.microsoft.com/office/drawing/2014/main" id="{7A5C5830-1E95-423C-98B6-E917FADB6646}"/>
              </a:ext>
            </a:extLst>
          </p:cNvPr>
          <p:cNvGrpSpPr/>
          <p:nvPr/>
        </p:nvGrpSpPr>
        <p:grpSpPr>
          <a:xfrm>
            <a:off x="4331048" y="3584161"/>
            <a:ext cx="2315582" cy="1588499"/>
            <a:chOff x="4331048" y="3584161"/>
            <a:chExt cx="2315582" cy="1588499"/>
          </a:xfrm>
        </p:grpSpPr>
        <p:grpSp>
          <p:nvGrpSpPr>
            <p:cNvPr id="5" name="Group 4">
              <a:extLst>
                <a:ext uri="{FF2B5EF4-FFF2-40B4-BE49-F238E27FC236}">
                  <a16:creationId xmlns:a16="http://schemas.microsoft.com/office/drawing/2014/main" id="{EF0CB23D-F1F3-4A31-AC72-FDFD47CC6D81}"/>
                </a:ext>
              </a:extLst>
            </p:cNvPr>
            <p:cNvGrpSpPr/>
            <p:nvPr/>
          </p:nvGrpSpPr>
          <p:grpSpPr>
            <a:xfrm>
              <a:off x="5101657" y="4881546"/>
              <a:ext cx="762695" cy="291114"/>
              <a:chOff x="4340770" y="4037833"/>
              <a:chExt cx="762695" cy="291114"/>
            </a:xfrm>
          </p:grpSpPr>
          <p:grpSp>
            <p:nvGrpSpPr>
              <p:cNvPr id="37" name="Group 36">
                <a:extLst>
                  <a:ext uri="{FF2B5EF4-FFF2-40B4-BE49-F238E27FC236}">
                    <a16:creationId xmlns:a16="http://schemas.microsoft.com/office/drawing/2014/main" id="{21D68D77-E2B4-4C83-A23A-63473C195465}"/>
                  </a:ext>
                </a:extLst>
              </p:cNvPr>
              <p:cNvGrpSpPr/>
              <p:nvPr/>
            </p:nvGrpSpPr>
            <p:grpSpPr>
              <a:xfrm>
                <a:off x="4340770" y="4037833"/>
                <a:ext cx="762695" cy="291114"/>
                <a:chOff x="1028005" y="4356906"/>
                <a:chExt cx="762695" cy="291114"/>
              </a:xfrm>
            </p:grpSpPr>
            <p:grpSp>
              <p:nvGrpSpPr>
                <p:cNvPr id="40" name="Group 39">
                  <a:extLst>
                    <a:ext uri="{FF2B5EF4-FFF2-40B4-BE49-F238E27FC236}">
                      <a16:creationId xmlns:a16="http://schemas.microsoft.com/office/drawing/2014/main" id="{49C31A13-6BF7-4C39-B888-D1E81141DA10}"/>
                    </a:ext>
                  </a:extLst>
                </p:cNvPr>
                <p:cNvGrpSpPr/>
                <p:nvPr/>
              </p:nvGrpSpPr>
              <p:grpSpPr>
                <a:xfrm>
                  <a:off x="1028005" y="4502463"/>
                  <a:ext cx="762695" cy="0"/>
                  <a:chOff x="1086196" y="2470581"/>
                  <a:chExt cx="762695" cy="0"/>
                </a:xfrm>
              </p:grpSpPr>
              <p:cxnSp>
                <p:nvCxnSpPr>
                  <p:cNvPr id="42" name="Straight Connector 41">
                    <a:extLst>
                      <a:ext uri="{FF2B5EF4-FFF2-40B4-BE49-F238E27FC236}">
                        <a16:creationId xmlns:a16="http://schemas.microsoft.com/office/drawing/2014/main" id="{29A01B4F-3901-4561-908D-96A36466021D}"/>
                      </a:ext>
                    </a:extLst>
                  </p:cNvPr>
                  <p:cNvCxnSpPr>
                    <a:cxnSpLocks/>
                    <a:endCxn id="41" idx="2"/>
                  </p:cNvCxnSpPr>
                  <p:nvPr/>
                </p:nvCxnSpPr>
                <p:spPr>
                  <a:xfrm>
                    <a:off x="1086196" y="2470581"/>
                    <a:ext cx="25493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91528383-8605-4646-8049-16CC0362D946}"/>
                      </a:ext>
                    </a:extLst>
                  </p:cNvPr>
                  <p:cNvCxnSpPr>
                    <a:cxnSpLocks/>
                    <a:stCxn id="41" idx="6"/>
                  </p:cNvCxnSpPr>
                  <p:nvPr/>
                </p:nvCxnSpPr>
                <p:spPr>
                  <a:xfrm>
                    <a:off x="1628461" y="2470581"/>
                    <a:ext cx="22043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41" name="Oval 40">
                  <a:extLst>
                    <a:ext uri="{FF2B5EF4-FFF2-40B4-BE49-F238E27FC236}">
                      <a16:creationId xmlns:a16="http://schemas.microsoft.com/office/drawing/2014/main" id="{F9ADF844-D414-45EE-9250-A9A06B7A130E}"/>
                    </a:ext>
                  </a:extLst>
                </p:cNvPr>
                <p:cNvSpPr/>
                <p:nvPr/>
              </p:nvSpPr>
              <p:spPr>
                <a:xfrm>
                  <a:off x="1282935" y="4356906"/>
                  <a:ext cx="287335" cy="29111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cxnSp>
            <p:nvCxnSpPr>
              <p:cNvPr id="38" name="Straight Connector 37">
                <a:extLst>
                  <a:ext uri="{FF2B5EF4-FFF2-40B4-BE49-F238E27FC236}">
                    <a16:creationId xmlns:a16="http://schemas.microsoft.com/office/drawing/2014/main" id="{B0B8D924-D9DF-4E72-AE1C-A62B8998D620}"/>
                  </a:ext>
                </a:extLst>
              </p:cNvPr>
              <p:cNvCxnSpPr>
                <a:cxnSpLocks/>
              </p:cNvCxnSpPr>
              <p:nvPr/>
            </p:nvCxnSpPr>
            <p:spPr>
              <a:xfrm rot="2700000">
                <a:off x="4595700" y="4183390"/>
                <a:ext cx="287335"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AF001E11-9729-4070-B3D4-82BAEE25067E}"/>
                  </a:ext>
                </a:extLst>
              </p:cNvPr>
              <p:cNvCxnSpPr>
                <a:cxnSpLocks/>
              </p:cNvCxnSpPr>
              <p:nvPr/>
            </p:nvCxnSpPr>
            <p:spPr>
              <a:xfrm rot="8100000">
                <a:off x="4593891" y="4183389"/>
                <a:ext cx="287335"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6" name="Group 5">
              <a:extLst>
                <a:ext uri="{FF2B5EF4-FFF2-40B4-BE49-F238E27FC236}">
                  <a16:creationId xmlns:a16="http://schemas.microsoft.com/office/drawing/2014/main" id="{7F5338AC-9F1F-47E9-968C-C89F9DB5498C}"/>
                </a:ext>
              </a:extLst>
            </p:cNvPr>
            <p:cNvGrpSpPr/>
            <p:nvPr/>
          </p:nvGrpSpPr>
          <p:grpSpPr>
            <a:xfrm>
              <a:off x="4336817" y="4881546"/>
              <a:ext cx="767506" cy="291114"/>
              <a:chOff x="4340770" y="4037833"/>
              <a:chExt cx="762695" cy="291114"/>
            </a:xfrm>
          </p:grpSpPr>
          <p:grpSp>
            <p:nvGrpSpPr>
              <p:cNvPr id="30" name="Group 29">
                <a:extLst>
                  <a:ext uri="{FF2B5EF4-FFF2-40B4-BE49-F238E27FC236}">
                    <a16:creationId xmlns:a16="http://schemas.microsoft.com/office/drawing/2014/main" id="{98529EE4-FB11-428C-9138-CC66E7D87EBE}"/>
                  </a:ext>
                </a:extLst>
              </p:cNvPr>
              <p:cNvGrpSpPr/>
              <p:nvPr/>
            </p:nvGrpSpPr>
            <p:grpSpPr>
              <a:xfrm>
                <a:off x="4340770" y="4037833"/>
                <a:ext cx="762695" cy="291114"/>
                <a:chOff x="1028005" y="4356906"/>
                <a:chExt cx="762695" cy="291114"/>
              </a:xfrm>
            </p:grpSpPr>
            <p:grpSp>
              <p:nvGrpSpPr>
                <p:cNvPr id="33" name="Group 32">
                  <a:extLst>
                    <a:ext uri="{FF2B5EF4-FFF2-40B4-BE49-F238E27FC236}">
                      <a16:creationId xmlns:a16="http://schemas.microsoft.com/office/drawing/2014/main" id="{12C5CC65-7568-4077-8546-4F015EC3984B}"/>
                    </a:ext>
                  </a:extLst>
                </p:cNvPr>
                <p:cNvGrpSpPr/>
                <p:nvPr/>
              </p:nvGrpSpPr>
              <p:grpSpPr>
                <a:xfrm>
                  <a:off x="1028005" y="4502463"/>
                  <a:ext cx="762695" cy="0"/>
                  <a:chOff x="1086196" y="2470581"/>
                  <a:chExt cx="762695" cy="0"/>
                </a:xfrm>
              </p:grpSpPr>
              <p:cxnSp>
                <p:nvCxnSpPr>
                  <p:cNvPr id="35" name="Straight Connector 34">
                    <a:extLst>
                      <a:ext uri="{FF2B5EF4-FFF2-40B4-BE49-F238E27FC236}">
                        <a16:creationId xmlns:a16="http://schemas.microsoft.com/office/drawing/2014/main" id="{B975A4C6-A68D-4D37-80CB-FA8061D363C2}"/>
                      </a:ext>
                    </a:extLst>
                  </p:cNvPr>
                  <p:cNvCxnSpPr>
                    <a:cxnSpLocks/>
                    <a:endCxn id="34" idx="2"/>
                  </p:cNvCxnSpPr>
                  <p:nvPr/>
                </p:nvCxnSpPr>
                <p:spPr>
                  <a:xfrm>
                    <a:off x="1086196" y="2470581"/>
                    <a:ext cx="25493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2E594FB4-A02F-4464-A354-4CE3ECBC2084}"/>
                      </a:ext>
                    </a:extLst>
                  </p:cNvPr>
                  <p:cNvCxnSpPr>
                    <a:cxnSpLocks/>
                    <a:stCxn id="34" idx="6"/>
                  </p:cNvCxnSpPr>
                  <p:nvPr/>
                </p:nvCxnSpPr>
                <p:spPr>
                  <a:xfrm>
                    <a:off x="1628461" y="2470581"/>
                    <a:ext cx="22043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34" name="Oval 33">
                  <a:extLst>
                    <a:ext uri="{FF2B5EF4-FFF2-40B4-BE49-F238E27FC236}">
                      <a16:creationId xmlns:a16="http://schemas.microsoft.com/office/drawing/2014/main" id="{2D5FE81F-4959-4961-B59F-599D5274A322}"/>
                    </a:ext>
                  </a:extLst>
                </p:cNvPr>
                <p:cNvSpPr/>
                <p:nvPr/>
              </p:nvSpPr>
              <p:spPr>
                <a:xfrm>
                  <a:off x="1282935" y="4356906"/>
                  <a:ext cx="287335" cy="29111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cxnSp>
            <p:nvCxnSpPr>
              <p:cNvPr id="31" name="Straight Connector 30">
                <a:extLst>
                  <a:ext uri="{FF2B5EF4-FFF2-40B4-BE49-F238E27FC236}">
                    <a16:creationId xmlns:a16="http://schemas.microsoft.com/office/drawing/2014/main" id="{F839B5E0-59CC-463D-814D-681123E9FB24}"/>
                  </a:ext>
                </a:extLst>
              </p:cNvPr>
              <p:cNvCxnSpPr>
                <a:cxnSpLocks/>
              </p:cNvCxnSpPr>
              <p:nvPr/>
            </p:nvCxnSpPr>
            <p:spPr>
              <a:xfrm rot="2700000">
                <a:off x="4595700" y="4183390"/>
                <a:ext cx="287335"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E4A703F5-EEA8-49EE-935A-EC54D64F3797}"/>
                  </a:ext>
                </a:extLst>
              </p:cNvPr>
              <p:cNvCxnSpPr>
                <a:cxnSpLocks/>
              </p:cNvCxnSpPr>
              <p:nvPr/>
            </p:nvCxnSpPr>
            <p:spPr>
              <a:xfrm rot="8100000">
                <a:off x="4593891" y="4183389"/>
                <a:ext cx="287335"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8" name="Group 7">
              <a:extLst>
                <a:ext uri="{FF2B5EF4-FFF2-40B4-BE49-F238E27FC236}">
                  <a16:creationId xmlns:a16="http://schemas.microsoft.com/office/drawing/2014/main" id="{D60C4896-7F22-4209-884F-9955BE908485}"/>
                </a:ext>
              </a:extLst>
            </p:cNvPr>
            <p:cNvGrpSpPr/>
            <p:nvPr/>
          </p:nvGrpSpPr>
          <p:grpSpPr>
            <a:xfrm>
              <a:off x="5059366" y="3584161"/>
              <a:ext cx="781397" cy="315882"/>
              <a:chOff x="1083250" y="2770392"/>
              <a:chExt cx="781397" cy="315882"/>
            </a:xfrm>
          </p:grpSpPr>
          <p:cxnSp>
            <p:nvCxnSpPr>
              <p:cNvPr id="13" name="Straight Connector 12">
                <a:extLst>
                  <a:ext uri="{FF2B5EF4-FFF2-40B4-BE49-F238E27FC236}">
                    <a16:creationId xmlns:a16="http://schemas.microsoft.com/office/drawing/2014/main" id="{ED266B05-7A95-4333-AEED-28C0EF260541}"/>
                  </a:ext>
                </a:extLst>
              </p:cNvPr>
              <p:cNvCxnSpPr>
                <a:cxnSpLocks/>
              </p:cNvCxnSpPr>
              <p:nvPr/>
            </p:nvCxnSpPr>
            <p:spPr>
              <a:xfrm>
                <a:off x="1083250" y="2928333"/>
                <a:ext cx="121923"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FFA5042E-E79A-432C-97BE-6FBF51CC7C45}"/>
                  </a:ext>
                </a:extLst>
              </p:cNvPr>
              <p:cNvCxnSpPr>
                <a:cxnSpLocks/>
              </p:cNvCxnSpPr>
              <p:nvPr/>
            </p:nvCxnSpPr>
            <p:spPr>
              <a:xfrm>
                <a:off x="1338179" y="2928333"/>
                <a:ext cx="83124"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6743A450-3188-4C7B-8E0D-205D2367928A}"/>
                  </a:ext>
                </a:extLst>
              </p:cNvPr>
              <p:cNvCxnSpPr>
                <a:cxnSpLocks/>
              </p:cNvCxnSpPr>
              <p:nvPr/>
            </p:nvCxnSpPr>
            <p:spPr>
              <a:xfrm rot="5400000">
                <a:off x="1047232" y="2928333"/>
                <a:ext cx="315882"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74B024F-742C-4AC6-874C-5DA6E2BADCE0}"/>
                  </a:ext>
                </a:extLst>
              </p:cNvPr>
              <p:cNvCxnSpPr>
                <a:cxnSpLocks/>
              </p:cNvCxnSpPr>
              <p:nvPr/>
            </p:nvCxnSpPr>
            <p:spPr>
              <a:xfrm>
                <a:off x="1338179" y="2852133"/>
                <a:ext cx="0" cy="15240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4B4F07A-3B3B-4880-9BAD-AA8E6FA6049F}"/>
                  </a:ext>
                </a:extLst>
              </p:cNvPr>
              <p:cNvCxnSpPr>
                <a:cxnSpLocks/>
              </p:cNvCxnSpPr>
              <p:nvPr/>
            </p:nvCxnSpPr>
            <p:spPr>
              <a:xfrm>
                <a:off x="1557081" y="2928333"/>
                <a:ext cx="83124"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4D97C19-D164-4FF4-9F86-1363856C7B9D}"/>
                  </a:ext>
                </a:extLst>
              </p:cNvPr>
              <p:cNvCxnSpPr>
                <a:cxnSpLocks/>
              </p:cNvCxnSpPr>
              <p:nvPr/>
            </p:nvCxnSpPr>
            <p:spPr>
              <a:xfrm rot="5400000">
                <a:off x="1266134" y="2928333"/>
                <a:ext cx="315882"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F79BDF3-B907-4FCC-9A4F-73AFE658B668}"/>
                  </a:ext>
                </a:extLst>
              </p:cNvPr>
              <p:cNvCxnSpPr>
                <a:cxnSpLocks/>
              </p:cNvCxnSpPr>
              <p:nvPr/>
            </p:nvCxnSpPr>
            <p:spPr>
              <a:xfrm>
                <a:off x="1557081" y="2852133"/>
                <a:ext cx="0" cy="15240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3AD8596-8C7C-4A37-A130-0A85E1BEFFF5}"/>
                  </a:ext>
                </a:extLst>
              </p:cNvPr>
              <p:cNvCxnSpPr>
                <a:cxnSpLocks/>
              </p:cNvCxnSpPr>
              <p:nvPr/>
            </p:nvCxnSpPr>
            <p:spPr>
              <a:xfrm>
                <a:off x="1781523" y="2928333"/>
                <a:ext cx="83124"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E9B2C75-F38B-4A15-ABFB-35E9825E51CC}"/>
                  </a:ext>
                </a:extLst>
              </p:cNvPr>
              <p:cNvCxnSpPr>
                <a:cxnSpLocks/>
              </p:cNvCxnSpPr>
              <p:nvPr/>
            </p:nvCxnSpPr>
            <p:spPr>
              <a:xfrm rot="5400000">
                <a:off x="1490576" y="2928333"/>
                <a:ext cx="315882"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3BF3DA61-3480-4626-9F7A-B7D749BDF93A}"/>
                  </a:ext>
                </a:extLst>
              </p:cNvPr>
              <p:cNvCxnSpPr>
                <a:cxnSpLocks/>
              </p:cNvCxnSpPr>
              <p:nvPr/>
            </p:nvCxnSpPr>
            <p:spPr>
              <a:xfrm>
                <a:off x="1781523" y="2852133"/>
                <a:ext cx="0" cy="15240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9" name="Straight Connector 8">
              <a:extLst>
                <a:ext uri="{FF2B5EF4-FFF2-40B4-BE49-F238E27FC236}">
                  <a16:creationId xmlns:a16="http://schemas.microsoft.com/office/drawing/2014/main" id="{4D165BB1-798E-4A01-9D82-1770973614B2}"/>
                </a:ext>
              </a:extLst>
            </p:cNvPr>
            <p:cNvCxnSpPr/>
            <p:nvPr/>
          </p:nvCxnSpPr>
          <p:spPr>
            <a:xfrm>
              <a:off x="5840763" y="3742102"/>
              <a:ext cx="805867"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1DE55EE7-F697-48B6-82D3-DC28A27D928A}"/>
                </a:ext>
              </a:extLst>
            </p:cNvPr>
            <p:cNvCxnSpPr/>
            <p:nvPr/>
          </p:nvCxnSpPr>
          <p:spPr>
            <a:xfrm>
              <a:off x="6634724" y="3730197"/>
              <a:ext cx="0" cy="1310435"/>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51EEF47D-57E4-40A4-A512-FB890763C923}"/>
                </a:ext>
              </a:extLst>
            </p:cNvPr>
            <p:cNvCxnSpPr/>
            <p:nvPr/>
          </p:nvCxnSpPr>
          <p:spPr>
            <a:xfrm>
              <a:off x="4339198" y="3730196"/>
              <a:ext cx="0" cy="1310435"/>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9BE31E19-C55B-447F-88BA-999E6D546367}"/>
                </a:ext>
              </a:extLst>
            </p:cNvPr>
            <p:cNvCxnSpPr/>
            <p:nvPr/>
          </p:nvCxnSpPr>
          <p:spPr>
            <a:xfrm>
              <a:off x="4331048" y="3742102"/>
              <a:ext cx="805867"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grpSp>
          <p:nvGrpSpPr>
            <p:cNvPr id="44" name="Group 43">
              <a:extLst>
                <a:ext uri="{FF2B5EF4-FFF2-40B4-BE49-F238E27FC236}">
                  <a16:creationId xmlns:a16="http://schemas.microsoft.com/office/drawing/2014/main" id="{95D764B2-8D24-417C-99DC-E672E97662E8}"/>
                </a:ext>
              </a:extLst>
            </p:cNvPr>
            <p:cNvGrpSpPr/>
            <p:nvPr/>
          </p:nvGrpSpPr>
          <p:grpSpPr>
            <a:xfrm>
              <a:off x="5862348" y="4881545"/>
              <a:ext cx="762695" cy="291114"/>
              <a:chOff x="1028005" y="4356906"/>
              <a:chExt cx="762695" cy="291114"/>
            </a:xfrm>
          </p:grpSpPr>
          <p:grpSp>
            <p:nvGrpSpPr>
              <p:cNvPr id="45" name="Group 44">
                <a:extLst>
                  <a:ext uri="{FF2B5EF4-FFF2-40B4-BE49-F238E27FC236}">
                    <a16:creationId xmlns:a16="http://schemas.microsoft.com/office/drawing/2014/main" id="{5569EFFC-0E1B-4867-A8A8-6C86DEE62132}"/>
                  </a:ext>
                </a:extLst>
              </p:cNvPr>
              <p:cNvGrpSpPr/>
              <p:nvPr/>
            </p:nvGrpSpPr>
            <p:grpSpPr>
              <a:xfrm>
                <a:off x="1028005" y="4502463"/>
                <a:ext cx="762695" cy="0"/>
                <a:chOff x="1086196" y="2470581"/>
                <a:chExt cx="762695" cy="0"/>
              </a:xfrm>
            </p:grpSpPr>
            <p:cxnSp>
              <p:nvCxnSpPr>
                <p:cNvPr id="47" name="Straight Connector 46">
                  <a:extLst>
                    <a:ext uri="{FF2B5EF4-FFF2-40B4-BE49-F238E27FC236}">
                      <a16:creationId xmlns:a16="http://schemas.microsoft.com/office/drawing/2014/main" id="{E127D14E-C89D-4270-911B-E063C10424CE}"/>
                    </a:ext>
                  </a:extLst>
                </p:cNvPr>
                <p:cNvCxnSpPr>
                  <a:cxnSpLocks/>
                  <a:endCxn id="46" idx="2"/>
                </p:cNvCxnSpPr>
                <p:nvPr/>
              </p:nvCxnSpPr>
              <p:spPr>
                <a:xfrm>
                  <a:off x="1086196" y="2470581"/>
                  <a:ext cx="25493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C0BA95FE-B6D6-4E62-98EA-09673BC5136D}"/>
                    </a:ext>
                  </a:extLst>
                </p:cNvPr>
                <p:cNvCxnSpPr>
                  <a:cxnSpLocks/>
                  <a:stCxn id="46" idx="6"/>
                </p:cNvCxnSpPr>
                <p:nvPr/>
              </p:nvCxnSpPr>
              <p:spPr>
                <a:xfrm>
                  <a:off x="1628461" y="2470581"/>
                  <a:ext cx="22043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46" name="Oval 45">
                <a:extLst>
                  <a:ext uri="{FF2B5EF4-FFF2-40B4-BE49-F238E27FC236}">
                    <a16:creationId xmlns:a16="http://schemas.microsoft.com/office/drawing/2014/main" id="{61A5150A-D1E1-4E5C-9071-1795DE32D0B2}"/>
                  </a:ext>
                </a:extLst>
              </p:cNvPr>
              <p:cNvSpPr/>
              <p:nvPr/>
            </p:nvSpPr>
            <p:spPr>
              <a:xfrm>
                <a:off x="1282935" y="4356906"/>
                <a:ext cx="287335" cy="29111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A</a:t>
                </a:r>
                <a:endParaRPr lang="en-AU" dirty="0">
                  <a:solidFill>
                    <a:sysClr val="windowText" lastClr="000000"/>
                  </a:solidFill>
                </a:endParaRPr>
              </a:p>
            </p:txBody>
          </p:sp>
        </p:grpSp>
      </p:grpSp>
    </p:spTree>
    <p:extLst>
      <p:ext uri="{BB962C8B-B14F-4D97-AF65-F5344CB8AC3E}">
        <p14:creationId xmlns:p14="http://schemas.microsoft.com/office/powerpoint/2010/main" val="211136410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B6ABD372-7DE2-48EF-BB27-27CF145845D6}"/>
              </a:ext>
            </a:extLst>
          </p:cNvPr>
          <p:cNvSpPr>
            <a:spLocks noGrp="1" noChangeArrowheads="1"/>
          </p:cNvSpPr>
          <p:nvPr>
            <p:ph type="title" idx="4294967295"/>
          </p:nvPr>
        </p:nvSpPr>
        <p:spPr>
          <a:xfrm>
            <a:off x="1141413" y="618518"/>
            <a:ext cx="9905998" cy="1478570"/>
          </a:xfrm>
        </p:spPr>
        <p:txBody>
          <a:bodyPr/>
          <a:lstStyle/>
          <a:p>
            <a:r>
              <a:rPr lang="en-US" altLang="en-US" dirty="0"/>
              <a:t>Parallel Circuits</a:t>
            </a:r>
          </a:p>
        </p:txBody>
      </p:sp>
      <mc:AlternateContent xmlns:mc="http://schemas.openxmlformats.org/markup-compatibility/2006" xmlns:a14="http://schemas.microsoft.com/office/drawing/2010/main">
        <mc:Choice Requires="a14">
          <p:sp>
            <p:nvSpPr>
              <p:cNvPr id="33795" name="Rectangle 3">
                <a:extLst>
                  <a:ext uri="{FF2B5EF4-FFF2-40B4-BE49-F238E27FC236}">
                    <a16:creationId xmlns:a16="http://schemas.microsoft.com/office/drawing/2014/main" id="{00E73D00-AEE0-42DE-9463-CB5E83E937B2}"/>
                  </a:ext>
                </a:extLst>
              </p:cNvPr>
              <p:cNvSpPr>
                <a:spLocks noGrp="1" noChangeArrowheads="1"/>
              </p:cNvSpPr>
              <p:nvPr>
                <p:ph type="body" idx="4294967295"/>
              </p:nvPr>
            </p:nvSpPr>
            <p:spPr>
              <a:xfrm>
                <a:off x="1141413" y="1999033"/>
                <a:ext cx="6356667" cy="4114800"/>
              </a:xfrm>
            </p:spPr>
            <p:txBody>
              <a:bodyPr>
                <a:normAutofit fontScale="92500"/>
              </a:bodyPr>
              <a:lstStyle/>
              <a:p>
                <a:r>
                  <a:rPr lang="en-US" altLang="en-US" dirty="0"/>
                  <a:t>Two or more pathways through the circuit</a:t>
                </a:r>
              </a:p>
              <a:p>
                <a:r>
                  <a:rPr lang="en-US" altLang="en-US" dirty="0"/>
                  <a:t>The voltage is the same across each branch</a:t>
                </a:r>
                <a:endParaRPr lang="en-AU" dirty="0"/>
              </a:p>
              <a:p>
                <a:pPr marL="0" indent="0" algn="ctr">
                  <a:buNone/>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𝑉</m:t>
                      </m:r>
                      <m:r>
                        <a:rPr lang="en-US" i="1">
                          <a:latin typeface="Cambria Math" panose="02040503050406030204" pitchFamily="18" charset="0"/>
                        </a:rPr>
                        <m:t>=</m:t>
                      </m:r>
                      <m:r>
                        <a:rPr lang="en-US" i="1">
                          <a:latin typeface="Cambria Math" panose="02040503050406030204" pitchFamily="18" charset="0"/>
                        </a:rPr>
                        <m:t>𝑐𝑜𝑛𝑠𝑡𝑎𝑛𝑡</m:t>
                      </m:r>
                      <m:r>
                        <m:rPr>
                          <m:nor/>
                        </m:rPr>
                        <a:rPr lang="en-AU" dirty="0"/>
                        <m:t>     </m:t>
                      </m:r>
                    </m:oMath>
                  </m:oMathPara>
                </a14:m>
                <a:endParaRPr lang="en-US" altLang="en-US" dirty="0"/>
              </a:p>
              <a:p>
                <a:r>
                  <a:rPr lang="en-US" altLang="en-US" dirty="0"/>
                  <a:t>Current divides among the pathways.</a:t>
                </a:r>
              </a:p>
              <a:p>
                <a:pPr marL="0" indent="0">
                  <a:buNone/>
                </a:pPr>
                <a14:m>
                  <m:oMathPara xmlns:m="http://schemas.openxmlformats.org/officeDocument/2006/math">
                    <m:oMathParaPr>
                      <m:jc m:val="centerGroup"/>
                    </m:oMathParaPr>
                    <m:oMath xmlns:m="http://schemas.openxmlformats.org/officeDocument/2006/math">
                      <m:r>
                        <a:rPr lang="en-US" i="1" dirty="0">
                          <a:latin typeface="Cambria Math" panose="02040503050406030204" pitchFamily="18" charset="0"/>
                        </a:rPr>
                        <m:t>𝐼</m:t>
                      </m:r>
                      <m:r>
                        <a:rPr lang="en-US" i="1" dirty="0">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𝐼</m:t>
                          </m:r>
                        </m:e>
                        <m:sub>
                          <m:r>
                            <a:rPr lang="en-US" i="1" dirty="0">
                              <a:latin typeface="Cambria Math" panose="02040503050406030204" pitchFamily="18" charset="0"/>
                            </a:rPr>
                            <m:t>1</m:t>
                          </m:r>
                        </m:sub>
                      </m:sSub>
                      <m:r>
                        <a:rPr lang="en-US" i="1" dirty="0">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𝐼</m:t>
                          </m:r>
                        </m:e>
                        <m:sub>
                          <m:r>
                            <a:rPr lang="en-US" i="1" dirty="0">
                              <a:latin typeface="Cambria Math" panose="02040503050406030204" pitchFamily="18" charset="0"/>
                            </a:rPr>
                            <m:t>2</m:t>
                          </m:r>
                        </m:sub>
                      </m:sSub>
                      <m:r>
                        <a:rPr lang="en-US" i="1" dirty="0">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𝐼</m:t>
                          </m:r>
                        </m:e>
                        <m:sub>
                          <m:r>
                            <a:rPr lang="en-US" i="1" dirty="0">
                              <a:latin typeface="Cambria Math" panose="02040503050406030204" pitchFamily="18" charset="0"/>
                            </a:rPr>
                            <m:t>3</m:t>
                          </m:r>
                        </m:sub>
                      </m:sSub>
                      <m:r>
                        <a:rPr lang="en-US" i="1" dirty="0">
                          <a:latin typeface="Cambria Math" panose="02040503050406030204" pitchFamily="18" charset="0"/>
                        </a:rPr>
                        <m:t>…</m:t>
                      </m:r>
                    </m:oMath>
                  </m:oMathPara>
                </a14:m>
                <a:endParaRPr lang="en-US" altLang="en-US" dirty="0"/>
              </a:p>
              <a:p>
                <a:r>
                  <a:rPr lang="en-US" altLang="en-US" dirty="0"/>
                  <a:t>Inverse of total resistance is the sum of the inverse of each individual resistance</a:t>
                </a:r>
              </a:p>
              <a:p>
                <a:pPr marL="0" indent="0">
                  <a:buNone/>
                </a:pPr>
                <a14:m>
                  <m:oMathPara xmlns:m="http://schemas.openxmlformats.org/officeDocument/2006/math">
                    <m:oMathParaPr>
                      <m:jc m:val="centerGroup"/>
                    </m:oMathParaPr>
                    <m:oMath xmlns:m="http://schemas.openxmlformats.org/officeDocument/2006/math">
                      <m:f>
                        <m:fPr>
                          <m:ctrlPr>
                            <a:rPr lang="en-AU" i="1" dirty="0">
                              <a:latin typeface="Cambria Math" panose="02040503050406030204" pitchFamily="18" charset="0"/>
                            </a:rPr>
                          </m:ctrlPr>
                        </m:fPr>
                        <m:num>
                          <m:r>
                            <a:rPr lang="en-US" i="1" dirty="0">
                              <a:latin typeface="Cambria Math" panose="02040503050406030204" pitchFamily="18" charset="0"/>
                            </a:rPr>
                            <m:t>1</m:t>
                          </m:r>
                        </m:num>
                        <m:den>
                          <m:sSub>
                            <m:sSubPr>
                              <m:ctrlPr>
                                <a:rPr lang="en-AU" i="1" dirty="0">
                                  <a:latin typeface="Cambria Math" panose="02040503050406030204" pitchFamily="18" charset="0"/>
                                </a:rPr>
                              </m:ctrlPr>
                            </m:sSubPr>
                            <m:e>
                              <m:r>
                                <a:rPr lang="en-US" i="1" dirty="0">
                                  <a:latin typeface="Cambria Math" panose="02040503050406030204" pitchFamily="18" charset="0"/>
                                </a:rPr>
                                <m:t>𝑅</m:t>
                              </m:r>
                            </m:e>
                            <m:sub>
                              <m:r>
                                <a:rPr lang="en-US" i="1" dirty="0">
                                  <a:latin typeface="Cambria Math" panose="02040503050406030204" pitchFamily="18" charset="0"/>
                                </a:rPr>
                                <m:t>𝑡</m:t>
                              </m:r>
                            </m:sub>
                          </m:sSub>
                        </m:den>
                      </m:f>
                      <m:r>
                        <a:rPr lang="en-US" i="1" dirty="0">
                          <a:latin typeface="Cambria Math" panose="02040503050406030204" pitchFamily="18" charset="0"/>
                        </a:rPr>
                        <m:t>=</m:t>
                      </m:r>
                      <m:f>
                        <m:fPr>
                          <m:ctrlPr>
                            <a:rPr lang="en-US" i="1" dirty="0">
                              <a:latin typeface="Cambria Math" panose="02040503050406030204" pitchFamily="18" charset="0"/>
                            </a:rPr>
                          </m:ctrlPr>
                        </m:fPr>
                        <m:num>
                          <m:r>
                            <a:rPr lang="en-US" i="1" dirty="0">
                              <a:latin typeface="Cambria Math" panose="02040503050406030204" pitchFamily="18" charset="0"/>
                            </a:rPr>
                            <m:t>1</m:t>
                          </m:r>
                        </m:num>
                        <m:den>
                          <m:sSub>
                            <m:sSubPr>
                              <m:ctrlPr>
                                <a:rPr lang="en-US" i="1" dirty="0">
                                  <a:latin typeface="Cambria Math" panose="02040503050406030204" pitchFamily="18" charset="0"/>
                                </a:rPr>
                              </m:ctrlPr>
                            </m:sSubPr>
                            <m:e>
                              <m:r>
                                <a:rPr lang="en-US" i="1" dirty="0">
                                  <a:latin typeface="Cambria Math" panose="02040503050406030204" pitchFamily="18" charset="0"/>
                                </a:rPr>
                                <m:t>𝑅</m:t>
                              </m:r>
                            </m:e>
                            <m:sub>
                              <m:r>
                                <a:rPr lang="en-US" i="1" dirty="0">
                                  <a:latin typeface="Cambria Math" panose="02040503050406030204" pitchFamily="18" charset="0"/>
                                </a:rPr>
                                <m:t>1</m:t>
                              </m:r>
                            </m:sub>
                          </m:sSub>
                        </m:den>
                      </m:f>
                      <m:r>
                        <a:rPr lang="en-US" i="1" dirty="0">
                          <a:latin typeface="Cambria Math" panose="02040503050406030204" pitchFamily="18" charset="0"/>
                        </a:rPr>
                        <m:t>+</m:t>
                      </m:r>
                      <m:f>
                        <m:fPr>
                          <m:ctrlPr>
                            <a:rPr lang="en-US" i="1" dirty="0">
                              <a:latin typeface="Cambria Math" panose="02040503050406030204" pitchFamily="18" charset="0"/>
                            </a:rPr>
                          </m:ctrlPr>
                        </m:fPr>
                        <m:num>
                          <m:r>
                            <a:rPr lang="en-US" i="1" dirty="0">
                              <a:latin typeface="Cambria Math" panose="02040503050406030204" pitchFamily="18" charset="0"/>
                            </a:rPr>
                            <m:t>1</m:t>
                          </m:r>
                        </m:num>
                        <m:den>
                          <m:sSub>
                            <m:sSubPr>
                              <m:ctrlPr>
                                <a:rPr lang="en-US" i="1" dirty="0">
                                  <a:latin typeface="Cambria Math" panose="02040503050406030204" pitchFamily="18" charset="0"/>
                                </a:rPr>
                              </m:ctrlPr>
                            </m:sSubPr>
                            <m:e>
                              <m:r>
                                <a:rPr lang="en-US" i="1" dirty="0">
                                  <a:latin typeface="Cambria Math" panose="02040503050406030204" pitchFamily="18" charset="0"/>
                                </a:rPr>
                                <m:t>𝑅</m:t>
                              </m:r>
                            </m:e>
                            <m:sub>
                              <m:r>
                                <a:rPr lang="en-US" i="1" dirty="0">
                                  <a:latin typeface="Cambria Math" panose="02040503050406030204" pitchFamily="18" charset="0"/>
                                </a:rPr>
                                <m:t>2</m:t>
                              </m:r>
                            </m:sub>
                          </m:sSub>
                        </m:den>
                      </m:f>
                      <m:r>
                        <a:rPr lang="en-US" i="1" dirty="0">
                          <a:latin typeface="Cambria Math" panose="02040503050406030204" pitchFamily="18" charset="0"/>
                        </a:rPr>
                        <m:t>+</m:t>
                      </m:r>
                      <m:f>
                        <m:fPr>
                          <m:ctrlPr>
                            <a:rPr lang="en-US" i="1" dirty="0">
                              <a:latin typeface="Cambria Math" panose="02040503050406030204" pitchFamily="18" charset="0"/>
                            </a:rPr>
                          </m:ctrlPr>
                        </m:fPr>
                        <m:num>
                          <m:r>
                            <a:rPr lang="en-US" i="1" dirty="0">
                              <a:latin typeface="Cambria Math" panose="02040503050406030204" pitchFamily="18" charset="0"/>
                            </a:rPr>
                            <m:t>1</m:t>
                          </m:r>
                        </m:num>
                        <m:den>
                          <m:sSub>
                            <m:sSubPr>
                              <m:ctrlPr>
                                <a:rPr lang="en-US" i="1" dirty="0">
                                  <a:latin typeface="Cambria Math" panose="02040503050406030204" pitchFamily="18" charset="0"/>
                                </a:rPr>
                              </m:ctrlPr>
                            </m:sSubPr>
                            <m:e>
                              <m:r>
                                <a:rPr lang="en-US" i="1" dirty="0">
                                  <a:latin typeface="Cambria Math" panose="02040503050406030204" pitchFamily="18" charset="0"/>
                                </a:rPr>
                                <m:t>𝑅</m:t>
                              </m:r>
                            </m:e>
                            <m:sub>
                              <m:r>
                                <a:rPr lang="en-US" i="1" dirty="0">
                                  <a:latin typeface="Cambria Math" panose="02040503050406030204" pitchFamily="18" charset="0"/>
                                </a:rPr>
                                <m:t>3</m:t>
                              </m:r>
                            </m:sub>
                          </m:sSub>
                        </m:den>
                      </m:f>
                      <m:r>
                        <a:rPr lang="en-US" i="1" dirty="0">
                          <a:latin typeface="Cambria Math" panose="02040503050406030204" pitchFamily="18" charset="0"/>
                        </a:rPr>
                        <m:t>…</m:t>
                      </m:r>
                    </m:oMath>
                  </m:oMathPara>
                </a14:m>
                <a:endParaRPr lang="en-AU" dirty="0"/>
              </a:p>
              <a:p>
                <a:pPr marL="0" indent="0">
                  <a:buNone/>
                </a:pPr>
                <a:endParaRPr lang="en-US" altLang="en-US" dirty="0"/>
              </a:p>
            </p:txBody>
          </p:sp>
        </mc:Choice>
        <mc:Fallback xmlns="">
          <p:sp>
            <p:nvSpPr>
              <p:cNvPr id="33795" name="Rectangle 3">
                <a:extLst>
                  <a:ext uri="{FF2B5EF4-FFF2-40B4-BE49-F238E27FC236}">
                    <a16:creationId xmlns:a16="http://schemas.microsoft.com/office/drawing/2014/main" id="{00E73D00-AEE0-42DE-9463-CB5E83E937B2}"/>
                  </a:ext>
                </a:extLst>
              </p:cNvPr>
              <p:cNvSpPr>
                <a:spLocks noGrp="1" noRot="1" noChangeAspect="1" noMove="1" noResize="1" noEditPoints="1" noAdjustHandles="1" noChangeArrowheads="1" noChangeShapeType="1" noTextEdit="1"/>
              </p:cNvSpPr>
              <p:nvPr>
                <p:ph type="body" idx="4294967295"/>
              </p:nvPr>
            </p:nvSpPr>
            <p:spPr>
              <a:xfrm>
                <a:off x="1141413" y="1999033"/>
                <a:ext cx="6356667" cy="4114800"/>
              </a:xfrm>
              <a:blipFill>
                <a:blip r:embed="rId2"/>
                <a:stretch>
                  <a:fillRect l="-1630" t="-1630" r="-1151"/>
                </a:stretch>
              </a:blipFill>
            </p:spPr>
            <p:txBody>
              <a:bodyPr/>
              <a:lstStyle/>
              <a:p>
                <a:r>
                  <a:rPr lang="en-AU">
                    <a:noFill/>
                  </a:rPr>
                  <a:t> </a:t>
                </a:r>
              </a:p>
            </p:txBody>
          </p:sp>
        </mc:Fallback>
      </mc:AlternateContent>
      <p:grpSp>
        <p:nvGrpSpPr>
          <p:cNvPr id="52" name="Group 51">
            <a:extLst>
              <a:ext uri="{FF2B5EF4-FFF2-40B4-BE49-F238E27FC236}">
                <a16:creationId xmlns:a16="http://schemas.microsoft.com/office/drawing/2014/main" id="{04FD760E-D3A3-4E0E-BBFD-928D719F15EB}"/>
              </a:ext>
            </a:extLst>
          </p:cNvPr>
          <p:cNvGrpSpPr/>
          <p:nvPr/>
        </p:nvGrpSpPr>
        <p:grpSpPr>
          <a:xfrm>
            <a:off x="8702678" y="2259666"/>
            <a:ext cx="809906" cy="2128850"/>
            <a:chOff x="8702678" y="2259666"/>
            <a:chExt cx="809906" cy="2128850"/>
          </a:xfrm>
        </p:grpSpPr>
        <p:grpSp>
          <p:nvGrpSpPr>
            <p:cNvPr id="4" name="Group 3">
              <a:extLst>
                <a:ext uri="{FF2B5EF4-FFF2-40B4-BE49-F238E27FC236}">
                  <a16:creationId xmlns:a16="http://schemas.microsoft.com/office/drawing/2014/main" id="{56C43909-11CE-42F0-A9A9-8A5CF5362EAC}"/>
                </a:ext>
              </a:extLst>
            </p:cNvPr>
            <p:cNvGrpSpPr/>
            <p:nvPr/>
          </p:nvGrpSpPr>
          <p:grpSpPr>
            <a:xfrm>
              <a:off x="8716966" y="3493383"/>
              <a:ext cx="773060" cy="291114"/>
              <a:chOff x="4330405" y="4037833"/>
              <a:chExt cx="773060" cy="291114"/>
            </a:xfrm>
          </p:grpSpPr>
          <p:grpSp>
            <p:nvGrpSpPr>
              <p:cNvPr id="5" name="Group 4">
                <a:extLst>
                  <a:ext uri="{FF2B5EF4-FFF2-40B4-BE49-F238E27FC236}">
                    <a16:creationId xmlns:a16="http://schemas.microsoft.com/office/drawing/2014/main" id="{C24D1274-C095-4283-A4E4-946E66AE6A75}"/>
                  </a:ext>
                </a:extLst>
              </p:cNvPr>
              <p:cNvGrpSpPr/>
              <p:nvPr/>
            </p:nvGrpSpPr>
            <p:grpSpPr>
              <a:xfrm>
                <a:off x="4330405" y="4037833"/>
                <a:ext cx="773060" cy="291114"/>
                <a:chOff x="1017640" y="4356906"/>
                <a:chExt cx="773060" cy="291114"/>
              </a:xfrm>
            </p:grpSpPr>
            <p:grpSp>
              <p:nvGrpSpPr>
                <p:cNvPr id="8" name="Group 7">
                  <a:extLst>
                    <a:ext uri="{FF2B5EF4-FFF2-40B4-BE49-F238E27FC236}">
                      <a16:creationId xmlns:a16="http://schemas.microsoft.com/office/drawing/2014/main" id="{CBC51D44-1ADE-423D-AEFE-8B8417DCDD5D}"/>
                    </a:ext>
                  </a:extLst>
                </p:cNvPr>
                <p:cNvGrpSpPr/>
                <p:nvPr/>
              </p:nvGrpSpPr>
              <p:grpSpPr>
                <a:xfrm>
                  <a:off x="1017640" y="4502462"/>
                  <a:ext cx="773060" cy="1"/>
                  <a:chOff x="1075831" y="2470580"/>
                  <a:chExt cx="773060" cy="1"/>
                </a:xfrm>
              </p:grpSpPr>
              <p:cxnSp>
                <p:nvCxnSpPr>
                  <p:cNvPr id="10" name="Straight Connector 9">
                    <a:extLst>
                      <a:ext uri="{FF2B5EF4-FFF2-40B4-BE49-F238E27FC236}">
                        <a16:creationId xmlns:a16="http://schemas.microsoft.com/office/drawing/2014/main" id="{8B3512A0-BF57-4276-9CC7-7439772A2799}"/>
                      </a:ext>
                    </a:extLst>
                  </p:cNvPr>
                  <p:cNvCxnSpPr>
                    <a:cxnSpLocks/>
                    <a:endCxn id="9" idx="2"/>
                  </p:cNvCxnSpPr>
                  <p:nvPr/>
                </p:nvCxnSpPr>
                <p:spPr>
                  <a:xfrm>
                    <a:off x="1075831" y="2470580"/>
                    <a:ext cx="265295" cy="1"/>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1BE6AB1F-DAAA-4EC6-ADFC-41FB9BEC0ECE}"/>
                      </a:ext>
                    </a:extLst>
                  </p:cNvPr>
                  <p:cNvCxnSpPr>
                    <a:cxnSpLocks/>
                    <a:stCxn id="9" idx="6"/>
                  </p:cNvCxnSpPr>
                  <p:nvPr/>
                </p:nvCxnSpPr>
                <p:spPr>
                  <a:xfrm>
                    <a:off x="1628461" y="2470581"/>
                    <a:ext cx="22043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9" name="Oval 8">
                  <a:extLst>
                    <a:ext uri="{FF2B5EF4-FFF2-40B4-BE49-F238E27FC236}">
                      <a16:creationId xmlns:a16="http://schemas.microsoft.com/office/drawing/2014/main" id="{C3636E27-359C-4EDC-9018-4652EB2302B4}"/>
                    </a:ext>
                  </a:extLst>
                </p:cNvPr>
                <p:cNvSpPr/>
                <p:nvPr/>
              </p:nvSpPr>
              <p:spPr>
                <a:xfrm>
                  <a:off x="1282935" y="4356906"/>
                  <a:ext cx="287335" cy="29111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cxnSp>
            <p:nvCxnSpPr>
              <p:cNvPr id="6" name="Straight Connector 5">
                <a:extLst>
                  <a:ext uri="{FF2B5EF4-FFF2-40B4-BE49-F238E27FC236}">
                    <a16:creationId xmlns:a16="http://schemas.microsoft.com/office/drawing/2014/main" id="{DCB8BD81-29FE-407F-BFD2-D98A46865820}"/>
                  </a:ext>
                </a:extLst>
              </p:cNvPr>
              <p:cNvCxnSpPr>
                <a:cxnSpLocks/>
              </p:cNvCxnSpPr>
              <p:nvPr/>
            </p:nvCxnSpPr>
            <p:spPr>
              <a:xfrm rot="2700000">
                <a:off x="4595700" y="4183390"/>
                <a:ext cx="287335"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0F82298A-517F-49E2-BC04-B2BFF66F2A3E}"/>
                  </a:ext>
                </a:extLst>
              </p:cNvPr>
              <p:cNvCxnSpPr>
                <a:cxnSpLocks/>
              </p:cNvCxnSpPr>
              <p:nvPr/>
            </p:nvCxnSpPr>
            <p:spPr>
              <a:xfrm rot="8100000">
                <a:off x="4593891" y="4183389"/>
                <a:ext cx="287335"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12" name="Group 11">
              <a:extLst>
                <a:ext uri="{FF2B5EF4-FFF2-40B4-BE49-F238E27FC236}">
                  <a16:creationId xmlns:a16="http://schemas.microsoft.com/office/drawing/2014/main" id="{41DB5836-BD87-45F7-BF37-8486461BB255}"/>
                </a:ext>
              </a:extLst>
            </p:cNvPr>
            <p:cNvGrpSpPr/>
            <p:nvPr/>
          </p:nvGrpSpPr>
          <p:grpSpPr>
            <a:xfrm>
              <a:off x="8702681" y="4097402"/>
              <a:ext cx="782588" cy="291114"/>
              <a:chOff x="4325783" y="4037833"/>
              <a:chExt cx="777682" cy="291114"/>
            </a:xfrm>
          </p:grpSpPr>
          <p:grpSp>
            <p:nvGrpSpPr>
              <p:cNvPr id="13" name="Group 12">
                <a:extLst>
                  <a:ext uri="{FF2B5EF4-FFF2-40B4-BE49-F238E27FC236}">
                    <a16:creationId xmlns:a16="http://schemas.microsoft.com/office/drawing/2014/main" id="{3670EA85-E817-44EB-A013-2504A1A192D1}"/>
                  </a:ext>
                </a:extLst>
              </p:cNvPr>
              <p:cNvGrpSpPr/>
              <p:nvPr/>
            </p:nvGrpSpPr>
            <p:grpSpPr>
              <a:xfrm>
                <a:off x="4325783" y="4037833"/>
                <a:ext cx="777682" cy="291114"/>
                <a:chOff x="1013018" y="4356906"/>
                <a:chExt cx="777682" cy="291114"/>
              </a:xfrm>
            </p:grpSpPr>
            <p:grpSp>
              <p:nvGrpSpPr>
                <p:cNvPr id="16" name="Group 15">
                  <a:extLst>
                    <a:ext uri="{FF2B5EF4-FFF2-40B4-BE49-F238E27FC236}">
                      <a16:creationId xmlns:a16="http://schemas.microsoft.com/office/drawing/2014/main" id="{39965191-D9CF-4B22-A34B-BDD3913D4E89}"/>
                    </a:ext>
                  </a:extLst>
                </p:cNvPr>
                <p:cNvGrpSpPr/>
                <p:nvPr/>
              </p:nvGrpSpPr>
              <p:grpSpPr>
                <a:xfrm>
                  <a:off x="1013018" y="4502463"/>
                  <a:ext cx="777682" cy="0"/>
                  <a:chOff x="1071209" y="2470581"/>
                  <a:chExt cx="777682" cy="0"/>
                </a:xfrm>
              </p:grpSpPr>
              <p:cxnSp>
                <p:nvCxnSpPr>
                  <p:cNvPr id="18" name="Straight Connector 17">
                    <a:extLst>
                      <a:ext uri="{FF2B5EF4-FFF2-40B4-BE49-F238E27FC236}">
                        <a16:creationId xmlns:a16="http://schemas.microsoft.com/office/drawing/2014/main" id="{EBD72C7A-63CA-41D4-9DF8-2DCCC8B25ADD}"/>
                      </a:ext>
                    </a:extLst>
                  </p:cNvPr>
                  <p:cNvCxnSpPr>
                    <a:cxnSpLocks/>
                    <a:endCxn id="17" idx="2"/>
                  </p:cNvCxnSpPr>
                  <p:nvPr/>
                </p:nvCxnSpPr>
                <p:spPr>
                  <a:xfrm>
                    <a:off x="1071209" y="2470581"/>
                    <a:ext cx="269917"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6820B2FB-7E56-4A13-9C73-27E8FC0067D3}"/>
                      </a:ext>
                    </a:extLst>
                  </p:cNvPr>
                  <p:cNvCxnSpPr>
                    <a:cxnSpLocks/>
                    <a:stCxn id="17" idx="6"/>
                  </p:cNvCxnSpPr>
                  <p:nvPr/>
                </p:nvCxnSpPr>
                <p:spPr>
                  <a:xfrm>
                    <a:off x="1628461" y="2470581"/>
                    <a:ext cx="22043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7" name="Oval 16">
                  <a:extLst>
                    <a:ext uri="{FF2B5EF4-FFF2-40B4-BE49-F238E27FC236}">
                      <a16:creationId xmlns:a16="http://schemas.microsoft.com/office/drawing/2014/main" id="{147A03D8-DCD0-4680-9A99-2D25AB5317E4}"/>
                    </a:ext>
                  </a:extLst>
                </p:cNvPr>
                <p:cNvSpPr/>
                <p:nvPr/>
              </p:nvSpPr>
              <p:spPr>
                <a:xfrm>
                  <a:off x="1282935" y="4356906"/>
                  <a:ext cx="287335" cy="29111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cxnSp>
            <p:nvCxnSpPr>
              <p:cNvPr id="14" name="Straight Connector 13">
                <a:extLst>
                  <a:ext uri="{FF2B5EF4-FFF2-40B4-BE49-F238E27FC236}">
                    <a16:creationId xmlns:a16="http://schemas.microsoft.com/office/drawing/2014/main" id="{8F20BD64-506E-49A1-9409-0A36A118E128}"/>
                  </a:ext>
                </a:extLst>
              </p:cNvPr>
              <p:cNvCxnSpPr>
                <a:cxnSpLocks/>
              </p:cNvCxnSpPr>
              <p:nvPr/>
            </p:nvCxnSpPr>
            <p:spPr>
              <a:xfrm rot="2700000">
                <a:off x="4595700" y="4183390"/>
                <a:ext cx="287335"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A2562E7-F29B-4126-8300-23A68603CA2B}"/>
                  </a:ext>
                </a:extLst>
              </p:cNvPr>
              <p:cNvCxnSpPr>
                <a:cxnSpLocks/>
              </p:cNvCxnSpPr>
              <p:nvPr/>
            </p:nvCxnSpPr>
            <p:spPr>
              <a:xfrm rot="8100000">
                <a:off x="4593891" y="4183389"/>
                <a:ext cx="287335"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20" name="Group 19">
              <a:extLst>
                <a:ext uri="{FF2B5EF4-FFF2-40B4-BE49-F238E27FC236}">
                  <a16:creationId xmlns:a16="http://schemas.microsoft.com/office/drawing/2014/main" id="{DD2AB30D-5DB2-43BB-B5E3-60559C7149CA}"/>
                </a:ext>
              </a:extLst>
            </p:cNvPr>
            <p:cNvGrpSpPr/>
            <p:nvPr/>
          </p:nvGrpSpPr>
          <p:grpSpPr>
            <a:xfrm>
              <a:off x="8716966" y="2922506"/>
              <a:ext cx="776723" cy="291114"/>
              <a:chOff x="4326742" y="4037833"/>
              <a:chExt cx="776723" cy="291114"/>
            </a:xfrm>
          </p:grpSpPr>
          <p:grpSp>
            <p:nvGrpSpPr>
              <p:cNvPr id="21" name="Group 20">
                <a:extLst>
                  <a:ext uri="{FF2B5EF4-FFF2-40B4-BE49-F238E27FC236}">
                    <a16:creationId xmlns:a16="http://schemas.microsoft.com/office/drawing/2014/main" id="{5A7D5E67-A330-41E6-A1A7-FD1803AC6478}"/>
                  </a:ext>
                </a:extLst>
              </p:cNvPr>
              <p:cNvGrpSpPr/>
              <p:nvPr/>
            </p:nvGrpSpPr>
            <p:grpSpPr>
              <a:xfrm>
                <a:off x="4326742" y="4037833"/>
                <a:ext cx="776723" cy="291114"/>
                <a:chOff x="1013977" y="4356906"/>
                <a:chExt cx="776723" cy="291114"/>
              </a:xfrm>
            </p:grpSpPr>
            <p:grpSp>
              <p:nvGrpSpPr>
                <p:cNvPr id="24" name="Group 23">
                  <a:extLst>
                    <a:ext uri="{FF2B5EF4-FFF2-40B4-BE49-F238E27FC236}">
                      <a16:creationId xmlns:a16="http://schemas.microsoft.com/office/drawing/2014/main" id="{89D9222C-508F-41C1-A88B-F26FEB8DEEF7}"/>
                    </a:ext>
                  </a:extLst>
                </p:cNvPr>
                <p:cNvGrpSpPr/>
                <p:nvPr/>
              </p:nvGrpSpPr>
              <p:grpSpPr>
                <a:xfrm>
                  <a:off x="1013977" y="4502463"/>
                  <a:ext cx="776723" cy="0"/>
                  <a:chOff x="1072168" y="2470581"/>
                  <a:chExt cx="776723" cy="0"/>
                </a:xfrm>
              </p:grpSpPr>
              <p:cxnSp>
                <p:nvCxnSpPr>
                  <p:cNvPr id="26" name="Straight Connector 25">
                    <a:extLst>
                      <a:ext uri="{FF2B5EF4-FFF2-40B4-BE49-F238E27FC236}">
                        <a16:creationId xmlns:a16="http://schemas.microsoft.com/office/drawing/2014/main" id="{B9257F39-BD8A-4D97-A2BC-E799DE79A200}"/>
                      </a:ext>
                    </a:extLst>
                  </p:cNvPr>
                  <p:cNvCxnSpPr>
                    <a:cxnSpLocks/>
                    <a:endCxn id="25" idx="2"/>
                  </p:cNvCxnSpPr>
                  <p:nvPr/>
                </p:nvCxnSpPr>
                <p:spPr>
                  <a:xfrm>
                    <a:off x="1072168" y="2470581"/>
                    <a:ext cx="268958"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95C655F-7022-4AC7-8412-A3E8D18E44A3}"/>
                      </a:ext>
                    </a:extLst>
                  </p:cNvPr>
                  <p:cNvCxnSpPr>
                    <a:cxnSpLocks/>
                    <a:stCxn id="25" idx="6"/>
                  </p:cNvCxnSpPr>
                  <p:nvPr/>
                </p:nvCxnSpPr>
                <p:spPr>
                  <a:xfrm>
                    <a:off x="1628461" y="2470581"/>
                    <a:ext cx="22043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5" name="Oval 24">
                  <a:extLst>
                    <a:ext uri="{FF2B5EF4-FFF2-40B4-BE49-F238E27FC236}">
                      <a16:creationId xmlns:a16="http://schemas.microsoft.com/office/drawing/2014/main" id="{F18ADE67-AB85-48D7-A9B1-B2F704AAC73F}"/>
                    </a:ext>
                  </a:extLst>
                </p:cNvPr>
                <p:cNvSpPr/>
                <p:nvPr/>
              </p:nvSpPr>
              <p:spPr>
                <a:xfrm>
                  <a:off x="1282935" y="4356906"/>
                  <a:ext cx="287335" cy="29111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cxnSp>
            <p:nvCxnSpPr>
              <p:cNvPr id="22" name="Straight Connector 21">
                <a:extLst>
                  <a:ext uri="{FF2B5EF4-FFF2-40B4-BE49-F238E27FC236}">
                    <a16:creationId xmlns:a16="http://schemas.microsoft.com/office/drawing/2014/main" id="{B095B6DC-5E3D-400D-A2FC-69B09BA37A69}"/>
                  </a:ext>
                </a:extLst>
              </p:cNvPr>
              <p:cNvCxnSpPr>
                <a:cxnSpLocks/>
              </p:cNvCxnSpPr>
              <p:nvPr/>
            </p:nvCxnSpPr>
            <p:spPr>
              <a:xfrm rot="2700000">
                <a:off x="4595700" y="4183390"/>
                <a:ext cx="287335"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1920C8D5-D14E-4C4D-BF25-B60046B516AF}"/>
                  </a:ext>
                </a:extLst>
              </p:cNvPr>
              <p:cNvCxnSpPr>
                <a:cxnSpLocks/>
              </p:cNvCxnSpPr>
              <p:nvPr/>
            </p:nvCxnSpPr>
            <p:spPr>
              <a:xfrm rot="8100000">
                <a:off x="4593891" y="4183389"/>
                <a:ext cx="287335"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28" name="Group 27">
              <a:extLst>
                <a:ext uri="{FF2B5EF4-FFF2-40B4-BE49-F238E27FC236}">
                  <a16:creationId xmlns:a16="http://schemas.microsoft.com/office/drawing/2014/main" id="{A3AF31D4-7499-429C-85AA-414C0B4A2A25}"/>
                </a:ext>
              </a:extLst>
            </p:cNvPr>
            <p:cNvGrpSpPr/>
            <p:nvPr/>
          </p:nvGrpSpPr>
          <p:grpSpPr>
            <a:xfrm>
              <a:off x="8716966" y="2259666"/>
              <a:ext cx="781397" cy="315882"/>
              <a:chOff x="1083250" y="2770392"/>
              <a:chExt cx="781397" cy="315882"/>
            </a:xfrm>
          </p:grpSpPr>
          <p:cxnSp>
            <p:nvCxnSpPr>
              <p:cNvPr id="29" name="Straight Connector 28">
                <a:extLst>
                  <a:ext uri="{FF2B5EF4-FFF2-40B4-BE49-F238E27FC236}">
                    <a16:creationId xmlns:a16="http://schemas.microsoft.com/office/drawing/2014/main" id="{EB22DACC-7E9F-4B22-BCC4-EB840FEB74EA}"/>
                  </a:ext>
                </a:extLst>
              </p:cNvPr>
              <p:cNvCxnSpPr>
                <a:cxnSpLocks/>
              </p:cNvCxnSpPr>
              <p:nvPr/>
            </p:nvCxnSpPr>
            <p:spPr>
              <a:xfrm>
                <a:off x="1083250" y="2928333"/>
                <a:ext cx="121923"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D5D03082-A7BC-42E8-B5D7-A0A4AFF96A8A}"/>
                  </a:ext>
                </a:extLst>
              </p:cNvPr>
              <p:cNvCxnSpPr>
                <a:cxnSpLocks/>
              </p:cNvCxnSpPr>
              <p:nvPr/>
            </p:nvCxnSpPr>
            <p:spPr>
              <a:xfrm>
                <a:off x="1338179" y="2928333"/>
                <a:ext cx="83124"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6C31DC59-4D3E-47D3-B01C-DD9D415BB754}"/>
                  </a:ext>
                </a:extLst>
              </p:cNvPr>
              <p:cNvCxnSpPr>
                <a:cxnSpLocks/>
              </p:cNvCxnSpPr>
              <p:nvPr/>
            </p:nvCxnSpPr>
            <p:spPr>
              <a:xfrm rot="5400000">
                <a:off x="1047232" y="2928333"/>
                <a:ext cx="315882"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C0B36F1D-8453-4AEB-959B-23F99C0BEC59}"/>
                  </a:ext>
                </a:extLst>
              </p:cNvPr>
              <p:cNvCxnSpPr>
                <a:cxnSpLocks/>
              </p:cNvCxnSpPr>
              <p:nvPr/>
            </p:nvCxnSpPr>
            <p:spPr>
              <a:xfrm>
                <a:off x="1338179" y="2852133"/>
                <a:ext cx="0" cy="15240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01F1DA94-4817-46F3-AA1C-0E6A3032FF15}"/>
                  </a:ext>
                </a:extLst>
              </p:cNvPr>
              <p:cNvCxnSpPr>
                <a:cxnSpLocks/>
              </p:cNvCxnSpPr>
              <p:nvPr/>
            </p:nvCxnSpPr>
            <p:spPr>
              <a:xfrm>
                <a:off x="1557081" y="2928333"/>
                <a:ext cx="83124"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2825877-CB55-451A-84B5-97482EDD049C}"/>
                  </a:ext>
                </a:extLst>
              </p:cNvPr>
              <p:cNvCxnSpPr>
                <a:cxnSpLocks/>
              </p:cNvCxnSpPr>
              <p:nvPr/>
            </p:nvCxnSpPr>
            <p:spPr>
              <a:xfrm rot="5400000">
                <a:off x="1266134" y="2928333"/>
                <a:ext cx="315882"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B5063EB3-4498-40FC-84B7-D0FD00971F24}"/>
                  </a:ext>
                </a:extLst>
              </p:cNvPr>
              <p:cNvCxnSpPr>
                <a:cxnSpLocks/>
              </p:cNvCxnSpPr>
              <p:nvPr/>
            </p:nvCxnSpPr>
            <p:spPr>
              <a:xfrm>
                <a:off x="1557081" y="2852133"/>
                <a:ext cx="0" cy="15240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DBF723BF-41BB-4006-95BB-D37E8FE4582C}"/>
                  </a:ext>
                </a:extLst>
              </p:cNvPr>
              <p:cNvCxnSpPr>
                <a:cxnSpLocks/>
              </p:cNvCxnSpPr>
              <p:nvPr/>
            </p:nvCxnSpPr>
            <p:spPr>
              <a:xfrm>
                <a:off x="1781523" y="2928333"/>
                <a:ext cx="83124"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0FF80035-E6D0-4B49-BAAB-6FE3503A1D1A}"/>
                  </a:ext>
                </a:extLst>
              </p:cNvPr>
              <p:cNvCxnSpPr>
                <a:cxnSpLocks/>
              </p:cNvCxnSpPr>
              <p:nvPr/>
            </p:nvCxnSpPr>
            <p:spPr>
              <a:xfrm rot="5400000">
                <a:off x="1490576" y="2928333"/>
                <a:ext cx="315882"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1D5EB56-335F-4925-B2FB-D21A655CBC0A}"/>
                  </a:ext>
                </a:extLst>
              </p:cNvPr>
              <p:cNvCxnSpPr>
                <a:cxnSpLocks/>
              </p:cNvCxnSpPr>
              <p:nvPr/>
            </p:nvCxnSpPr>
            <p:spPr>
              <a:xfrm>
                <a:off x="1781523" y="2852133"/>
                <a:ext cx="0" cy="15240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40" name="Straight Connector 39">
              <a:extLst>
                <a:ext uri="{FF2B5EF4-FFF2-40B4-BE49-F238E27FC236}">
                  <a16:creationId xmlns:a16="http://schemas.microsoft.com/office/drawing/2014/main" id="{102BEE17-0856-46CA-9ED1-C398586E0FD2}"/>
                </a:ext>
              </a:extLst>
            </p:cNvPr>
            <p:cNvCxnSpPr>
              <a:cxnSpLocks/>
            </p:cNvCxnSpPr>
            <p:nvPr/>
          </p:nvCxnSpPr>
          <p:spPr>
            <a:xfrm flipH="1">
              <a:off x="9498363" y="2403316"/>
              <a:ext cx="14221" cy="1853168"/>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0890858D-FA41-406E-8EF3-6B5CB2C556F8}"/>
                </a:ext>
              </a:extLst>
            </p:cNvPr>
            <p:cNvCxnSpPr>
              <a:cxnSpLocks/>
            </p:cNvCxnSpPr>
            <p:nvPr/>
          </p:nvCxnSpPr>
          <p:spPr>
            <a:xfrm>
              <a:off x="8702678" y="2403316"/>
              <a:ext cx="0" cy="1853168"/>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3" name="TextBox 2">
            <a:extLst>
              <a:ext uri="{FF2B5EF4-FFF2-40B4-BE49-F238E27FC236}">
                <a16:creationId xmlns:a16="http://schemas.microsoft.com/office/drawing/2014/main" id="{D50ED3D8-EC72-40FD-ABCB-F2B880E3B642}"/>
              </a:ext>
            </a:extLst>
          </p:cNvPr>
          <p:cNvSpPr txBox="1"/>
          <p:nvPr/>
        </p:nvSpPr>
        <p:spPr>
          <a:xfrm>
            <a:off x="8789042" y="1932282"/>
            <a:ext cx="803509" cy="369332"/>
          </a:xfrm>
          <a:prstGeom prst="rect">
            <a:avLst/>
          </a:prstGeom>
          <a:noFill/>
        </p:spPr>
        <p:txBody>
          <a:bodyPr wrap="square" rtlCol="0">
            <a:spAutoFit/>
          </a:bodyPr>
          <a:lstStyle/>
          <a:p>
            <a:r>
              <a:rPr lang="en-US" dirty="0"/>
              <a:t>12V</a:t>
            </a:r>
          </a:p>
        </p:txBody>
      </p:sp>
      <p:sp>
        <p:nvSpPr>
          <p:cNvPr id="47" name="TextBox 46">
            <a:extLst>
              <a:ext uri="{FF2B5EF4-FFF2-40B4-BE49-F238E27FC236}">
                <a16:creationId xmlns:a16="http://schemas.microsoft.com/office/drawing/2014/main" id="{171A4DCF-7257-4E1B-90D9-8FCFDC6B6713}"/>
              </a:ext>
            </a:extLst>
          </p:cNvPr>
          <p:cNvSpPr txBox="1"/>
          <p:nvPr/>
        </p:nvSpPr>
        <p:spPr>
          <a:xfrm>
            <a:off x="8830604" y="4341345"/>
            <a:ext cx="803509" cy="923330"/>
          </a:xfrm>
          <a:prstGeom prst="rect">
            <a:avLst/>
          </a:prstGeom>
          <a:noFill/>
        </p:spPr>
        <p:txBody>
          <a:bodyPr wrap="square" rtlCol="0">
            <a:spAutoFit/>
          </a:bodyPr>
          <a:lstStyle/>
          <a:p>
            <a:r>
              <a:rPr lang="en-US" dirty="0"/>
              <a:t>12V</a:t>
            </a:r>
          </a:p>
          <a:p>
            <a:r>
              <a:rPr lang="en-US" dirty="0"/>
              <a:t>6A</a:t>
            </a:r>
          </a:p>
          <a:p>
            <a:r>
              <a:rPr lang="en-US" dirty="0"/>
              <a:t>2Ω</a:t>
            </a:r>
            <a:endParaRPr lang="en-AU" dirty="0"/>
          </a:p>
        </p:txBody>
      </p:sp>
      <p:sp>
        <p:nvSpPr>
          <p:cNvPr id="43" name="TextBox 42">
            <a:extLst>
              <a:ext uri="{FF2B5EF4-FFF2-40B4-BE49-F238E27FC236}">
                <a16:creationId xmlns:a16="http://schemas.microsoft.com/office/drawing/2014/main" id="{094C8CA3-D25C-4B74-B1E8-F665B1BF6C54}"/>
              </a:ext>
            </a:extLst>
          </p:cNvPr>
          <p:cNvSpPr txBox="1"/>
          <p:nvPr/>
        </p:nvSpPr>
        <p:spPr>
          <a:xfrm>
            <a:off x="10103088" y="2835411"/>
            <a:ext cx="1247898" cy="923330"/>
          </a:xfrm>
          <a:prstGeom prst="rect">
            <a:avLst/>
          </a:prstGeom>
          <a:noFill/>
        </p:spPr>
        <p:txBody>
          <a:bodyPr wrap="square" rtlCol="0">
            <a:spAutoFit/>
          </a:bodyPr>
          <a:lstStyle/>
          <a:p>
            <a:r>
              <a:rPr lang="en-US" dirty="0"/>
              <a:t>R</a:t>
            </a:r>
            <a:r>
              <a:rPr lang="en-US" baseline="-25000" dirty="0"/>
              <a:t>T</a:t>
            </a:r>
            <a:r>
              <a:rPr lang="en-US" dirty="0"/>
              <a:t>=0.667</a:t>
            </a:r>
            <a:r>
              <a:rPr lang="el-GR" dirty="0"/>
              <a:t>Ω</a:t>
            </a:r>
            <a:endParaRPr lang="en-US" dirty="0"/>
          </a:p>
          <a:p>
            <a:r>
              <a:rPr lang="en-US" dirty="0"/>
              <a:t>I</a:t>
            </a:r>
            <a:r>
              <a:rPr lang="en-US" baseline="-25000" dirty="0"/>
              <a:t>T</a:t>
            </a:r>
            <a:r>
              <a:rPr lang="en-US" dirty="0"/>
              <a:t>=18A</a:t>
            </a:r>
          </a:p>
          <a:p>
            <a:endParaRPr lang="en-AU" dirty="0"/>
          </a:p>
        </p:txBody>
      </p:sp>
    </p:spTree>
    <p:extLst>
      <p:ext uri="{BB962C8B-B14F-4D97-AF65-F5344CB8AC3E}">
        <p14:creationId xmlns:p14="http://schemas.microsoft.com/office/powerpoint/2010/main" val="114089393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A9813-3F3F-4BCD-964D-4ECE127EB306}"/>
              </a:ext>
            </a:extLst>
          </p:cNvPr>
          <p:cNvSpPr>
            <a:spLocks noGrp="1"/>
          </p:cNvSpPr>
          <p:nvPr>
            <p:ph type="title"/>
          </p:nvPr>
        </p:nvSpPr>
        <p:spPr/>
        <p:txBody>
          <a:bodyPr/>
          <a:lstStyle/>
          <a:p>
            <a:r>
              <a:rPr lang="en-US" dirty="0"/>
              <a:t>Measuring voltage</a:t>
            </a:r>
            <a:endParaRPr lang="en-AU" dirty="0"/>
          </a:p>
        </p:txBody>
      </p:sp>
      <p:sp>
        <p:nvSpPr>
          <p:cNvPr id="3" name="Content Placeholder 2">
            <a:extLst>
              <a:ext uri="{FF2B5EF4-FFF2-40B4-BE49-F238E27FC236}">
                <a16:creationId xmlns:a16="http://schemas.microsoft.com/office/drawing/2014/main" id="{6E505C4B-163C-4796-87DA-4F5B09BF302D}"/>
              </a:ext>
            </a:extLst>
          </p:cNvPr>
          <p:cNvSpPr>
            <a:spLocks noGrp="1"/>
          </p:cNvSpPr>
          <p:nvPr>
            <p:ph idx="1"/>
          </p:nvPr>
        </p:nvSpPr>
        <p:spPr/>
        <p:txBody>
          <a:bodyPr/>
          <a:lstStyle/>
          <a:p>
            <a:r>
              <a:rPr lang="en-US" dirty="0"/>
              <a:t>Measured with a voltmeter, connected in parallel around the device(s) being measured</a:t>
            </a:r>
            <a:endParaRPr lang="en-AU" dirty="0"/>
          </a:p>
        </p:txBody>
      </p:sp>
      <p:grpSp>
        <p:nvGrpSpPr>
          <p:cNvPr id="104" name="Group 103">
            <a:extLst>
              <a:ext uri="{FF2B5EF4-FFF2-40B4-BE49-F238E27FC236}">
                <a16:creationId xmlns:a16="http://schemas.microsoft.com/office/drawing/2014/main" id="{F9DE6F65-C3C2-40D8-B4B4-3694A5D05435}"/>
              </a:ext>
            </a:extLst>
          </p:cNvPr>
          <p:cNvGrpSpPr/>
          <p:nvPr/>
        </p:nvGrpSpPr>
        <p:grpSpPr>
          <a:xfrm>
            <a:off x="2448407" y="3958452"/>
            <a:ext cx="2315582" cy="2247533"/>
            <a:chOff x="4331048" y="2925127"/>
            <a:chExt cx="2315582" cy="2247533"/>
          </a:xfrm>
        </p:grpSpPr>
        <p:grpSp>
          <p:nvGrpSpPr>
            <p:cNvPr id="5" name="Group 4">
              <a:extLst>
                <a:ext uri="{FF2B5EF4-FFF2-40B4-BE49-F238E27FC236}">
                  <a16:creationId xmlns:a16="http://schemas.microsoft.com/office/drawing/2014/main" id="{6906DE3E-26BE-43F2-A7B6-5CB63F741CBE}"/>
                </a:ext>
              </a:extLst>
            </p:cNvPr>
            <p:cNvGrpSpPr/>
            <p:nvPr/>
          </p:nvGrpSpPr>
          <p:grpSpPr>
            <a:xfrm>
              <a:off x="5101657" y="4881546"/>
              <a:ext cx="762695" cy="291114"/>
              <a:chOff x="4340770" y="4037833"/>
              <a:chExt cx="762695" cy="291114"/>
            </a:xfrm>
          </p:grpSpPr>
          <p:grpSp>
            <p:nvGrpSpPr>
              <p:cNvPr id="34" name="Group 33">
                <a:extLst>
                  <a:ext uri="{FF2B5EF4-FFF2-40B4-BE49-F238E27FC236}">
                    <a16:creationId xmlns:a16="http://schemas.microsoft.com/office/drawing/2014/main" id="{290A4AE1-F466-4679-A9D3-71D10BD8D98C}"/>
                  </a:ext>
                </a:extLst>
              </p:cNvPr>
              <p:cNvGrpSpPr/>
              <p:nvPr/>
            </p:nvGrpSpPr>
            <p:grpSpPr>
              <a:xfrm>
                <a:off x="4340770" y="4037833"/>
                <a:ext cx="762695" cy="291114"/>
                <a:chOff x="1028005" y="4356906"/>
                <a:chExt cx="762695" cy="291114"/>
              </a:xfrm>
            </p:grpSpPr>
            <p:grpSp>
              <p:nvGrpSpPr>
                <p:cNvPr id="37" name="Group 36">
                  <a:extLst>
                    <a:ext uri="{FF2B5EF4-FFF2-40B4-BE49-F238E27FC236}">
                      <a16:creationId xmlns:a16="http://schemas.microsoft.com/office/drawing/2014/main" id="{86E3A70A-68B6-4B20-AC95-05BAD08B1FB5}"/>
                    </a:ext>
                  </a:extLst>
                </p:cNvPr>
                <p:cNvGrpSpPr/>
                <p:nvPr/>
              </p:nvGrpSpPr>
              <p:grpSpPr>
                <a:xfrm>
                  <a:off x="1028005" y="4502463"/>
                  <a:ext cx="762695" cy="0"/>
                  <a:chOff x="1086196" y="2470581"/>
                  <a:chExt cx="762695" cy="0"/>
                </a:xfrm>
              </p:grpSpPr>
              <p:cxnSp>
                <p:nvCxnSpPr>
                  <p:cNvPr id="39" name="Straight Connector 38">
                    <a:extLst>
                      <a:ext uri="{FF2B5EF4-FFF2-40B4-BE49-F238E27FC236}">
                        <a16:creationId xmlns:a16="http://schemas.microsoft.com/office/drawing/2014/main" id="{D728EDC5-B5C0-44B6-94CB-323C82CF1DA0}"/>
                      </a:ext>
                    </a:extLst>
                  </p:cNvPr>
                  <p:cNvCxnSpPr>
                    <a:cxnSpLocks/>
                    <a:endCxn id="38" idx="2"/>
                  </p:cNvCxnSpPr>
                  <p:nvPr/>
                </p:nvCxnSpPr>
                <p:spPr>
                  <a:xfrm>
                    <a:off x="1086196" y="2470581"/>
                    <a:ext cx="25493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16ECC2FD-E3B1-41BD-B781-744879203E20}"/>
                      </a:ext>
                    </a:extLst>
                  </p:cNvPr>
                  <p:cNvCxnSpPr>
                    <a:cxnSpLocks/>
                    <a:stCxn id="38" idx="6"/>
                  </p:cNvCxnSpPr>
                  <p:nvPr/>
                </p:nvCxnSpPr>
                <p:spPr>
                  <a:xfrm>
                    <a:off x="1628461" y="2470581"/>
                    <a:ext cx="22043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38" name="Oval 37">
                  <a:extLst>
                    <a:ext uri="{FF2B5EF4-FFF2-40B4-BE49-F238E27FC236}">
                      <a16:creationId xmlns:a16="http://schemas.microsoft.com/office/drawing/2014/main" id="{0B74A819-9A11-4FBD-A057-FDB8CE49A62D}"/>
                    </a:ext>
                  </a:extLst>
                </p:cNvPr>
                <p:cNvSpPr/>
                <p:nvPr/>
              </p:nvSpPr>
              <p:spPr>
                <a:xfrm>
                  <a:off x="1282935" y="4356906"/>
                  <a:ext cx="287335" cy="29111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cxnSp>
            <p:nvCxnSpPr>
              <p:cNvPr id="35" name="Straight Connector 34">
                <a:extLst>
                  <a:ext uri="{FF2B5EF4-FFF2-40B4-BE49-F238E27FC236}">
                    <a16:creationId xmlns:a16="http://schemas.microsoft.com/office/drawing/2014/main" id="{DE3DC6C2-D32E-41DA-B0D6-6334007D776F}"/>
                  </a:ext>
                </a:extLst>
              </p:cNvPr>
              <p:cNvCxnSpPr>
                <a:cxnSpLocks/>
              </p:cNvCxnSpPr>
              <p:nvPr/>
            </p:nvCxnSpPr>
            <p:spPr>
              <a:xfrm rot="2700000">
                <a:off x="4595700" y="4183390"/>
                <a:ext cx="287335"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F965DAE8-05E3-419E-92A6-FBFB4047359F}"/>
                  </a:ext>
                </a:extLst>
              </p:cNvPr>
              <p:cNvCxnSpPr>
                <a:cxnSpLocks/>
              </p:cNvCxnSpPr>
              <p:nvPr/>
            </p:nvCxnSpPr>
            <p:spPr>
              <a:xfrm rot="8100000">
                <a:off x="4593891" y="4183389"/>
                <a:ext cx="287335"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6" name="Group 5">
              <a:extLst>
                <a:ext uri="{FF2B5EF4-FFF2-40B4-BE49-F238E27FC236}">
                  <a16:creationId xmlns:a16="http://schemas.microsoft.com/office/drawing/2014/main" id="{F4E06C8D-4840-46F5-83B3-78D03CCEAC3E}"/>
                </a:ext>
              </a:extLst>
            </p:cNvPr>
            <p:cNvGrpSpPr/>
            <p:nvPr/>
          </p:nvGrpSpPr>
          <p:grpSpPr>
            <a:xfrm>
              <a:off x="4336817" y="4881546"/>
              <a:ext cx="767506" cy="291114"/>
              <a:chOff x="4340770" y="4037833"/>
              <a:chExt cx="762695" cy="291114"/>
            </a:xfrm>
          </p:grpSpPr>
          <p:grpSp>
            <p:nvGrpSpPr>
              <p:cNvPr id="27" name="Group 26">
                <a:extLst>
                  <a:ext uri="{FF2B5EF4-FFF2-40B4-BE49-F238E27FC236}">
                    <a16:creationId xmlns:a16="http://schemas.microsoft.com/office/drawing/2014/main" id="{C07665B4-EC8F-4DD5-9091-94A4D3AFD39E}"/>
                  </a:ext>
                </a:extLst>
              </p:cNvPr>
              <p:cNvGrpSpPr/>
              <p:nvPr/>
            </p:nvGrpSpPr>
            <p:grpSpPr>
              <a:xfrm>
                <a:off x="4340770" y="4037833"/>
                <a:ext cx="762695" cy="291114"/>
                <a:chOff x="1028005" y="4356906"/>
                <a:chExt cx="762695" cy="291114"/>
              </a:xfrm>
            </p:grpSpPr>
            <p:grpSp>
              <p:nvGrpSpPr>
                <p:cNvPr id="30" name="Group 29">
                  <a:extLst>
                    <a:ext uri="{FF2B5EF4-FFF2-40B4-BE49-F238E27FC236}">
                      <a16:creationId xmlns:a16="http://schemas.microsoft.com/office/drawing/2014/main" id="{78A83375-3951-4235-817D-4038D017A64A}"/>
                    </a:ext>
                  </a:extLst>
                </p:cNvPr>
                <p:cNvGrpSpPr/>
                <p:nvPr/>
              </p:nvGrpSpPr>
              <p:grpSpPr>
                <a:xfrm>
                  <a:off x="1028005" y="4502463"/>
                  <a:ext cx="762695" cy="0"/>
                  <a:chOff x="1086196" y="2470581"/>
                  <a:chExt cx="762695" cy="0"/>
                </a:xfrm>
              </p:grpSpPr>
              <p:cxnSp>
                <p:nvCxnSpPr>
                  <p:cNvPr id="32" name="Straight Connector 31">
                    <a:extLst>
                      <a:ext uri="{FF2B5EF4-FFF2-40B4-BE49-F238E27FC236}">
                        <a16:creationId xmlns:a16="http://schemas.microsoft.com/office/drawing/2014/main" id="{EE30A5F5-1AE8-402A-A2C4-18CBDD78E97F}"/>
                      </a:ext>
                    </a:extLst>
                  </p:cNvPr>
                  <p:cNvCxnSpPr>
                    <a:cxnSpLocks/>
                    <a:endCxn id="31" idx="2"/>
                  </p:cNvCxnSpPr>
                  <p:nvPr/>
                </p:nvCxnSpPr>
                <p:spPr>
                  <a:xfrm>
                    <a:off x="1086196" y="2470581"/>
                    <a:ext cx="25493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6D37DE4-1713-4453-8964-BEDAC6D6345B}"/>
                      </a:ext>
                    </a:extLst>
                  </p:cNvPr>
                  <p:cNvCxnSpPr>
                    <a:cxnSpLocks/>
                    <a:stCxn id="31" idx="6"/>
                  </p:cNvCxnSpPr>
                  <p:nvPr/>
                </p:nvCxnSpPr>
                <p:spPr>
                  <a:xfrm>
                    <a:off x="1628461" y="2470581"/>
                    <a:ext cx="22043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31" name="Oval 30">
                  <a:extLst>
                    <a:ext uri="{FF2B5EF4-FFF2-40B4-BE49-F238E27FC236}">
                      <a16:creationId xmlns:a16="http://schemas.microsoft.com/office/drawing/2014/main" id="{5E1E37A7-004C-46A5-9626-0181102D317B}"/>
                    </a:ext>
                  </a:extLst>
                </p:cNvPr>
                <p:cNvSpPr/>
                <p:nvPr/>
              </p:nvSpPr>
              <p:spPr>
                <a:xfrm>
                  <a:off x="1282935" y="4356906"/>
                  <a:ext cx="287335" cy="29111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cxnSp>
            <p:nvCxnSpPr>
              <p:cNvPr id="28" name="Straight Connector 27">
                <a:extLst>
                  <a:ext uri="{FF2B5EF4-FFF2-40B4-BE49-F238E27FC236}">
                    <a16:creationId xmlns:a16="http://schemas.microsoft.com/office/drawing/2014/main" id="{B9650D1B-653F-485D-AA78-E2DD548B941C}"/>
                  </a:ext>
                </a:extLst>
              </p:cNvPr>
              <p:cNvCxnSpPr>
                <a:cxnSpLocks/>
              </p:cNvCxnSpPr>
              <p:nvPr/>
            </p:nvCxnSpPr>
            <p:spPr>
              <a:xfrm rot="2700000">
                <a:off x="4595700" y="4183390"/>
                <a:ext cx="287335"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D3166BA-1C1C-4E6B-AB16-E3A16D79CEA2}"/>
                  </a:ext>
                </a:extLst>
              </p:cNvPr>
              <p:cNvCxnSpPr>
                <a:cxnSpLocks/>
              </p:cNvCxnSpPr>
              <p:nvPr/>
            </p:nvCxnSpPr>
            <p:spPr>
              <a:xfrm rot="8100000">
                <a:off x="4593891" y="4183389"/>
                <a:ext cx="287335"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7" name="Group 6">
              <a:extLst>
                <a:ext uri="{FF2B5EF4-FFF2-40B4-BE49-F238E27FC236}">
                  <a16:creationId xmlns:a16="http://schemas.microsoft.com/office/drawing/2014/main" id="{A05587A9-6978-4B2E-ABCC-8028CD24F6F1}"/>
                </a:ext>
              </a:extLst>
            </p:cNvPr>
            <p:cNvGrpSpPr/>
            <p:nvPr/>
          </p:nvGrpSpPr>
          <p:grpSpPr>
            <a:xfrm>
              <a:off x="5059366" y="3584161"/>
              <a:ext cx="781397" cy="315882"/>
              <a:chOff x="1083250" y="2770392"/>
              <a:chExt cx="781397" cy="315882"/>
            </a:xfrm>
          </p:grpSpPr>
          <p:cxnSp>
            <p:nvCxnSpPr>
              <p:cNvPr id="17" name="Straight Connector 16">
                <a:extLst>
                  <a:ext uri="{FF2B5EF4-FFF2-40B4-BE49-F238E27FC236}">
                    <a16:creationId xmlns:a16="http://schemas.microsoft.com/office/drawing/2014/main" id="{2F8BAF0A-D075-4085-89BE-9FF44AD79F57}"/>
                  </a:ext>
                </a:extLst>
              </p:cNvPr>
              <p:cNvCxnSpPr>
                <a:cxnSpLocks/>
              </p:cNvCxnSpPr>
              <p:nvPr/>
            </p:nvCxnSpPr>
            <p:spPr>
              <a:xfrm>
                <a:off x="1083250" y="2928333"/>
                <a:ext cx="121923"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97D7825-11B5-4EB3-B33B-948341EB0FC8}"/>
                  </a:ext>
                </a:extLst>
              </p:cNvPr>
              <p:cNvCxnSpPr>
                <a:cxnSpLocks/>
              </p:cNvCxnSpPr>
              <p:nvPr/>
            </p:nvCxnSpPr>
            <p:spPr>
              <a:xfrm>
                <a:off x="1338179" y="2928333"/>
                <a:ext cx="83124"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73E37FD2-7BCD-4706-A8D8-9780F3210C14}"/>
                  </a:ext>
                </a:extLst>
              </p:cNvPr>
              <p:cNvCxnSpPr>
                <a:cxnSpLocks/>
              </p:cNvCxnSpPr>
              <p:nvPr/>
            </p:nvCxnSpPr>
            <p:spPr>
              <a:xfrm rot="5400000">
                <a:off x="1047232" y="2928333"/>
                <a:ext cx="315882"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C4648B7E-93FF-4DF2-8564-7D3912E91EB3}"/>
                  </a:ext>
                </a:extLst>
              </p:cNvPr>
              <p:cNvCxnSpPr>
                <a:cxnSpLocks/>
              </p:cNvCxnSpPr>
              <p:nvPr/>
            </p:nvCxnSpPr>
            <p:spPr>
              <a:xfrm>
                <a:off x="1338179" y="2852133"/>
                <a:ext cx="0" cy="15240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B1F78AE1-BCBF-447B-9BEF-D0797684BCE9}"/>
                  </a:ext>
                </a:extLst>
              </p:cNvPr>
              <p:cNvCxnSpPr>
                <a:cxnSpLocks/>
              </p:cNvCxnSpPr>
              <p:nvPr/>
            </p:nvCxnSpPr>
            <p:spPr>
              <a:xfrm>
                <a:off x="1557081" y="2928333"/>
                <a:ext cx="83124"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6897C6FF-DEA6-4A7B-B1C1-1C06AB0C4D56}"/>
                  </a:ext>
                </a:extLst>
              </p:cNvPr>
              <p:cNvCxnSpPr>
                <a:cxnSpLocks/>
              </p:cNvCxnSpPr>
              <p:nvPr/>
            </p:nvCxnSpPr>
            <p:spPr>
              <a:xfrm rot="5400000">
                <a:off x="1266134" y="2928333"/>
                <a:ext cx="315882"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89AD03E1-92ED-405B-84D6-8975662A7FB1}"/>
                  </a:ext>
                </a:extLst>
              </p:cNvPr>
              <p:cNvCxnSpPr>
                <a:cxnSpLocks/>
              </p:cNvCxnSpPr>
              <p:nvPr/>
            </p:nvCxnSpPr>
            <p:spPr>
              <a:xfrm>
                <a:off x="1557081" y="2852133"/>
                <a:ext cx="0" cy="15240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9268109-DE34-406E-827F-D5A5DF940326}"/>
                  </a:ext>
                </a:extLst>
              </p:cNvPr>
              <p:cNvCxnSpPr>
                <a:cxnSpLocks/>
              </p:cNvCxnSpPr>
              <p:nvPr/>
            </p:nvCxnSpPr>
            <p:spPr>
              <a:xfrm>
                <a:off x="1781523" y="2928333"/>
                <a:ext cx="83124"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A3FA4FFE-BD8B-4415-9B97-B473ADFF91A8}"/>
                  </a:ext>
                </a:extLst>
              </p:cNvPr>
              <p:cNvCxnSpPr>
                <a:cxnSpLocks/>
              </p:cNvCxnSpPr>
              <p:nvPr/>
            </p:nvCxnSpPr>
            <p:spPr>
              <a:xfrm rot="5400000">
                <a:off x="1490576" y="2928333"/>
                <a:ext cx="315882"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1F5C2F99-D29F-4C34-8BB3-B0871F5598B5}"/>
                  </a:ext>
                </a:extLst>
              </p:cNvPr>
              <p:cNvCxnSpPr>
                <a:cxnSpLocks/>
              </p:cNvCxnSpPr>
              <p:nvPr/>
            </p:nvCxnSpPr>
            <p:spPr>
              <a:xfrm>
                <a:off x="1781523" y="2852133"/>
                <a:ext cx="0" cy="15240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8" name="Straight Connector 7">
              <a:extLst>
                <a:ext uri="{FF2B5EF4-FFF2-40B4-BE49-F238E27FC236}">
                  <a16:creationId xmlns:a16="http://schemas.microsoft.com/office/drawing/2014/main" id="{0B13C100-EA0F-421D-A976-654CCE269DEA}"/>
                </a:ext>
              </a:extLst>
            </p:cNvPr>
            <p:cNvCxnSpPr/>
            <p:nvPr/>
          </p:nvCxnSpPr>
          <p:spPr>
            <a:xfrm>
              <a:off x="5840763" y="3742102"/>
              <a:ext cx="805867"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1AD4E7EE-87D5-4203-B0CC-C441DDEB4DA1}"/>
                </a:ext>
              </a:extLst>
            </p:cNvPr>
            <p:cNvCxnSpPr/>
            <p:nvPr/>
          </p:nvCxnSpPr>
          <p:spPr>
            <a:xfrm>
              <a:off x="6634724" y="3730197"/>
              <a:ext cx="0" cy="1310435"/>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B6C4D438-5F91-4A17-BEE0-C1035D266696}"/>
                </a:ext>
              </a:extLst>
            </p:cNvPr>
            <p:cNvCxnSpPr/>
            <p:nvPr/>
          </p:nvCxnSpPr>
          <p:spPr>
            <a:xfrm>
              <a:off x="4339198" y="3730196"/>
              <a:ext cx="0" cy="1310435"/>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4601E83E-1F45-44F0-B38F-2B9D527AB52D}"/>
                </a:ext>
              </a:extLst>
            </p:cNvPr>
            <p:cNvCxnSpPr/>
            <p:nvPr/>
          </p:nvCxnSpPr>
          <p:spPr>
            <a:xfrm>
              <a:off x="4331048" y="3742102"/>
              <a:ext cx="805867"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grpSp>
          <p:nvGrpSpPr>
            <p:cNvPr id="41" name="Group 40">
              <a:extLst>
                <a:ext uri="{FF2B5EF4-FFF2-40B4-BE49-F238E27FC236}">
                  <a16:creationId xmlns:a16="http://schemas.microsoft.com/office/drawing/2014/main" id="{399AA383-232D-4426-9B5B-9AB56FDDC873}"/>
                </a:ext>
              </a:extLst>
            </p:cNvPr>
            <p:cNvGrpSpPr/>
            <p:nvPr/>
          </p:nvGrpSpPr>
          <p:grpSpPr>
            <a:xfrm>
              <a:off x="5101657" y="2925127"/>
              <a:ext cx="762695" cy="291114"/>
              <a:chOff x="1028005" y="4356906"/>
              <a:chExt cx="762695" cy="291114"/>
            </a:xfrm>
          </p:grpSpPr>
          <p:grpSp>
            <p:nvGrpSpPr>
              <p:cNvPr id="42" name="Group 41">
                <a:extLst>
                  <a:ext uri="{FF2B5EF4-FFF2-40B4-BE49-F238E27FC236}">
                    <a16:creationId xmlns:a16="http://schemas.microsoft.com/office/drawing/2014/main" id="{7760EF82-5940-45FA-B8E2-0827916C4F39}"/>
                  </a:ext>
                </a:extLst>
              </p:cNvPr>
              <p:cNvGrpSpPr/>
              <p:nvPr/>
            </p:nvGrpSpPr>
            <p:grpSpPr>
              <a:xfrm>
                <a:off x="1028005" y="4502463"/>
                <a:ext cx="762695" cy="0"/>
                <a:chOff x="1086196" y="2470581"/>
                <a:chExt cx="762695" cy="0"/>
              </a:xfrm>
            </p:grpSpPr>
            <p:cxnSp>
              <p:nvCxnSpPr>
                <p:cNvPr id="44" name="Straight Connector 43">
                  <a:extLst>
                    <a:ext uri="{FF2B5EF4-FFF2-40B4-BE49-F238E27FC236}">
                      <a16:creationId xmlns:a16="http://schemas.microsoft.com/office/drawing/2014/main" id="{E2DED727-2CC9-41BB-BB4C-A9A4FC9F9E9E}"/>
                    </a:ext>
                  </a:extLst>
                </p:cNvPr>
                <p:cNvCxnSpPr>
                  <a:cxnSpLocks/>
                  <a:endCxn id="43" idx="2"/>
                </p:cNvCxnSpPr>
                <p:nvPr/>
              </p:nvCxnSpPr>
              <p:spPr>
                <a:xfrm>
                  <a:off x="1086196" y="2470581"/>
                  <a:ext cx="25493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81499288-B29F-414D-BD28-034855FC2F9E}"/>
                    </a:ext>
                  </a:extLst>
                </p:cNvPr>
                <p:cNvCxnSpPr>
                  <a:cxnSpLocks/>
                  <a:stCxn id="43" idx="6"/>
                </p:cNvCxnSpPr>
                <p:nvPr/>
              </p:nvCxnSpPr>
              <p:spPr>
                <a:xfrm>
                  <a:off x="1628461" y="2470581"/>
                  <a:ext cx="22043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43" name="Oval 42">
                <a:extLst>
                  <a:ext uri="{FF2B5EF4-FFF2-40B4-BE49-F238E27FC236}">
                    <a16:creationId xmlns:a16="http://schemas.microsoft.com/office/drawing/2014/main" id="{3735E79C-801C-40EF-B2F1-B6026094EB49}"/>
                  </a:ext>
                </a:extLst>
              </p:cNvPr>
              <p:cNvSpPr/>
              <p:nvPr/>
            </p:nvSpPr>
            <p:spPr>
              <a:xfrm>
                <a:off x="1282935" y="4356906"/>
                <a:ext cx="287335" cy="29111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V</a:t>
                </a:r>
                <a:endParaRPr lang="en-AU" dirty="0">
                  <a:solidFill>
                    <a:sysClr val="windowText" lastClr="000000"/>
                  </a:solidFill>
                </a:endParaRPr>
              </a:p>
            </p:txBody>
          </p:sp>
        </p:grpSp>
        <p:grpSp>
          <p:nvGrpSpPr>
            <p:cNvPr id="46" name="Group 45">
              <a:extLst>
                <a:ext uri="{FF2B5EF4-FFF2-40B4-BE49-F238E27FC236}">
                  <a16:creationId xmlns:a16="http://schemas.microsoft.com/office/drawing/2014/main" id="{2E2CDDD7-E6BD-4D88-8FD8-E4B6A3EF4C70}"/>
                </a:ext>
              </a:extLst>
            </p:cNvPr>
            <p:cNvGrpSpPr/>
            <p:nvPr/>
          </p:nvGrpSpPr>
          <p:grpSpPr>
            <a:xfrm>
              <a:off x="5860124" y="4881545"/>
              <a:ext cx="762695" cy="291114"/>
              <a:chOff x="4340770" y="4037833"/>
              <a:chExt cx="762695" cy="291114"/>
            </a:xfrm>
          </p:grpSpPr>
          <p:grpSp>
            <p:nvGrpSpPr>
              <p:cNvPr id="47" name="Group 46">
                <a:extLst>
                  <a:ext uri="{FF2B5EF4-FFF2-40B4-BE49-F238E27FC236}">
                    <a16:creationId xmlns:a16="http://schemas.microsoft.com/office/drawing/2014/main" id="{81454F5B-870E-4F08-B970-EA6A472E988E}"/>
                  </a:ext>
                </a:extLst>
              </p:cNvPr>
              <p:cNvGrpSpPr/>
              <p:nvPr/>
            </p:nvGrpSpPr>
            <p:grpSpPr>
              <a:xfrm>
                <a:off x="4340770" y="4037833"/>
                <a:ext cx="762695" cy="291114"/>
                <a:chOff x="1028005" y="4356906"/>
                <a:chExt cx="762695" cy="291114"/>
              </a:xfrm>
            </p:grpSpPr>
            <p:grpSp>
              <p:nvGrpSpPr>
                <p:cNvPr id="50" name="Group 49">
                  <a:extLst>
                    <a:ext uri="{FF2B5EF4-FFF2-40B4-BE49-F238E27FC236}">
                      <a16:creationId xmlns:a16="http://schemas.microsoft.com/office/drawing/2014/main" id="{64E6A0ED-661B-4B02-8774-9B32CAFF16E9}"/>
                    </a:ext>
                  </a:extLst>
                </p:cNvPr>
                <p:cNvGrpSpPr/>
                <p:nvPr/>
              </p:nvGrpSpPr>
              <p:grpSpPr>
                <a:xfrm>
                  <a:off x="1028005" y="4502463"/>
                  <a:ext cx="762695" cy="0"/>
                  <a:chOff x="1086196" y="2470581"/>
                  <a:chExt cx="762695" cy="0"/>
                </a:xfrm>
              </p:grpSpPr>
              <p:cxnSp>
                <p:nvCxnSpPr>
                  <p:cNvPr id="52" name="Straight Connector 51">
                    <a:extLst>
                      <a:ext uri="{FF2B5EF4-FFF2-40B4-BE49-F238E27FC236}">
                        <a16:creationId xmlns:a16="http://schemas.microsoft.com/office/drawing/2014/main" id="{BEFB4F09-B268-4BF4-8FC1-40119945221F}"/>
                      </a:ext>
                    </a:extLst>
                  </p:cNvPr>
                  <p:cNvCxnSpPr>
                    <a:cxnSpLocks/>
                    <a:endCxn id="51" idx="2"/>
                  </p:cNvCxnSpPr>
                  <p:nvPr/>
                </p:nvCxnSpPr>
                <p:spPr>
                  <a:xfrm>
                    <a:off x="1086196" y="2470581"/>
                    <a:ext cx="25493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6D2C9BC2-862A-46D9-8FAD-F6ABACD8D109}"/>
                      </a:ext>
                    </a:extLst>
                  </p:cNvPr>
                  <p:cNvCxnSpPr>
                    <a:cxnSpLocks/>
                    <a:stCxn id="51" idx="6"/>
                  </p:cNvCxnSpPr>
                  <p:nvPr/>
                </p:nvCxnSpPr>
                <p:spPr>
                  <a:xfrm>
                    <a:off x="1628461" y="2470581"/>
                    <a:ext cx="22043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51" name="Oval 50">
                  <a:extLst>
                    <a:ext uri="{FF2B5EF4-FFF2-40B4-BE49-F238E27FC236}">
                      <a16:creationId xmlns:a16="http://schemas.microsoft.com/office/drawing/2014/main" id="{E6B6BB8F-6339-42EB-BC3D-2C53AE4538D4}"/>
                    </a:ext>
                  </a:extLst>
                </p:cNvPr>
                <p:cNvSpPr/>
                <p:nvPr/>
              </p:nvSpPr>
              <p:spPr>
                <a:xfrm>
                  <a:off x="1282935" y="4356906"/>
                  <a:ext cx="287335" cy="29111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cxnSp>
            <p:nvCxnSpPr>
              <p:cNvPr id="48" name="Straight Connector 47">
                <a:extLst>
                  <a:ext uri="{FF2B5EF4-FFF2-40B4-BE49-F238E27FC236}">
                    <a16:creationId xmlns:a16="http://schemas.microsoft.com/office/drawing/2014/main" id="{A6EA5999-553B-4FF6-855C-F65F1B2CCF27}"/>
                  </a:ext>
                </a:extLst>
              </p:cNvPr>
              <p:cNvCxnSpPr>
                <a:cxnSpLocks/>
              </p:cNvCxnSpPr>
              <p:nvPr/>
            </p:nvCxnSpPr>
            <p:spPr>
              <a:xfrm rot="2700000">
                <a:off x="4595700" y="4183390"/>
                <a:ext cx="287335"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599622E3-7056-4A54-A637-2501ADB85D90}"/>
                  </a:ext>
                </a:extLst>
              </p:cNvPr>
              <p:cNvCxnSpPr>
                <a:cxnSpLocks/>
              </p:cNvCxnSpPr>
              <p:nvPr/>
            </p:nvCxnSpPr>
            <p:spPr>
              <a:xfrm rot="8100000">
                <a:off x="4593891" y="4183389"/>
                <a:ext cx="287335"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54" name="Straight Connector 53">
              <a:extLst>
                <a:ext uri="{FF2B5EF4-FFF2-40B4-BE49-F238E27FC236}">
                  <a16:creationId xmlns:a16="http://schemas.microsoft.com/office/drawing/2014/main" id="{43A84B1F-5F63-4967-8387-7937BF7AC634}"/>
                </a:ext>
              </a:extLst>
            </p:cNvPr>
            <p:cNvCxnSpPr>
              <a:cxnSpLocks/>
            </p:cNvCxnSpPr>
            <p:nvPr/>
          </p:nvCxnSpPr>
          <p:spPr>
            <a:xfrm flipH="1">
              <a:off x="5846459" y="3070684"/>
              <a:ext cx="6648" cy="683324"/>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C8D1A9B2-F2B9-4667-9BF9-DD3CA408B170}"/>
                </a:ext>
              </a:extLst>
            </p:cNvPr>
            <p:cNvCxnSpPr>
              <a:cxnSpLocks/>
            </p:cNvCxnSpPr>
            <p:nvPr/>
          </p:nvCxnSpPr>
          <p:spPr>
            <a:xfrm flipH="1">
              <a:off x="5108263" y="3070678"/>
              <a:ext cx="6648" cy="683324"/>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105" name="Group 104">
            <a:extLst>
              <a:ext uri="{FF2B5EF4-FFF2-40B4-BE49-F238E27FC236}">
                <a16:creationId xmlns:a16="http://schemas.microsoft.com/office/drawing/2014/main" id="{C4C75CF4-7045-444F-8A08-C7E9D2487E03}"/>
              </a:ext>
            </a:extLst>
          </p:cNvPr>
          <p:cNvGrpSpPr/>
          <p:nvPr/>
        </p:nvGrpSpPr>
        <p:grpSpPr>
          <a:xfrm>
            <a:off x="6639786" y="4233860"/>
            <a:ext cx="2315582" cy="2263239"/>
            <a:chOff x="7320823" y="2952748"/>
            <a:chExt cx="2315582" cy="2263239"/>
          </a:xfrm>
        </p:grpSpPr>
        <p:grpSp>
          <p:nvGrpSpPr>
            <p:cNvPr id="58" name="Group 57">
              <a:extLst>
                <a:ext uri="{FF2B5EF4-FFF2-40B4-BE49-F238E27FC236}">
                  <a16:creationId xmlns:a16="http://schemas.microsoft.com/office/drawing/2014/main" id="{C924BD1D-E01F-4BF0-9B66-74906C4705DD}"/>
                </a:ext>
              </a:extLst>
            </p:cNvPr>
            <p:cNvGrpSpPr/>
            <p:nvPr/>
          </p:nvGrpSpPr>
          <p:grpSpPr>
            <a:xfrm>
              <a:off x="8091432" y="4250133"/>
              <a:ext cx="762695" cy="291114"/>
              <a:chOff x="4340770" y="4037833"/>
              <a:chExt cx="762695" cy="291114"/>
            </a:xfrm>
          </p:grpSpPr>
          <p:grpSp>
            <p:nvGrpSpPr>
              <p:cNvPr id="59" name="Group 58">
                <a:extLst>
                  <a:ext uri="{FF2B5EF4-FFF2-40B4-BE49-F238E27FC236}">
                    <a16:creationId xmlns:a16="http://schemas.microsoft.com/office/drawing/2014/main" id="{57AD0063-C7E7-4E7C-8154-C408B778C188}"/>
                  </a:ext>
                </a:extLst>
              </p:cNvPr>
              <p:cNvGrpSpPr/>
              <p:nvPr/>
            </p:nvGrpSpPr>
            <p:grpSpPr>
              <a:xfrm>
                <a:off x="4340770" y="4037833"/>
                <a:ext cx="762695" cy="291114"/>
                <a:chOff x="1028005" y="4356906"/>
                <a:chExt cx="762695" cy="291114"/>
              </a:xfrm>
            </p:grpSpPr>
            <p:grpSp>
              <p:nvGrpSpPr>
                <p:cNvPr id="62" name="Group 61">
                  <a:extLst>
                    <a:ext uri="{FF2B5EF4-FFF2-40B4-BE49-F238E27FC236}">
                      <a16:creationId xmlns:a16="http://schemas.microsoft.com/office/drawing/2014/main" id="{F664FA47-653D-4E48-B528-F864844413C8}"/>
                    </a:ext>
                  </a:extLst>
                </p:cNvPr>
                <p:cNvGrpSpPr/>
                <p:nvPr/>
              </p:nvGrpSpPr>
              <p:grpSpPr>
                <a:xfrm>
                  <a:off x="1028005" y="4502463"/>
                  <a:ext cx="762695" cy="0"/>
                  <a:chOff x="1086196" y="2470581"/>
                  <a:chExt cx="762695" cy="0"/>
                </a:xfrm>
              </p:grpSpPr>
              <p:cxnSp>
                <p:nvCxnSpPr>
                  <p:cNvPr id="64" name="Straight Connector 63">
                    <a:extLst>
                      <a:ext uri="{FF2B5EF4-FFF2-40B4-BE49-F238E27FC236}">
                        <a16:creationId xmlns:a16="http://schemas.microsoft.com/office/drawing/2014/main" id="{D0A6FD2D-EF93-466C-9885-3CF73E583C83}"/>
                      </a:ext>
                    </a:extLst>
                  </p:cNvPr>
                  <p:cNvCxnSpPr>
                    <a:cxnSpLocks/>
                    <a:endCxn id="63" idx="2"/>
                  </p:cNvCxnSpPr>
                  <p:nvPr/>
                </p:nvCxnSpPr>
                <p:spPr>
                  <a:xfrm>
                    <a:off x="1086196" y="2470581"/>
                    <a:ext cx="25493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4446120D-869F-4A95-943F-90D1E73BD056}"/>
                      </a:ext>
                    </a:extLst>
                  </p:cNvPr>
                  <p:cNvCxnSpPr>
                    <a:cxnSpLocks/>
                    <a:stCxn id="63" idx="6"/>
                  </p:cNvCxnSpPr>
                  <p:nvPr/>
                </p:nvCxnSpPr>
                <p:spPr>
                  <a:xfrm>
                    <a:off x="1628461" y="2470581"/>
                    <a:ext cx="22043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63" name="Oval 62">
                  <a:extLst>
                    <a:ext uri="{FF2B5EF4-FFF2-40B4-BE49-F238E27FC236}">
                      <a16:creationId xmlns:a16="http://schemas.microsoft.com/office/drawing/2014/main" id="{98184918-7272-4CD2-9BE7-A1EB6089C971}"/>
                    </a:ext>
                  </a:extLst>
                </p:cNvPr>
                <p:cNvSpPr/>
                <p:nvPr/>
              </p:nvSpPr>
              <p:spPr>
                <a:xfrm>
                  <a:off x="1282935" y="4356906"/>
                  <a:ext cx="287335" cy="29111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cxnSp>
            <p:nvCxnSpPr>
              <p:cNvPr id="60" name="Straight Connector 59">
                <a:extLst>
                  <a:ext uri="{FF2B5EF4-FFF2-40B4-BE49-F238E27FC236}">
                    <a16:creationId xmlns:a16="http://schemas.microsoft.com/office/drawing/2014/main" id="{8FF1F36F-1399-4E22-A36F-705696C54E7C}"/>
                  </a:ext>
                </a:extLst>
              </p:cNvPr>
              <p:cNvCxnSpPr>
                <a:cxnSpLocks/>
              </p:cNvCxnSpPr>
              <p:nvPr/>
            </p:nvCxnSpPr>
            <p:spPr>
              <a:xfrm rot="2700000">
                <a:off x="4595700" y="4183390"/>
                <a:ext cx="287335"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C5BD3C0B-CEA6-4F45-B1FD-31D24F6F9E97}"/>
                  </a:ext>
                </a:extLst>
              </p:cNvPr>
              <p:cNvCxnSpPr>
                <a:cxnSpLocks/>
              </p:cNvCxnSpPr>
              <p:nvPr/>
            </p:nvCxnSpPr>
            <p:spPr>
              <a:xfrm rot="8100000">
                <a:off x="4593891" y="4183389"/>
                <a:ext cx="287335"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66" name="Group 65">
              <a:extLst>
                <a:ext uri="{FF2B5EF4-FFF2-40B4-BE49-F238E27FC236}">
                  <a16:creationId xmlns:a16="http://schemas.microsoft.com/office/drawing/2014/main" id="{4C83B189-E931-4DC9-B4AD-CD2EB099E8B2}"/>
                </a:ext>
              </a:extLst>
            </p:cNvPr>
            <p:cNvGrpSpPr/>
            <p:nvPr/>
          </p:nvGrpSpPr>
          <p:grpSpPr>
            <a:xfrm>
              <a:off x="7326592" y="4250133"/>
              <a:ext cx="767506" cy="291114"/>
              <a:chOff x="4340770" y="4037833"/>
              <a:chExt cx="762695" cy="291114"/>
            </a:xfrm>
          </p:grpSpPr>
          <p:grpSp>
            <p:nvGrpSpPr>
              <p:cNvPr id="67" name="Group 66">
                <a:extLst>
                  <a:ext uri="{FF2B5EF4-FFF2-40B4-BE49-F238E27FC236}">
                    <a16:creationId xmlns:a16="http://schemas.microsoft.com/office/drawing/2014/main" id="{75420000-89E9-49CE-A4CE-130A1A888030}"/>
                  </a:ext>
                </a:extLst>
              </p:cNvPr>
              <p:cNvGrpSpPr/>
              <p:nvPr/>
            </p:nvGrpSpPr>
            <p:grpSpPr>
              <a:xfrm>
                <a:off x="4340770" y="4037833"/>
                <a:ext cx="762695" cy="291114"/>
                <a:chOff x="1028005" y="4356906"/>
                <a:chExt cx="762695" cy="291114"/>
              </a:xfrm>
            </p:grpSpPr>
            <p:grpSp>
              <p:nvGrpSpPr>
                <p:cNvPr id="70" name="Group 69">
                  <a:extLst>
                    <a:ext uri="{FF2B5EF4-FFF2-40B4-BE49-F238E27FC236}">
                      <a16:creationId xmlns:a16="http://schemas.microsoft.com/office/drawing/2014/main" id="{461AA97D-4175-4E6C-85E3-6F86640ED3B3}"/>
                    </a:ext>
                  </a:extLst>
                </p:cNvPr>
                <p:cNvGrpSpPr/>
                <p:nvPr/>
              </p:nvGrpSpPr>
              <p:grpSpPr>
                <a:xfrm>
                  <a:off x="1028005" y="4502463"/>
                  <a:ext cx="762695" cy="0"/>
                  <a:chOff x="1086196" y="2470581"/>
                  <a:chExt cx="762695" cy="0"/>
                </a:xfrm>
              </p:grpSpPr>
              <p:cxnSp>
                <p:nvCxnSpPr>
                  <p:cNvPr id="72" name="Straight Connector 71">
                    <a:extLst>
                      <a:ext uri="{FF2B5EF4-FFF2-40B4-BE49-F238E27FC236}">
                        <a16:creationId xmlns:a16="http://schemas.microsoft.com/office/drawing/2014/main" id="{2130A9A4-6057-41F7-AC64-14E41F9FF41B}"/>
                      </a:ext>
                    </a:extLst>
                  </p:cNvPr>
                  <p:cNvCxnSpPr>
                    <a:cxnSpLocks/>
                    <a:endCxn id="71" idx="2"/>
                  </p:cNvCxnSpPr>
                  <p:nvPr/>
                </p:nvCxnSpPr>
                <p:spPr>
                  <a:xfrm>
                    <a:off x="1086196" y="2470581"/>
                    <a:ext cx="25493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87AD5CD8-44DC-438E-9A60-D0DE86DBCB1C}"/>
                      </a:ext>
                    </a:extLst>
                  </p:cNvPr>
                  <p:cNvCxnSpPr>
                    <a:cxnSpLocks/>
                    <a:stCxn id="71" idx="6"/>
                  </p:cNvCxnSpPr>
                  <p:nvPr/>
                </p:nvCxnSpPr>
                <p:spPr>
                  <a:xfrm>
                    <a:off x="1628461" y="2470581"/>
                    <a:ext cx="22043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71" name="Oval 70">
                  <a:extLst>
                    <a:ext uri="{FF2B5EF4-FFF2-40B4-BE49-F238E27FC236}">
                      <a16:creationId xmlns:a16="http://schemas.microsoft.com/office/drawing/2014/main" id="{6B7AA215-506F-48AC-B75B-21F0154423B8}"/>
                    </a:ext>
                  </a:extLst>
                </p:cNvPr>
                <p:cNvSpPr/>
                <p:nvPr/>
              </p:nvSpPr>
              <p:spPr>
                <a:xfrm>
                  <a:off x="1282935" y="4356906"/>
                  <a:ext cx="287335" cy="29111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cxnSp>
            <p:nvCxnSpPr>
              <p:cNvPr id="68" name="Straight Connector 67">
                <a:extLst>
                  <a:ext uri="{FF2B5EF4-FFF2-40B4-BE49-F238E27FC236}">
                    <a16:creationId xmlns:a16="http://schemas.microsoft.com/office/drawing/2014/main" id="{4ED7736E-4DEE-4F08-9C47-212C180D886C}"/>
                  </a:ext>
                </a:extLst>
              </p:cNvPr>
              <p:cNvCxnSpPr>
                <a:cxnSpLocks/>
              </p:cNvCxnSpPr>
              <p:nvPr/>
            </p:nvCxnSpPr>
            <p:spPr>
              <a:xfrm rot="2700000">
                <a:off x="4595700" y="4183390"/>
                <a:ext cx="287335"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C965110C-F703-42DE-99E8-17D8FDB129BF}"/>
                  </a:ext>
                </a:extLst>
              </p:cNvPr>
              <p:cNvCxnSpPr>
                <a:cxnSpLocks/>
              </p:cNvCxnSpPr>
              <p:nvPr/>
            </p:nvCxnSpPr>
            <p:spPr>
              <a:xfrm rot="8100000">
                <a:off x="4593891" y="4183389"/>
                <a:ext cx="287335"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74" name="Group 73">
              <a:extLst>
                <a:ext uri="{FF2B5EF4-FFF2-40B4-BE49-F238E27FC236}">
                  <a16:creationId xmlns:a16="http://schemas.microsoft.com/office/drawing/2014/main" id="{7563719F-4EB3-4765-B8AE-B8DFF018934B}"/>
                </a:ext>
              </a:extLst>
            </p:cNvPr>
            <p:cNvGrpSpPr/>
            <p:nvPr/>
          </p:nvGrpSpPr>
          <p:grpSpPr>
            <a:xfrm>
              <a:off x="8049141" y="2952748"/>
              <a:ext cx="781397" cy="315882"/>
              <a:chOff x="1083250" y="2770392"/>
              <a:chExt cx="781397" cy="315882"/>
            </a:xfrm>
          </p:grpSpPr>
          <p:cxnSp>
            <p:nvCxnSpPr>
              <p:cNvPr id="75" name="Straight Connector 74">
                <a:extLst>
                  <a:ext uri="{FF2B5EF4-FFF2-40B4-BE49-F238E27FC236}">
                    <a16:creationId xmlns:a16="http://schemas.microsoft.com/office/drawing/2014/main" id="{2D2A2911-276D-4D4C-AF63-F90DB9A23FCF}"/>
                  </a:ext>
                </a:extLst>
              </p:cNvPr>
              <p:cNvCxnSpPr>
                <a:cxnSpLocks/>
              </p:cNvCxnSpPr>
              <p:nvPr/>
            </p:nvCxnSpPr>
            <p:spPr>
              <a:xfrm>
                <a:off x="1083250" y="2928333"/>
                <a:ext cx="121923"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C06D7716-2CD0-4C92-BE37-D9B2040A1123}"/>
                  </a:ext>
                </a:extLst>
              </p:cNvPr>
              <p:cNvCxnSpPr>
                <a:cxnSpLocks/>
              </p:cNvCxnSpPr>
              <p:nvPr/>
            </p:nvCxnSpPr>
            <p:spPr>
              <a:xfrm>
                <a:off x="1338179" y="2928333"/>
                <a:ext cx="83124"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EB9E0C8C-0C35-4B8D-8459-EF0E88A1C443}"/>
                  </a:ext>
                </a:extLst>
              </p:cNvPr>
              <p:cNvCxnSpPr>
                <a:cxnSpLocks/>
              </p:cNvCxnSpPr>
              <p:nvPr/>
            </p:nvCxnSpPr>
            <p:spPr>
              <a:xfrm rot="5400000">
                <a:off x="1047232" y="2928333"/>
                <a:ext cx="315882"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CF7507F7-2EA5-4152-87D6-7401782A6E5D}"/>
                  </a:ext>
                </a:extLst>
              </p:cNvPr>
              <p:cNvCxnSpPr>
                <a:cxnSpLocks/>
              </p:cNvCxnSpPr>
              <p:nvPr/>
            </p:nvCxnSpPr>
            <p:spPr>
              <a:xfrm>
                <a:off x="1338179" y="2852133"/>
                <a:ext cx="0" cy="15240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E997477-8BAD-4D78-B548-55351234866D}"/>
                  </a:ext>
                </a:extLst>
              </p:cNvPr>
              <p:cNvCxnSpPr>
                <a:cxnSpLocks/>
              </p:cNvCxnSpPr>
              <p:nvPr/>
            </p:nvCxnSpPr>
            <p:spPr>
              <a:xfrm>
                <a:off x="1557081" y="2928333"/>
                <a:ext cx="83124"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9C9576DA-2544-4113-9A7A-87EB21047D50}"/>
                  </a:ext>
                </a:extLst>
              </p:cNvPr>
              <p:cNvCxnSpPr>
                <a:cxnSpLocks/>
              </p:cNvCxnSpPr>
              <p:nvPr/>
            </p:nvCxnSpPr>
            <p:spPr>
              <a:xfrm rot="5400000">
                <a:off x="1266134" y="2928333"/>
                <a:ext cx="315882"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69149015-960E-4170-92C8-EC8025237273}"/>
                  </a:ext>
                </a:extLst>
              </p:cNvPr>
              <p:cNvCxnSpPr>
                <a:cxnSpLocks/>
              </p:cNvCxnSpPr>
              <p:nvPr/>
            </p:nvCxnSpPr>
            <p:spPr>
              <a:xfrm>
                <a:off x="1557081" y="2852133"/>
                <a:ext cx="0" cy="15240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C3264A70-052B-4658-AD83-47F7F18CAFF0}"/>
                  </a:ext>
                </a:extLst>
              </p:cNvPr>
              <p:cNvCxnSpPr>
                <a:cxnSpLocks/>
              </p:cNvCxnSpPr>
              <p:nvPr/>
            </p:nvCxnSpPr>
            <p:spPr>
              <a:xfrm>
                <a:off x="1781523" y="2928333"/>
                <a:ext cx="83124"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615F506D-59C2-49D4-86D3-4FB3721BD0B1}"/>
                  </a:ext>
                </a:extLst>
              </p:cNvPr>
              <p:cNvCxnSpPr>
                <a:cxnSpLocks/>
              </p:cNvCxnSpPr>
              <p:nvPr/>
            </p:nvCxnSpPr>
            <p:spPr>
              <a:xfrm rot="5400000">
                <a:off x="1490576" y="2928333"/>
                <a:ext cx="315882"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829EAD37-DE19-46C4-B8B2-267301C762AA}"/>
                  </a:ext>
                </a:extLst>
              </p:cNvPr>
              <p:cNvCxnSpPr>
                <a:cxnSpLocks/>
              </p:cNvCxnSpPr>
              <p:nvPr/>
            </p:nvCxnSpPr>
            <p:spPr>
              <a:xfrm>
                <a:off x="1781523" y="2852133"/>
                <a:ext cx="0" cy="15240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85" name="Straight Connector 84">
              <a:extLst>
                <a:ext uri="{FF2B5EF4-FFF2-40B4-BE49-F238E27FC236}">
                  <a16:creationId xmlns:a16="http://schemas.microsoft.com/office/drawing/2014/main" id="{71485DC7-1A93-4C8F-89FA-65278D389D07}"/>
                </a:ext>
              </a:extLst>
            </p:cNvPr>
            <p:cNvCxnSpPr/>
            <p:nvPr/>
          </p:nvCxnSpPr>
          <p:spPr>
            <a:xfrm>
              <a:off x="8830538" y="3110689"/>
              <a:ext cx="805867"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C2AC6BAF-9D32-49FA-BC09-7EF45990748E}"/>
                </a:ext>
              </a:extLst>
            </p:cNvPr>
            <p:cNvCxnSpPr/>
            <p:nvPr/>
          </p:nvCxnSpPr>
          <p:spPr>
            <a:xfrm>
              <a:off x="9624499" y="3098784"/>
              <a:ext cx="0" cy="1310435"/>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631016D6-9B50-49C5-9EA8-D4BE0131D3E6}"/>
                </a:ext>
              </a:extLst>
            </p:cNvPr>
            <p:cNvCxnSpPr/>
            <p:nvPr/>
          </p:nvCxnSpPr>
          <p:spPr>
            <a:xfrm>
              <a:off x="7328973" y="3098783"/>
              <a:ext cx="0" cy="1310435"/>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2023DC7F-95C1-4734-9008-E2B561B8421D}"/>
                </a:ext>
              </a:extLst>
            </p:cNvPr>
            <p:cNvCxnSpPr/>
            <p:nvPr/>
          </p:nvCxnSpPr>
          <p:spPr>
            <a:xfrm>
              <a:off x="7320823" y="3110689"/>
              <a:ext cx="805867"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grpSp>
          <p:nvGrpSpPr>
            <p:cNvPr id="89" name="Group 88">
              <a:extLst>
                <a:ext uri="{FF2B5EF4-FFF2-40B4-BE49-F238E27FC236}">
                  <a16:creationId xmlns:a16="http://schemas.microsoft.com/office/drawing/2014/main" id="{1D515EE3-C1B1-4021-869A-C7D57EC1235A}"/>
                </a:ext>
              </a:extLst>
            </p:cNvPr>
            <p:cNvGrpSpPr/>
            <p:nvPr/>
          </p:nvGrpSpPr>
          <p:grpSpPr>
            <a:xfrm>
              <a:off x="8824784" y="4924873"/>
              <a:ext cx="762695" cy="291114"/>
              <a:chOff x="1028005" y="4356906"/>
              <a:chExt cx="762695" cy="291114"/>
            </a:xfrm>
          </p:grpSpPr>
          <p:grpSp>
            <p:nvGrpSpPr>
              <p:cNvPr id="90" name="Group 89">
                <a:extLst>
                  <a:ext uri="{FF2B5EF4-FFF2-40B4-BE49-F238E27FC236}">
                    <a16:creationId xmlns:a16="http://schemas.microsoft.com/office/drawing/2014/main" id="{A523608A-A3DE-4F90-AF89-81A862518FBD}"/>
                  </a:ext>
                </a:extLst>
              </p:cNvPr>
              <p:cNvGrpSpPr/>
              <p:nvPr/>
            </p:nvGrpSpPr>
            <p:grpSpPr>
              <a:xfrm>
                <a:off x="1028005" y="4502463"/>
                <a:ext cx="762695" cy="0"/>
                <a:chOff x="1086196" y="2470581"/>
                <a:chExt cx="762695" cy="0"/>
              </a:xfrm>
            </p:grpSpPr>
            <p:cxnSp>
              <p:nvCxnSpPr>
                <p:cNvPr id="92" name="Straight Connector 91">
                  <a:extLst>
                    <a:ext uri="{FF2B5EF4-FFF2-40B4-BE49-F238E27FC236}">
                      <a16:creationId xmlns:a16="http://schemas.microsoft.com/office/drawing/2014/main" id="{CBE6620E-8A4C-4B8E-AE8A-4053F53459D4}"/>
                    </a:ext>
                  </a:extLst>
                </p:cNvPr>
                <p:cNvCxnSpPr>
                  <a:cxnSpLocks/>
                  <a:endCxn id="91" idx="2"/>
                </p:cNvCxnSpPr>
                <p:nvPr/>
              </p:nvCxnSpPr>
              <p:spPr>
                <a:xfrm>
                  <a:off x="1086196" y="2470581"/>
                  <a:ext cx="25493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BBA414CD-8328-4493-8BE9-D9A1891F9C30}"/>
                    </a:ext>
                  </a:extLst>
                </p:cNvPr>
                <p:cNvCxnSpPr>
                  <a:cxnSpLocks/>
                  <a:stCxn id="91" idx="6"/>
                </p:cNvCxnSpPr>
                <p:nvPr/>
              </p:nvCxnSpPr>
              <p:spPr>
                <a:xfrm>
                  <a:off x="1628461" y="2470581"/>
                  <a:ext cx="22043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91" name="Oval 90">
                <a:extLst>
                  <a:ext uri="{FF2B5EF4-FFF2-40B4-BE49-F238E27FC236}">
                    <a16:creationId xmlns:a16="http://schemas.microsoft.com/office/drawing/2014/main" id="{F003AF97-F05C-4AE3-9E9A-5EEE1B149912}"/>
                  </a:ext>
                </a:extLst>
              </p:cNvPr>
              <p:cNvSpPr/>
              <p:nvPr/>
            </p:nvSpPr>
            <p:spPr>
              <a:xfrm>
                <a:off x="1282935" y="4356906"/>
                <a:ext cx="287335" cy="29111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V</a:t>
                </a:r>
                <a:endParaRPr lang="en-AU" dirty="0">
                  <a:solidFill>
                    <a:sysClr val="windowText" lastClr="000000"/>
                  </a:solidFill>
                </a:endParaRPr>
              </a:p>
            </p:txBody>
          </p:sp>
        </p:grpSp>
        <p:grpSp>
          <p:nvGrpSpPr>
            <p:cNvPr id="94" name="Group 93">
              <a:extLst>
                <a:ext uri="{FF2B5EF4-FFF2-40B4-BE49-F238E27FC236}">
                  <a16:creationId xmlns:a16="http://schemas.microsoft.com/office/drawing/2014/main" id="{C5ABFE06-212B-4D58-AFC2-9E6C45A22D77}"/>
                </a:ext>
              </a:extLst>
            </p:cNvPr>
            <p:cNvGrpSpPr/>
            <p:nvPr/>
          </p:nvGrpSpPr>
          <p:grpSpPr>
            <a:xfrm>
              <a:off x="8849899" y="4250132"/>
              <a:ext cx="762695" cy="291114"/>
              <a:chOff x="4340770" y="4037833"/>
              <a:chExt cx="762695" cy="291114"/>
            </a:xfrm>
          </p:grpSpPr>
          <p:grpSp>
            <p:nvGrpSpPr>
              <p:cNvPr id="95" name="Group 94">
                <a:extLst>
                  <a:ext uri="{FF2B5EF4-FFF2-40B4-BE49-F238E27FC236}">
                    <a16:creationId xmlns:a16="http://schemas.microsoft.com/office/drawing/2014/main" id="{7C45BBCD-C770-42DE-BF7F-0B6E9212C83B}"/>
                  </a:ext>
                </a:extLst>
              </p:cNvPr>
              <p:cNvGrpSpPr/>
              <p:nvPr/>
            </p:nvGrpSpPr>
            <p:grpSpPr>
              <a:xfrm>
                <a:off x="4340770" y="4037833"/>
                <a:ext cx="762695" cy="291114"/>
                <a:chOff x="1028005" y="4356906"/>
                <a:chExt cx="762695" cy="291114"/>
              </a:xfrm>
            </p:grpSpPr>
            <p:grpSp>
              <p:nvGrpSpPr>
                <p:cNvPr id="98" name="Group 97">
                  <a:extLst>
                    <a:ext uri="{FF2B5EF4-FFF2-40B4-BE49-F238E27FC236}">
                      <a16:creationId xmlns:a16="http://schemas.microsoft.com/office/drawing/2014/main" id="{B7FFEC69-3B98-4DC5-9742-18E93E8AA654}"/>
                    </a:ext>
                  </a:extLst>
                </p:cNvPr>
                <p:cNvGrpSpPr/>
                <p:nvPr/>
              </p:nvGrpSpPr>
              <p:grpSpPr>
                <a:xfrm>
                  <a:off x="1028005" y="4502463"/>
                  <a:ext cx="762695" cy="0"/>
                  <a:chOff x="1086196" y="2470581"/>
                  <a:chExt cx="762695" cy="0"/>
                </a:xfrm>
              </p:grpSpPr>
              <p:cxnSp>
                <p:nvCxnSpPr>
                  <p:cNvPr id="100" name="Straight Connector 99">
                    <a:extLst>
                      <a:ext uri="{FF2B5EF4-FFF2-40B4-BE49-F238E27FC236}">
                        <a16:creationId xmlns:a16="http://schemas.microsoft.com/office/drawing/2014/main" id="{6C60FB6E-EDD6-4E61-AAF6-E2CC78A9F67E}"/>
                      </a:ext>
                    </a:extLst>
                  </p:cNvPr>
                  <p:cNvCxnSpPr>
                    <a:cxnSpLocks/>
                    <a:endCxn id="99" idx="2"/>
                  </p:cNvCxnSpPr>
                  <p:nvPr/>
                </p:nvCxnSpPr>
                <p:spPr>
                  <a:xfrm>
                    <a:off x="1086196" y="2470581"/>
                    <a:ext cx="25493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CB7E3BD2-0C00-4B78-A417-64CBC835D14D}"/>
                      </a:ext>
                    </a:extLst>
                  </p:cNvPr>
                  <p:cNvCxnSpPr>
                    <a:cxnSpLocks/>
                    <a:stCxn id="99" idx="6"/>
                  </p:cNvCxnSpPr>
                  <p:nvPr/>
                </p:nvCxnSpPr>
                <p:spPr>
                  <a:xfrm>
                    <a:off x="1628461" y="2470581"/>
                    <a:ext cx="22043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99" name="Oval 98">
                  <a:extLst>
                    <a:ext uri="{FF2B5EF4-FFF2-40B4-BE49-F238E27FC236}">
                      <a16:creationId xmlns:a16="http://schemas.microsoft.com/office/drawing/2014/main" id="{9E023796-4C89-4948-B827-45EBABEA969A}"/>
                    </a:ext>
                  </a:extLst>
                </p:cNvPr>
                <p:cNvSpPr/>
                <p:nvPr/>
              </p:nvSpPr>
              <p:spPr>
                <a:xfrm>
                  <a:off x="1282935" y="4356906"/>
                  <a:ext cx="287335" cy="29111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cxnSp>
            <p:nvCxnSpPr>
              <p:cNvPr id="96" name="Straight Connector 95">
                <a:extLst>
                  <a:ext uri="{FF2B5EF4-FFF2-40B4-BE49-F238E27FC236}">
                    <a16:creationId xmlns:a16="http://schemas.microsoft.com/office/drawing/2014/main" id="{E2C8EF41-A771-4744-8A28-A3CD5B7278E5}"/>
                  </a:ext>
                </a:extLst>
              </p:cNvPr>
              <p:cNvCxnSpPr>
                <a:cxnSpLocks/>
              </p:cNvCxnSpPr>
              <p:nvPr/>
            </p:nvCxnSpPr>
            <p:spPr>
              <a:xfrm rot="2700000">
                <a:off x="4595700" y="4183390"/>
                <a:ext cx="287335"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9FC53DDF-CADB-41DD-9534-FA39FAF8668B}"/>
                  </a:ext>
                </a:extLst>
              </p:cNvPr>
              <p:cNvCxnSpPr>
                <a:cxnSpLocks/>
              </p:cNvCxnSpPr>
              <p:nvPr/>
            </p:nvCxnSpPr>
            <p:spPr>
              <a:xfrm rot="8100000">
                <a:off x="4593891" y="4183389"/>
                <a:ext cx="287335"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102" name="Straight Connector 101">
              <a:extLst>
                <a:ext uri="{FF2B5EF4-FFF2-40B4-BE49-F238E27FC236}">
                  <a16:creationId xmlns:a16="http://schemas.microsoft.com/office/drawing/2014/main" id="{60D914C3-EBF8-4A3B-AF38-43B9F4352795}"/>
                </a:ext>
              </a:extLst>
            </p:cNvPr>
            <p:cNvCxnSpPr>
              <a:cxnSpLocks/>
            </p:cNvCxnSpPr>
            <p:nvPr/>
          </p:nvCxnSpPr>
          <p:spPr>
            <a:xfrm flipH="1">
              <a:off x="9587479" y="4395688"/>
              <a:ext cx="6648" cy="683324"/>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75C156EC-2045-4517-BB79-9A5F85603DB1}"/>
                </a:ext>
              </a:extLst>
            </p:cNvPr>
            <p:cNvCxnSpPr>
              <a:cxnSpLocks/>
            </p:cNvCxnSpPr>
            <p:nvPr/>
          </p:nvCxnSpPr>
          <p:spPr>
            <a:xfrm flipH="1">
              <a:off x="8841415" y="4400595"/>
              <a:ext cx="6648" cy="683324"/>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55252940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2FB19A-2071-4577-A8E8-72EDD29B1F6B}"/>
              </a:ext>
            </a:extLst>
          </p:cNvPr>
          <p:cNvSpPr>
            <a:spLocks noGrp="1"/>
          </p:cNvSpPr>
          <p:nvPr>
            <p:ph type="title"/>
          </p:nvPr>
        </p:nvSpPr>
        <p:spPr/>
        <p:txBody>
          <a:bodyPr/>
          <a:lstStyle/>
          <a:p>
            <a:r>
              <a:rPr lang="en-US" dirty="0"/>
              <a:t>Complex circuits</a:t>
            </a:r>
            <a:endParaRPr lang="en-AU"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FF9011B-A9E0-475C-B008-8C94FCC00E0E}"/>
                  </a:ext>
                </a:extLst>
              </p:cNvPr>
              <p:cNvSpPr>
                <a:spLocks noGrp="1"/>
              </p:cNvSpPr>
              <p:nvPr>
                <p:ph idx="1"/>
              </p:nvPr>
            </p:nvSpPr>
            <p:spPr/>
            <p:txBody>
              <a:bodyPr/>
              <a:lstStyle/>
              <a:p>
                <a:r>
                  <a:rPr lang="en-US" dirty="0"/>
                  <a:t>Most circuits contain both series and parallel parts</a:t>
                </a:r>
              </a:p>
              <a:p>
                <a:r>
                  <a:rPr lang="en-US" dirty="0"/>
                  <a:t>First step is normally to determine the total equivalent resistance so that the total current can be determined</a:t>
                </a:r>
              </a:p>
              <a:p>
                <a:r>
                  <a:rPr lang="en-US" dirty="0"/>
                  <a:t>Ohm’s law is key</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𝑉</m:t>
                      </m:r>
                      <m:r>
                        <a:rPr lang="en-US" b="0" i="1" smtClean="0">
                          <a:latin typeface="Cambria Math" panose="02040503050406030204" pitchFamily="18" charset="0"/>
                        </a:rPr>
                        <m:t>=</m:t>
                      </m:r>
                      <m:r>
                        <a:rPr lang="en-US" b="0" i="1" smtClean="0">
                          <a:latin typeface="Cambria Math" panose="02040503050406030204" pitchFamily="18" charset="0"/>
                        </a:rPr>
                        <m:t>𝐼𝑅</m:t>
                      </m:r>
                    </m:oMath>
                  </m:oMathPara>
                </a14:m>
                <a:endParaRPr lang="en-AU" dirty="0"/>
              </a:p>
              <a:p>
                <a:r>
                  <a:rPr lang="en-US" dirty="0"/>
                  <a:t>Ignore the resistance of wires just as we ignore friction in motion</a:t>
                </a:r>
                <a:endParaRPr lang="en-AU" dirty="0"/>
              </a:p>
            </p:txBody>
          </p:sp>
        </mc:Choice>
        <mc:Fallback xmlns="">
          <p:sp>
            <p:nvSpPr>
              <p:cNvPr id="3" name="Content Placeholder 2">
                <a:extLst>
                  <a:ext uri="{FF2B5EF4-FFF2-40B4-BE49-F238E27FC236}">
                    <a16:creationId xmlns:a16="http://schemas.microsoft.com/office/drawing/2014/main" id="{FFF9011B-A9E0-475C-B008-8C94FCC00E0E}"/>
                  </a:ext>
                </a:extLst>
              </p:cNvPr>
              <p:cNvSpPr>
                <a:spLocks noGrp="1" noRot="1" noChangeAspect="1" noMove="1" noResize="1" noEditPoints="1" noAdjustHandles="1" noChangeArrowheads="1" noChangeShapeType="1" noTextEdit="1"/>
              </p:cNvSpPr>
              <p:nvPr>
                <p:ph idx="1"/>
              </p:nvPr>
            </p:nvSpPr>
            <p:spPr>
              <a:blipFill>
                <a:blip r:embed="rId2"/>
                <a:stretch>
                  <a:fillRect l="-1231" t="-2238"/>
                </a:stretch>
              </a:blipFill>
            </p:spPr>
            <p:txBody>
              <a:bodyPr/>
              <a:lstStyle/>
              <a:p>
                <a:r>
                  <a:rPr lang="en-AU">
                    <a:noFill/>
                  </a:rPr>
                  <a:t> </a:t>
                </a:r>
              </a:p>
            </p:txBody>
          </p:sp>
        </mc:Fallback>
      </mc:AlternateContent>
    </p:spTree>
    <p:extLst>
      <p:ext uri="{BB962C8B-B14F-4D97-AF65-F5344CB8AC3E}">
        <p14:creationId xmlns:p14="http://schemas.microsoft.com/office/powerpoint/2010/main" val="107135157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a:extLst>
              <a:ext uri="{FF2B5EF4-FFF2-40B4-BE49-F238E27FC236}">
                <a16:creationId xmlns:a16="http://schemas.microsoft.com/office/drawing/2014/main" id="{1EA95DA1-AB40-42B1-AC79-4BB21387DF42}"/>
              </a:ext>
            </a:extLst>
          </p:cNvPr>
          <p:cNvSpPr>
            <a:spLocks noGrp="1"/>
          </p:cNvSpPr>
          <p:nvPr>
            <p:ph type="title"/>
          </p:nvPr>
        </p:nvSpPr>
        <p:spPr/>
        <p:txBody>
          <a:bodyPr/>
          <a:lstStyle/>
          <a:p>
            <a:r>
              <a:rPr lang="en-US" altLang="en-US" dirty="0"/>
              <a:t>KIRCHOFF’S Laws</a:t>
            </a:r>
            <a:endParaRPr lang="en-AU" altLang="en-US" dirty="0"/>
          </a:p>
        </p:txBody>
      </p:sp>
      <p:sp>
        <p:nvSpPr>
          <p:cNvPr id="43011" name="Content Placeholder 2">
            <a:extLst>
              <a:ext uri="{FF2B5EF4-FFF2-40B4-BE49-F238E27FC236}">
                <a16:creationId xmlns:a16="http://schemas.microsoft.com/office/drawing/2014/main" id="{75FB9023-7E56-470B-8A54-E50F4A349390}"/>
              </a:ext>
            </a:extLst>
          </p:cNvPr>
          <p:cNvSpPr>
            <a:spLocks noGrp="1"/>
          </p:cNvSpPr>
          <p:nvPr>
            <p:ph idx="1"/>
          </p:nvPr>
        </p:nvSpPr>
        <p:spPr/>
        <p:txBody>
          <a:bodyPr/>
          <a:lstStyle/>
          <a:p>
            <a:pPr marL="0" indent="0">
              <a:buNone/>
            </a:pPr>
            <a:r>
              <a:rPr lang="en-US" altLang="en-US" dirty="0"/>
              <a:t>First</a:t>
            </a:r>
          </a:p>
          <a:p>
            <a:r>
              <a:rPr lang="en-US" altLang="en-US" dirty="0"/>
              <a:t>The sum of the electric currents into a junction = sum of currents leaving a junction : 2A + 3A = 5A</a:t>
            </a:r>
          </a:p>
          <a:p>
            <a:pPr marL="0" indent="0">
              <a:buNone/>
            </a:pPr>
            <a:r>
              <a:rPr lang="en-US" altLang="en-US" dirty="0"/>
              <a:t>Second</a:t>
            </a:r>
          </a:p>
          <a:p>
            <a:r>
              <a:rPr lang="en-US" altLang="en-US" dirty="0"/>
              <a:t>The total potential drop around a closed circuit must be equal to the total EMF in the circuit.</a:t>
            </a:r>
          </a:p>
          <a:p>
            <a:endParaRPr lang="en-US" altLang="en-US" dirty="0"/>
          </a:p>
          <a:p>
            <a:pPr marL="0" indent="0">
              <a:buNone/>
            </a:pPr>
            <a:endParaRPr lang="en-US" altLang="en-US" dirty="0"/>
          </a:p>
          <a:p>
            <a:endParaRPr lang="en-AU" altLang="en-US" dirty="0"/>
          </a:p>
        </p:txBody>
      </p:sp>
    </p:spTree>
    <p:extLst>
      <p:ext uri="{BB962C8B-B14F-4D97-AF65-F5344CB8AC3E}">
        <p14:creationId xmlns:p14="http://schemas.microsoft.com/office/powerpoint/2010/main" val="5087919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A75345-12F6-433F-8121-30598EDA939E}"/>
              </a:ext>
            </a:extLst>
          </p:cNvPr>
          <p:cNvSpPr>
            <a:spLocks noGrp="1"/>
          </p:cNvSpPr>
          <p:nvPr>
            <p:ph type="title"/>
          </p:nvPr>
        </p:nvSpPr>
        <p:spPr/>
        <p:txBody>
          <a:bodyPr/>
          <a:lstStyle/>
          <a:p>
            <a:r>
              <a:rPr lang="en-US" dirty="0"/>
              <a:t>Electrostatic interactions</a:t>
            </a:r>
            <a:endParaRPr lang="en-AU" dirty="0"/>
          </a:p>
        </p:txBody>
      </p:sp>
      <p:sp>
        <p:nvSpPr>
          <p:cNvPr id="3" name="Content Placeholder 2">
            <a:extLst>
              <a:ext uri="{FF2B5EF4-FFF2-40B4-BE49-F238E27FC236}">
                <a16:creationId xmlns:a16="http://schemas.microsoft.com/office/drawing/2014/main" id="{FAD1ABE3-F36D-48D0-A9B2-620D1221043E}"/>
              </a:ext>
            </a:extLst>
          </p:cNvPr>
          <p:cNvSpPr>
            <a:spLocks noGrp="1"/>
          </p:cNvSpPr>
          <p:nvPr>
            <p:ph idx="1"/>
          </p:nvPr>
        </p:nvSpPr>
        <p:spPr/>
        <p:txBody>
          <a:bodyPr/>
          <a:lstStyle/>
          <a:p>
            <a:r>
              <a:rPr lang="en-US" dirty="0"/>
              <a:t>Like charges repel, opposite charges attract</a:t>
            </a:r>
          </a:p>
          <a:p>
            <a:r>
              <a:rPr lang="en-US" dirty="0"/>
              <a:t>Charged objects weakly attract uncharged objects; induction</a:t>
            </a:r>
            <a:endParaRPr lang="en-AU" dirty="0"/>
          </a:p>
        </p:txBody>
      </p:sp>
      <p:grpSp>
        <p:nvGrpSpPr>
          <p:cNvPr id="6" name="Group 5">
            <a:extLst>
              <a:ext uri="{FF2B5EF4-FFF2-40B4-BE49-F238E27FC236}">
                <a16:creationId xmlns:a16="http://schemas.microsoft.com/office/drawing/2014/main" id="{9140711D-FAC6-4D59-A958-0BAC7A5446F3}"/>
              </a:ext>
            </a:extLst>
          </p:cNvPr>
          <p:cNvGrpSpPr/>
          <p:nvPr/>
        </p:nvGrpSpPr>
        <p:grpSpPr>
          <a:xfrm>
            <a:off x="862935" y="4934744"/>
            <a:ext cx="4677295" cy="687184"/>
            <a:chOff x="2416232" y="3310992"/>
            <a:chExt cx="4677295" cy="687184"/>
          </a:xfrm>
        </p:grpSpPr>
        <p:sp>
          <p:nvSpPr>
            <p:cNvPr id="5" name="Rectangle 4">
              <a:extLst>
                <a:ext uri="{FF2B5EF4-FFF2-40B4-BE49-F238E27FC236}">
                  <a16:creationId xmlns:a16="http://schemas.microsoft.com/office/drawing/2014/main" id="{C40BF6DB-FE87-418B-A982-DA00FFA60A9A}"/>
                </a:ext>
              </a:extLst>
            </p:cNvPr>
            <p:cNvSpPr/>
            <p:nvPr/>
          </p:nvSpPr>
          <p:spPr>
            <a:xfrm>
              <a:off x="2504902" y="3557847"/>
              <a:ext cx="4583083" cy="3990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 name="Rectangle 3">
              <a:extLst>
                <a:ext uri="{FF2B5EF4-FFF2-40B4-BE49-F238E27FC236}">
                  <a16:creationId xmlns:a16="http://schemas.microsoft.com/office/drawing/2014/main" id="{C7BE0014-492F-48D5-BA37-F793B3B2570B}"/>
                </a:ext>
              </a:extLst>
            </p:cNvPr>
            <p:cNvSpPr/>
            <p:nvPr/>
          </p:nvSpPr>
          <p:spPr>
            <a:xfrm>
              <a:off x="2416232" y="3310992"/>
              <a:ext cx="4677295" cy="6871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dirty="0"/>
                <a:t>-	-	-	-	-	-	-	-	-	-</a:t>
              </a:r>
              <a:endParaRPr lang="en-AU" dirty="0"/>
            </a:p>
          </p:txBody>
        </p:sp>
      </p:grpSp>
      <p:sp>
        <p:nvSpPr>
          <p:cNvPr id="7" name="Oval 6">
            <a:extLst>
              <a:ext uri="{FF2B5EF4-FFF2-40B4-BE49-F238E27FC236}">
                <a16:creationId xmlns:a16="http://schemas.microsoft.com/office/drawing/2014/main" id="{B309D676-D009-4C91-879A-6420CDC4B7E7}"/>
              </a:ext>
            </a:extLst>
          </p:cNvPr>
          <p:cNvSpPr/>
          <p:nvPr/>
        </p:nvSpPr>
        <p:spPr>
          <a:xfrm>
            <a:off x="7787844" y="3913540"/>
            <a:ext cx="2987040" cy="2729593"/>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 name="Oval 7">
            <a:extLst>
              <a:ext uri="{FF2B5EF4-FFF2-40B4-BE49-F238E27FC236}">
                <a16:creationId xmlns:a16="http://schemas.microsoft.com/office/drawing/2014/main" id="{6EBC7C93-2D36-43CC-A4D2-A80E862CA8BB}"/>
              </a:ext>
            </a:extLst>
          </p:cNvPr>
          <p:cNvSpPr/>
          <p:nvPr/>
        </p:nvSpPr>
        <p:spPr>
          <a:xfrm>
            <a:off x="8002385" y="4583084"/>
            <a:ext cx="399011" cy="421178"/>
          </a:xfrm>
          <a:prstGeom prst="ellipse">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a:t>
            </a:r>
            <a:endParaRPr lang="en-AU" b="1" dirty="0"/>
          </a:p>
        </p:txBody>
      </p:sp>
      <p:sp>
        <p:nvSpPr>
          <p:cNvPr id="9" name="Oval 8">
            <a:extLst>
              <a:ext uri="{FF2B5EF4-FFF2-40B4-BE49-F238E27FC236}">
                <a16:creationId xmlns:a16="http://schemas.microsoft.com/office/drawing/2014/main" id="{3B85B6AD-8BB3-4319-A737-D9304F4ABB91}"/>
              </a:ext>
            </a:extLst>
          </p:cNvPr>
          <p:cNvSpPr/>
          <p:nvPr/>
        </p:nvSpPr>
        <p:spPr>
          <a:xfrm>
            <a:off x="8329841" y="4203469"/>
            <a:ext cx="399011" cy="421178"/>
          </a:xfrm>
          <a:prstGeom prst="ellipse">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a:t>
            </a:r>
            <a:endParaRPr lang="en-AU" b="1" dirty="0"/>
          </a:p>
        </p:txBody>
      </p:sp>
      <p:sp>
        <p:nvSpPr>
          <p:cNvPr id="10" name="Oval 9">
            <a:extLst>
              <a:ext uri="{FF2B5EF4-FFF2-40B4-BE49-F238E27FC236}">
                <a16:creationId xmlns:a16="http://schemas.microsoft.com/office/drawing/2014/main" id="{D8C1CD95-0136-49B9-9EAA-C6F2D5D8197A}"/>
              </a:ext>
            </a:extLst>
          </p:cNvPr>
          <p:cNvSpPr/>
          <p:nvPr/>
        </p:nvSpPr>
        <p:spPr>
          <a:xfrm>
            <a:off x="8416431" y="4693920"/>
            <a:ext cx="399011" cy="421178"/>
          </a:xfrm>
          <a:prstGeom prst="ellipse">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a:t>
            </a:r>
            <a:endParaRPr lang="en-AU" b="1" dirty="0"/>
          </a:p>
        </p:txBody>
      </p:sp>
      <p:sp>
        <p:nvSpPr>
          <p:cNvPr id="11" name="Oval 10">
            <a:extLst>
              <a:ext uri="{FF2B5EF4-FFF2-40B4-BE49-F238E27FC236}">
                <a16:creationId xmlns:a16="http://schemas.microsoft.com/office/drawing/2014/main" id="{13D38069-AA30-491A-AACE-7555BF3BA9A0}"/>
              </a:ext>
            </a:extLst>
          </p:cNvPr>
          <p:cNvSpPr/>
          <p:nvPr/>
        </p:nvSpPr>
        <p:spPr>
          <a:xfrm>
            <a:off x="7861068" y="5067747"/>
            <a:ext cx="399011" cy="421178"/>
          </a:xfrm>
          <a:prstGeom prst="ellipse">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a:t>
            </a:r>
            <a:endParaRPr lang="en-AU" b="1" dirty="0"/>
          </a:p>
        </p:txBody>
      </p:sp>
      <p:sp>
        <p:nvSpPr>
          <p:cNvPr id="12" name="Oval 11">
            <a:extLst>
              <a:ext uri="{FF2B5EF4-FFF2-40B4-BE49-F238E27FC236}">
                <a16:creationId xmlns:a16="http://schemas.microsoft.com/office/drawing/2014/main" id="{7AC96931-34CF-487B-830A-672FF8164BAB}"/>
              </a:ext>
            </a:extLst>
          </p:cNvPr>
          <p:cNvSpPr/>
          <p:nvPr/>
        </p:nvSpPr>
        <p:spPr>
          <a:xfrm>
            <a:off x="8585376" y="6126543"/>
            <a:ext cx="399011" cy="421178"/>
          </a:xfrm>
          <a:prstGeom prst="ellipse">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a:t>
            </a:r>
            <a:endParaRPr lang="en-AU" b="1" dirty="0"/>
          </a:p>
        </p:txBody>
      </p:sp>
      <p:sp>
        <p:nvSpPr>
          <p:cNvPr id="13" name="Oval 12">
            <a:extLst>
              <a:ext uri="{FF2B5EF4-FFF2-40B4-BE49-F238E27FC236}">
                <a16:creationId xmlns:a16="http://schemas.microsoft.com/office/drawing/2014/main" id="{ACC6E5F9-0F58-4F1A-B1A1-7269073E8943}"/>
              </a:ext>
            </a:extLst>
          </p:cNvPr>
          <p:cNvSpPr/>
          <p:nvPr/>
        </p:nvSpPr>
        <p:spPr>
          <a:xfrm>
            <a:off x="7930830" y="5514988"/>
            <a:ext cx="399011" cy="421178"/>
          </a:xfrm>
          <a:prstGeom prst="ellipse">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a:t>
            </a:r>
            <a:endParaRPr lang="en-AU" b="1" dirty="0"/>
          </a:p>
        </p:txBody>
      </p:sp>
      <p:sp>
        <p:nvSpPr>
          <p:cNvPr id="14" name="Oval 13">
            <a:extLst>
              <a:ext uri="{FF2B5EF4-FFF2-40B4-BE49-F238E27FC236}">
                <a16:creationId xmlns:a16="http://schemas.microsoft.com/office/drawing/2014/main" id="{F717A900-6582-4E63-8183-0901A2C10B77}"/>
              </a:ext>
            </a:extLst>
          </p:cNvPr>
          <p:cNvSpPr/>
          <p:nvPr/>
        </p:nvSpPr>
        <p:spPr>
          <a:xfrm>
            <a:off x="8742783" y="4001317"/>
            <a:ext cx="399011" cy="421178"/>
          </a:xfrm>
          <a:prstGeom prst="ellipse">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a:t>
            </a:r>
            <a:endParaRPr lang="en-AU" b="1" dirty="0"/>
          </a:p>
        </p:txBody>
      </p:sp>
      <p:sp>
        <p:nvSpPr>
          <p:cNvPr id="15" name="Oval 14">
            <a:extLst>
              <a:ext uri="{FF2B5EF4-FFF2-40B4-BE49-F238E27FC236}">
                <a16:creationId xmlns:a16="http://schemas.microsoft.com/office/drawing/2014/main" id="{44E491B6-FB64-4F49-8259-EAE5EC690CD1}"/>
              </a:ext>
            </a:extLst>
          </p:cNvPr>
          <p:cNvSpPr/>
          <p:nvPr/>
        </p:nvSpPr>
        <p:spPr>
          <a:xfrm>
            <a:off x="8782600" y="4462611"/>
            <a:ext cx="399011" cy="421178"/>
          </a:xfrm>
          <a:prstGeom prst="ellipse">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a:t>
            </a:r>
            <a:endParaRPr lang="en-AU" b="1" dirty="0"/>
          </a:p>
        </p:txBody>
      </p:sp>
      <p:sp>
        <p:nvSpPr>
          <p:cNvPr id="16" name="Oval 15">
            <a:extLst>
              <a:ext uri="{FF2B5EF4-FFF2-40B4-BE49-F238E27FC236}">
                <a16:creationId xmlns:a16="http://schemas.microsoft.com/office/drawing/2014/main" id="{1CF7683E-3A01-4625-9DAC-D30D45F020C6}"/>
              </a:ext>
            </a:extLst>
          </p:cNvPr>
          <p:cNvSpPr/>
          <p:nvPr/>
        </p:nvSpPr>
        <p:spPr>
          <a:xfrm>
            <a:off x="8216925" y="5881439"/>
            <a:ext cx="399011" cy="421178"/>
          </a:xfrm>
          <a:prstGeom prst="ellipse">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a:t>
            </a:r>
            <a:endParaRPr lang="en-AU" b="1" dirty="0"/>
          </a:p>
        </p:txBody>
      </p:sp>
      <p:sp>
        <p:nvSpPr>
          <p:cNvPr id="17" name="Oval 16">
            <a:extLst>
              <a:ext uri="{FF2B5EF4-FFF2-40B4-BE49-F238E27FC236}">
                <a16:creationId xmlns:a16="http://schemas.microsoft.com/office/drawing/2014/main" id="{649A6ECE-09C6-44A2-B9BA-DEBC87FF5F33}"/>
              </a:ext>
            </a:extLst>
          </p:cNvPr>
          <p:cNvSpPr/>
          <p:nvPr/>
        </p:nvSpPr>
        <p:spPr>
          <a:xfrm>
            <a:off x="8320142" y="5149613"/>
            <a:ext cx="399011" cy="421178"/>
          </a:xfrm>
          <a:prstGeom prst="ellipse">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a:t>
            </a:r>
            <a:endParaRPr lang="en-AU" b="1" dirty="0"/>
          </a:p>
        </p:txBody>
      </p:sp>
      <p:sp>
        <p:nvSpPr>
          <p:cNvPr id="19" name="Oval 18">
            <a:extLst>
              <a:ext uri="{FF2B5EF4-FFF2-40B4-BE49-F238E27FC236}">
                <a16:creationId xmlns:a16="http://schemas.microsoft.com/office/drawing/2014/main" id="{DD511A34-69BB-40E2-BC7C-444218A5FDE5}"/>
              </a:ext>
            </a:extLst>
          </p:cNvPr>
          <p:cNvSpPr/>
          <p:nvPr/>
        </p:nvSpPr>
        <p:spPr>
          <a:xfrm>
            <a:off x="8772288" y="4976478"/>
            <a:ext cx="399011" cy="421178"/>
          </a:xfrm>
          <a:prstGeom prst="ellipse">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a:t>
            </a:r>
            <a:endParaRPr lang="en-AU" b="1" dirty="0"/>
          </a:p>
        </p:txBody>
      </p:sp>
      <p:sp>
        <p:nvSpPr>
          <p:cNvPr id="20" name="Oval 19">
            <a:extLst>
              <a:ext uri="{FF2B5EF4-FFF2-40B4-BE49-F238E27FC236}">
                <a16:creationId xmlns:a16="http://schemas.microsoft.com/office/drawing/2014/main" id="{D6128014-8CAA-4B6B-A494-A79ADBD88FC8}"/>
              </a:ext>
            </a:extLst>
          </p:cNvPr>
          <p:cNvSpPr/>
          <p:nvPr/>
        </p:nvSpPr>
        <p:spPr>
          <a:xfrm>
            <a:off x="8513284" y="5549378"/>
            <a:ext cx="399011" cy="421178"/>
          </a:xfrm>
          <a:prstGeom prst="ellipse">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a:t>
            </a:r>
            <a:endParaRPr lang="en-AU" b="1" dirty="0"/>
          </a:p>
        </p:txBody>
      </p:sp>
      <p:sp>
        <p:nvSpPr>
          <p:cNvPr id="21" name="Oval 20">
            <a:extLst>
              <a:ext uri="{FF2B5EF4-FFF2-40B4-BE49-F238E27FC236}">
                <a16:creationId xmlns:a16="http://schemas.microsoft.com/office/drawing/2014/main" id="{859692B5-D19A-46D1-9765-B3F18B73DE57}"/>
              </a:ext>
            </a:extLst>
          </p:cNvPr>
          <p:cNvSpPr/>
          <p:nvPr/>
        </p:nvSpPr>
        <p:spPr>
          <a:xfrm>
            <a:off x="9171299" y="4001317"/>
            <a:ext cx="399011" cy="421178"/>
          </a:xfrm>
          <a:prstGeom prst="ellipse">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a:t>
            </a:r>
            <a:endParaRPr lang="en-AU" b="1" dirty="0"/>
          </a:p>
        </p:txBody>
      </p:sp>
      <p:sp>
        <p:nvSpPr>
          <p:cNvPr id="22" name="Oval 21">
            <a:extLst>
              <a:ext uri="{FF2B5EF4-FFF2-40B4-BE49-F238E27FC236}">
                <a16:creationId xmlns:a16="http://schemas.microsoft.com/office/drawing/2014/main" id="{02C4005C-B75A-41D7-B98A-C17975585540}"/>
              </a:ext>
            </a:extLst>
          </p:cNvPr>
          <p:cNvSpPr/>
          <p:nvPr/>
        </p:nvSpPr>
        <p:spPr>
          <a:xfrm>
            <a:off x="9260582" y="4462611"/>
            <a:ext cx="399011" cy="421178"/>
          </a:xfrm>
          <a:prstGeom prst="ellipse">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a:t>
            </a:r>
            <a:endParaRPr lang="en-AU" b="1" dirty="0"/>
          </a:p>
        </p:txBody>
      </p:sp>
      <p:sp>
        <p:nvSpPr>
          <p:cNvPr id="23" name="Oval 22">
            <a:extLst>
              <a:ext uri="{FF2B5EF4-FFF2-40B4-BE49-F238E27FC236}">
                <a16:creationId xmlns:a16="http://schemas.microsoft.com/office/drawing/2014/main" id="{D6F47BEC-144C-4880-9662-6C1A1B3F9C45}"/>
              </a:ext>
            </a:extLst>
          </p:cNvPr>
          <p:cNvSpPr/>
          <p:nvPr/>
        </p:nvSpPr>
        <p:spPr>
          <a:xfrm>
            <a:off x="9226796" y="4939024"/>
            <a:ext cx="399011" cy="421178"/>
          </a:xfrm>
          <a:prstGeom prst="ellipse">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a:t>
            </a:r>
            <a:endParaRPr lang="en-AU" b="1" dirty="0"/>
          </a:p>
        </p:txBody>
      </p:sp>
      <p:sp>
        <p:nvSpPr>
          <p:cNvPr id="24" name="Oval 23">
            <a:extLst>
              <a:ext uri="{FF2B5EF4-FFF2-40B4-BE49-F238E27FC236}">
                <a16:creationId xmlns:a16="http://schemas.microsoft.com/office/drawing/2014/main" id="{52187CED-59E1-4556-BFF3-ED533ED90A09}"/>
              </a:ext>
            </a:extLst>
          </p:cNvPr>
          <p:cNvSpPr/>
          <p:nvPr/>
        </p:nvSpPr>
        <p:spPr>
          <a:xfrm>
            <a:off x="8931002" y="5425258"/>
            <a:ext cx="399011" cy="421178"/>
          </a:xfrm>
          <a:prstGeom prst="ellipse">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a:t>
            </a:r>
            <a:endParaRPr lang="en-AU" b="1" dirty="0"/>
          </a:p>
        </p:txBody>
      </p:sp>
      <p:sp>
        <p:nvSpPr>
          <p:cNvPr id="25" name="Oval 24">
            <a:extLst>
              <a:ext uri="{FF2B5EF4-FFF2-40B4-BE49-F238E27FC236}">
                <a16:creationId xmlns:a16="http://schemas.microsoft.com/office/drawing/2014/main" id="{58894939-5052-4482-8EF7-0D2B4928655E}"/>
              </a:ext>
            </a:extLst>
          </p:cNvPr>
          <p:cNvSpPr/>
          <p:nvPr/>
        </p:nvSpPr>
        <p:spPr>
          <a:xfrm>
            <a:off x="9215177" y="5785960"/>
            <a:ext cx="399011" cy="421178"/>
          </a:xfrm>
          <a:prstGeom prst="ellipse">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a:t>
            </a:r>
            <a:endParaRPr lang="en-AU" b="1" dirty="0"/>
          </a:p>
        </p:txBody>
      </p:sp>
      <p:sp>
        <p:nvSpPr>
          <p:cNvPr id="26" name="Oval 25">
            <a:extLst>
              <a:ext uri="{FF2B5EF4-FFF2-40B4-BE49-F238E27FC236}">
                <a16:creationId xmlns:a16="http://schemas.microsoft.com/office/drawing/2014/main" id="{FFF9BA80-028B-47FC-BB66-BEE7AD2A356C}"/>
              </a:ext>
            </a:extLst>
          </p:cNvPr>
          <p:cNvSpPr/>
          <p:nvPr/>
        </p:nvSpPr>
        <p:spPr>
          <a:xfrm>
            <a:off x="8989029" y="6208772"/>
            <a:ext cx="399011" cy="421178"/>
          </a:xfrm>
          <a:prstGeom prst="ellipse">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a:t>
            </a:r>
            <a:endParaRPr lang="en-AU" b="1" dirty="0"/>
          </a:p>
        </p:txBody>
      </p:sp>
      <p:sp>
        <p:nvSpPr>
          <p:cNvPr id="27" name="Oval 26">
            <a:extLst>
              <a:ext uri="{FF2B5EF4-FFF2-40B4-BE49-F238E27FC236}">
                <a16:creationId xmlns:a16="http://schemas.microsoft.com/office/drawing/2014/main" id="{DC30C3B7-A4AB-494C-B0F1-69602BB2A18A}"/>
              </a:ext>
            </a:extLst>
          </p:cNvPr>
          <p:cNvSpPr/>
          <p:nvPr/>
        </p:nvSpPr>
        <p:spPr>
          <a:xfrm>
            <a:off x="9559729" y="6089843"/>
            <a:ext cx="399011" cy="421178"/>
          </a:xfrm>
          <a:prstGeom prst="ellipse">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a:t>
            </a:r>
            <a:endParaRPr lang="en-AU" b="1" dirty="0"/>
          </a:p>
        </p:txBody>
      </p:sp>
      <p:sp>
        <p:nvSpPr>
          <p:cNvPr id="28" name="Oval 27">
            <a:extLst>
              <a:ext uri="{FF2B5EF4-FFF2-40B4-BE49-F238E27FC236}">
                <a16:creationId xmlns:a16="http://schemas.microsoft.com/office/drawing/2014/main" id="{4D659920-E233-42E6-A5A3-423C8C7A8311}"/>
              </a:ext>
            </a:extLst>
          </p:cNvPr>
          <p:cNvSpPr/>
          <p:nvPr/>
        </p:nvSpPr>
        <p:spPr>
          <a:xfrm>
            <a:off x="9399566" y="5390081"/>
            <a:ext cx="399011" cy="421178"/>
          </a:xfrm>
          <a:prstGeom prst="ellipse">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a:t>
            </a:r>
            <a:endParaRPr lang="en-AU" b="1" dirty="0"/>
          </a:p>
        </p:txBody>
      </p:sp>
      <p:sp>
        <p:nvSpPr>
          <p:cNvPr id="29" name="Oval 28">
            <a:extLst>
              <a:ext uri="{FF2B5EF4-FFF2-40B4-BE49-F238E27FC236}">
                <a16:creationId xmlns:a16="http://schemas.microsoft.com/office/drawing/2014/main" id="{0380B957-D0B8-452B-8195-BFBEB771D4C7}"/>
              </a:ext>
            </a:extLst>
          </p:cNvPr>
          <p:cNvSpPr/>
          <p:nvPr/>
        </p:nvSpPr>
        <p:spPr>
          <a:xfrm>
            <a:off x="9759234" y="5612881"/>
            <a:ext cx="399011" cy="421178"/>
          </a:xfrm>
          <a:prstGeom prst="ellipse">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a:t>
            </a:r>
            <a:endParaRPr lang="en-AU" b="1" dirty="0"/>
          </a:p>
        </p:txBody>
      </p:sp>
      <p:sp>
        <p:nvSpPr>
          <p:cNvPr id="30" name="Oval 29">
            <a:extLst>
              <a:ext uri="{FF2B5EF4-FFF2-40B4-BE49-F238E27FC236}">
                <a16:creationId xmlns:a16="http://schemas.microsoft.com/office/drawing/2014/main" id="{AF3D700F-C5FF-4043-A837-830E67823BE7}"/>
              </a:ext>
            </a:extLst>
          </p:cNvPr>
          <p:cNvSpPr/>
          <p:nvPr/>
        </p:nvSpPr>
        <p:spPr>
          <a:xfrm>
            <a:off x="9784416" y="5147223"/>
            <a:ext cx="399011" cy="421178"/>
          </a:xfrm>
          <a:prstGeom prst="ellipse">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a:t>
            </a:r>
            <a:endParaRPr lang="en-AU" b="1" dirty="0"/>
          </a:p>
        </p:txBody>
      </p:sp>
      <p:sp>
        <p:nvSpPr>
          <p:cNvPr id="31" name="Oval 30">
            <a:extLst>
              <a:ext uri="{FF2B5EF4-FFF2-40B4-BE49-F238E27FC236}">
                <a16:creationId xmlns:a16="http://schemas.microsoft.com/office/drawing/2014/main" id="{E05DC2F8-B5A7-46A3-BB6C-6B1D49203E49}"/>
              </a:ext>
            </a:extLst>
          </p:cNvPr>
          <p:cNvSpPr/>
          <p:nvPr/>
        </p:nvSpPr>
        <p:spPr>
          <a:xfrm>
            <a:off x="9649894" y="4687929"/>
            <a:ext cx="399011" cy="421178"/>
          </a:xfrm>
          <a:prstGeom prst="ellipse">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a:t>
            </a:r>
            <a:endParaRPr lang="en-AU" b="1" dirty="0"/>
          </a:p>
        </p:txBody>
      </p:sp>
      <p:sp>
        <p:nvSpPr>
          <p:cNvPr id="32" name="Oval 31">
            <a:extLst>
              <a:ext uri="{FF2B5EF4-FFF2-40B4-BE49-F238E27FC236}">
                <a16:creationId xmlns:a16="http://schemas.microsoft.com/office/drawing/2014/main" id="{42069864-0722-47B1-A9FE-9F06540BD0EE}"/>
              </a:ext>
            </a:extLst>
          </p:cNvPr>
          <p:cNvSpPr/>
          <p:nvPr/>
        </p:nvSpPr>
        <p:spPr>
          <a:xfrm>
            <a:off x="9653310" y="4203469"/>
            <a:ext cx="399011" cy="421178"/>
          </a:xfrm>
          <a:prstGeom prst="ellipse">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a:t>
            </a:r>
            <a:endParaRPr lang="en-AU" b="1" dirty="0"/>
          </a:p>
        </p:txBody>
      </p:sp>
      <p:sp>
        <p:nvSpPr>
          <p:cNvPr id="33" name="Oval 32">
            <a:extLst>
              <a:ext uri="{FF2B5EF4-FFF2-40B4-BE49-F238E27FC236}">
                <a16:creationId xmlns:a16="http://schemas.microsoft.com/office/drawing/2014/main" id="{B1B810FA-27AF-4E15-BA3B-1558A32DA9CD}"/>
              </a:ext>
            </a:extLst>
          </p:cNvPr>
          <p:cNvSpPr/>
          <p:nvPr/>
        </p:nvSpPr>
        <p:spPr>
          <a:xfrm>
            <a:off x="10063481" y="4390703"/>
            <a:ext cx="399011" cy="421178"/>
          </a:xfrm>
          <a:prstGeom prst="ellipse">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a:t>
            </a:r>
            <a:endParaRPr lang="en-AU" b="1" dirty="0"/>
          </a:p>
        </p:txBody>
      </p:sp>
      <p:sp>
        <p:nvSpPr>
          <p:cNvPr id="34" name="Oval 33">
            <a:extLst>
              <a:ext uri="{FF2B5EF4-FFF2-40B4-BE49-F238E27FC236}">
                <a16:creationId xmlns:a16="http://schemas.microsoft.com/office/drawing/2014/main" id="{97D0BCCB-BFBE-48E2-89A1-A538AAF7DAB3}"/>
              </a:ext>
            </a:extLst>
          </p:cNvPr>
          <p:cNvSpPr/>
          <p:nvPr/>
        </p:nvSpPr>
        <p:spPr>
          <a:xfrm>
            <a:off x="10191791" y="4857083"/>
            <a:ext cx="399011" cy="421178"/>
          </a:xfrm>
          <a:prstGeom prst="ellipse">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a:t>
            </a:r>
            <a:endParaRPr lang="en-AU" b="1" dirty="0"/>
          </a:p>
        </p:txBody>
      </p:sp>
      <p:sp>
        <p:nvSpPr>
          <p:cNvPr id="35" name="Oval 34">
            <a:extLst>
              <a:ext uri="{FF2B5EF4-FFF2-40B4-BE49-F238E27FC236}">
                <a16:creationId xmlns:a16="http://schemas.microsoft.com/office/drawing/2014/main" id="{236F2BCC-7E44-4CCB-9DEF-591C4CB6FB29}"/>
              </a:ext>
            </a:extLst>
          </p:cNvPr>
          <p:cNvSpPr/>
          <p:nvPr/>
        </p:nvSpPr>
        <p:spPr>
          <a:xfrm>
            <a:off x="10183427" y="5314894"/>
            <a:ext cx="399011" cy="421178"/>
          </a:xfrm>
          <a:prstGeom prst="ellipse">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a:t>
            </a:r>
            <a:endParaRPr lang="en-AU" b="1" dirty="0"/>
          </a:p>
        </p:txBody>
      </p:sp>
      <p:sp>
        <p:nvSpPr>
          <p:cNvPr id="36" name="Oval 35">
            <a:extLst>
              <a:ext uri="{FF2B5EF4-FFF2-40B4-BE49-F238E27FC236}">
                <a16:creationId xmlns:a16="http://schemas.microsoft.com/office/drawing/2014/main" id="{3C9B3967-059D-4524-89AF-12AAA9D601A3}"/>
              </a:ext>
            </a:extLst>
          </p:cNvPr>
          <p:cNvSpPr/>
          <p:nvPr/>
        </p:nvSpPr>
        <p:spPr>
          <a:xfrm>
            <a:off x="10148547" y="5725577"/>
            <a:ext cx="399011" cy="421178"/>
          </a:xfrm>
          <a:prstGeom prst="ellipse">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a:t>
            </a:r>
            <a:endParaRPr lang="en-AU" b="1" dirty="0"/>
          </a:p>
        </p:txBody>
      </p:sp>
      <p:sp>
        <p:nvSpPr>
          <p:cNvPr id="37" name="Oval 36">
            <a:extLst>
              <a:ext uri="{FF2B5EF4-FFF2-40B4-BE49-F238E27FC236}">
                <a16:creationId xmlns:a16="http://schemas.microsoft.com/office/drawing/2014/main" id="{CB91680F-2466-4346-9451-D7668C3B8545}"/>
              </a:ext>
            </a:extLst>
          </p:cNvPr>
          <p:cNvSpPr/>
          <p:nvPr/>
        </p:nvSpPr>
        <p:spPr>
          <a:xfrm>
            <a:off x="8122431" y="4386533"/>
            <a:ext cx="199506" cy="196551"/>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a:t>
            </a:r>
            <a:endParaRPr lang="en-AU" b="1" dirty="0"/>
          </a:p>
        </p:txBody>
      </p:sp>
      <p:sp>
        <p:nvSpPr>
          <p:cNvPr id="38" name="Oval 37">
            <a:extLst>
              <a:ext uri="{FF2B5EF4-FFF2-40B4-BE49-F238E27FC236}">
                <a16:creationId xmlns:a16="http://schemas.microsoft.com/office/drawing/2014/main" id="{AF3C58BE-BDF5-4BE7-8F03-97F6E7468865}"/>
              </a:ext>
            </a:extLst>
          </p:cNvPr>
          <p:cNvSpPr/>
          <p:nvPr/>
        </p:nvSpPr>
        <p:spPr>
          <a:xfrm>
            <a:off x="8744577" y="4483872"/>
            <a:ext cx="199506" cy="196551"/>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a:t>
            </a:r>
            <a:endParaRPr lang="en-AU" b="1" dirty="0"/>
          </a:p>
        </p:txBody>
      </p:sp>
      <p:sp>
        <p:nvSpPr>
          <p:cNvPr id="39" name="Oval 38">
            <a:extLst>
              <a:ext uri="{FF2B5EF4-FFF2-40B4-BE49-F238E27FC236}">
                <a16:creationId xmlns:a16="http://schemas.microsoft.com/office/drawing/2014/main" id="{317C0A01-FCDC-4D99-9766-94D69BAF3624}"/>
              </a:ext>
            </a:extLst>
          </p:cNvPr>
          <p:cNvSpPr/>
          <p:nvPr/>
        </p:nvSpPr>
        <p:spPr>
          <a:xfrm>
            <a:off x="9929131" y="5515433"/>
            <a:ext cx="199506" cy="196551"/>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a:t>
            </a:r>
            <a:endParaRPr lang="en-AU" b="1" dirty="0"/>
          </a:p>
        </p:txBody>
      </p:sp>
      <p:sp>
        <p:nvSpPr>
          <p:cNvPr id="40" name="Oval 39">
            <a:extLst>
              <a:ext uri="{FF2B5EF4-FFF2-40B4-BE49-F238E27FC236}">
                <a16:creationId xmlns:a16="http://schemas.microsoft.com/office/drawing/2014/main" id="{B3F539B5-191C-431B-9595-17AB96037A34}"/>
              </a:ext>
            </a:extLst>
          </p:cNvPr>
          <p:cNvSpPr/>
          <p:nvPr/>
        </p:nvSpPr>
        <p:spPr>
          <a:xfrm>
            <a:off x="9915366" y="5021557"/>
            <a:ext cx="199506" cy="196551"/>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a:t>
            </a:r>
            <a:endParaRPr lang="en-AU" b="1" dirty="0"/>
          </a:p>
        </p:txBody>
      </p:sp>
      <p:sp>
        <p:nvSpPr>
          <p:cNvPr id="41" name="Oval 40">
            <a:extLst>
              <a:ext uri="{FF2B5EF4-FFF2-40B4-BE49-F238E27FC236}">
                <a16:creationId xmlns:a16="http://schemas.microsoft.com/office/drawing/2014/main" id="{A2448FC6-8BA5-4915-B149-1B621B55878C}"/>
              </a:ext>
            </a:extLst>
          </p:cNvPr>
          <p:cNvSpPr/>
          <p:nvPr/>
        </p:nvSpPr>
        <p:spPr>
          <a:xfrm>
            <a:off x="9765371" y="4055557"/>
            <a:ext cx="199506" cy="196551"/>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a:t>
            </a:r>
            <a:endParaRPr lang="en-AU" b="1" dirty="0"/>
          </a:p>
        </p:txBody>
      </p:sp>
      <p:sp>
        <p:nvSpPr>
          <p:cNvPr id="42" name="Oval 41">
            <a:extLst>
              <a:ext uri="{FF2B5EF4-FFF2-40B4-BE49-F238E27FC236}">
                <a16:creationId xmlns:a16="http://schemas.microsoft.com/office/drawing/2014/main" id="{C8DBA380-0F0A-4EB1-BA31-FB7BE55086D8}"/>
              </a:ext>
            </a:extLst>
          </p:cNvPr>
          <p:cNvSpPr/>
          <p:nvPr/>
        </p:nvSpPr>
        <p:spPr>
          <a:xfrm>
            <a:off x="9733251" y="4616049"/>
            <a:ext cx="199506" cy="196551"/>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a:t>
            </a:r>
            <a:endParaRPr lang="en-AU" b="1" dirty="0"/>
          </a:p>
        </p:txBody>
      </p:sp>
      <p:sp>
        <p:nvSpPr>
          <p:cNvPr id="43" name="Oval 42">
            <a:extLst>
              <a:ext uri="{FF2B5EF4-FFF2-40B4-BE49-F238E27FC236}">
                <a16:creationId xmlns:a16="http://schemas.microsoft.com/office/drawing/2014/main" id="{38E7CA6A-BBF0-4609-A01B-9183E6247148}"/>
              </a:ext>
            </a:extLst>
          </p:cNvPr>
          <p:cNvSpPr/>
          <p:nvPr/>
        </p:nvSpPr>
        <p:spPr>
          <a:xfrm>
            <a:off x="10076938" y="4286926"/>
            <a:ext cx="199506" cy="196551"/>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a:t>
            </a:r>
            <a:endParaRPr lang="en-AU" b="1" dirty="0"/>
          </a:p>
        </p:txBody>
      </p:sp>
      <p:sp>
        <p:nvSpPr>
          <p:cNvPr id="44" name="Oval 43">
            <a:extLst>
              <a:ext uri="{FF2B5EF4-FFF2-40B4-BE49-F238E27FC236}">
                <a16:creationId xmlns:a16="http://schemas.microsoft.com/office/drawing/2014/main" id="{B9E62068-E7C3-4451-90C8-9F4147A4909F}"/>
              </a:ext>
            </a:extLst>
          </p:cNvPr>
          <p:cNvSpPr/>
          <p:nvPr/>
        </p:nvSpPr>
        <p:spPr>
          <a:xfrm>
            <a:off x="10444654" y="4749309"/>
            <a:ext cx="199506" cy="196551"/>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a:t>
            </a:r>
            <a:endParaRPr lang="en-AU" b="1" dirty="0"/>
          </a:p>
        </p:txBody>
      </p:sp>
      <p:sp>
        <p:nvSpPr>
          <p:cNvPr id="45" name="Oval 44">
            <a:extLst>
              <a:ext uri="{FF2B5EF4-FFF2-40B4-BE49-F238E27FC236}">
                <a16:creationId xmlns:a16="http://schemas.microsoft.com/office/drawing/2014/main" id="{035D2F70-4BA9-444B-BE14-862FB3FFB918}"/>
              </a:ext>
            </a:extLst>
          </p:cNvPr>
          <p:cNvSpPr/>
          <p:nvPr/>
        </p:nvSpPr>
        <p:spPr>
          <a:xfrm>
            <a:off x="10444450" y="5301414"/>
            <a:ext cx="199506" cy="196551"/>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a:t>
            </a:r>
            <a:endParaRPr lang="en-AU" b="1" dirty="0"/>
          </a:p>
        </p:txBody>
      </p:sp>
      <p:sp>
        <p:nvSpPr>
          <p:cNvPr id="46" name="Oval 45">
            <a:extLst>
              <a:ext uri="{FF2B5EF4-FFF2-40B4-BE49-F238E27FC236}">
                <a16:creationId xmlns:a16="http://schemas.microsoft.com/office/drawing/2014/main" id="{9065582B-EFFB-470A-AE2A-F25FA828416B}"/>
              </a:ext>
            </a:extLst>
          </p:cNvPr>
          <p:cNvSpPr/>
          <p:nvPr/>
        </p:nvSpPr>
        <p:spPr>
          <a:xfrm>
            <a:off x="10283179" y="5614708"/>
            <a:ext cx="199506" cy="196551"/>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a:t>
            </a:r>
            <a:endParaRPr lang="en-AU" b="1" dirty="0"/>
          </a:p>
        </p:txBody>
      </p:sp>
      <p:sp>
        <p:nvSpPr>
          <p:cNvPr id="47" name="Oval 46">
            <a:extLst>
              <a:ext uri="{FF2B5EF4-FFF2-40B4-BE49-F238E27FC236}">
                <a16:creationId xmlns:a16="http://schemas.microsoft.com/office/drawing/2014/main" id="{08BB9783-E866-4921-B618-195401F99EBC}"/>
              </a:ext>
            </a:extLst>
          </p:cNvPr>
          <p:cNvSpPr/>
          <p:nvPr/>
        </p:nvSpPr>
        <p:spPr>
          <a:xfrm>
            <a:off x="9646431" y="5910533"/>
            <a:ext cx="199506" cy="196551"/>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a:t>
            </a:r>
            <a:endParaRPr lang="en-AU" b="1" dirty="0"/>
          </a:p>
        </p:txBody>
      </p:sp>
      <p:sp>
        <p:nvSpPr>
          <p:cNvPr id="48" name="Oval 47">
            <a:extLst>
              <a:ext uri="{FF2B5EF4-FFF2-40B4-BE49-F238E27FC236}">
                <a16:creationId xmlns:a16="http://schemas.microsoft.com/office/drawing/2014/main" id="{A2D99536-456C-4EF1-BDBE-1165CEBFF47F}"/>
              </a:ext>
            </a:extLst>
          </p:cNvPr>
          <p:cNvSpPr/>
          <p:nvPr/>
        </p:nvSpPr>
        <p:spPr>
          <a:xfrm>
            <a:off x="8537520" y="6272045"/>
            <a:ext cx="199506" cy="196551"/>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a:t>
            </a:r>
            <a:endParaRPr lang="en-AU" b="1" dirty="0"/>
          </a:p>
        </p:txBody>
      </p:sp>
      <p:sp>
        <p:nvSpPr>
          <p:cNvPr id="49" name="Oval 48">
            <a:extLst>
              <a:ext uri="{FF2B5EF4-FFF2-40B4-BE49-F238E27FC236}">
                <a16:creationId xmlns:a16="http://schemas.microsoft.com/office/drawing/2014/main" id="{B47880C5-5D95-496B-8588-38252B61BFF7}"/>
              </a:ext>
            </a:extLst>
          </p:cNvPr>
          <p:cNvSpPr/>
          <p:nvPr/>
        </p:nvSpPr>
        <p:spPr>
          <a:xfrm>
            <a:off x="8338426" y="5762382"/>
            <a:ext cx="199506" cy="196551"/>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a:t>
            </a:r>
            <a:endParaRPr lang="en-AU" b="1" dirty="0"/>
          </a:p>
        </p:txBody>
      </p:sp>
      <p:sp>
        <p:nvSpPr>
          <p:cNvPr id="50" name="Oval 49">
            <a:extLst>
              <a:ext uri="{FF2B5EF4-FFF2-40B4-BE49-F238E27FC236}">
                <a16:creationId xmlns:a16="http://schemas.microsoft.com/office/drawing/2014/main" id="{7CA1A80D-615F-4722-8EA7-0DC8727061B1}"/>
              </a:ext>
            </a:extLst>
          </p:cNvPr>
          <p:cNvSpPr/>
          <p:nvPr/>
        </p:nvSpPr>
        <p:spPr>
          <a:xfrm>
            <a:off x="8097083" y="5388508"/>
            <a:ext cx="199506" cy="196551"/>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a:t>
            </a:r>
            <a:endParaRPr lang="en-AU" b="1" dirty="0"/>
          </a:p>
        </p:txBody>
      </p:sp>
      <p:sp>
        <p:nvSpPr>
          <p:cNvPr id="51" name="Oval 50">
            <a:extLst>
              <a:ext uri="{FF2B5EF4-FFF2-40B4-BE49-F238E27FC236}">
                <a16:creationId xmlns:a16="http://schemas.microsoft.com/office/drawing/2014/main" id="{ABA7FBF3-E409-4E46-B056-5A7E034DF47F}"/>
              </a:ext>
            </a:extLst>
          </p:cNvPr>
          <p:cNvSpPr/>
          <p:nvPr/>
        </p:nvSpPr>
        <p:spPr>
          <a:xfrm>
            <a:off x="7911882" y="4905986"/>
            <a:ext cx="199506" cy="196551"/>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a:t>
            </a:r>
            <a:endParaRPr lang="en-AU" b="1" dirty="0"/>
          </a:p>
        </p:txBody>
      </p:sp>
      <p:sp>
        <p:nvSpPr>
          <p:cNvPr id="52" name="Oval 51">
            <a:extLst>
              <a:ext uri="{FF2B5EF4-FFF2-40B4-BE49-F238E27FC236}">
                <a16:creationId xmlns:a16="http://schemas.microsoft.com/office/drawing/2014/main" id="{38648D5E-C207-4941-A2CE-47B05A439EEE}"/>
              </a:ext>
            </a:extLst>
          </p:cNvPr>
          <p:cNvSpPr/>
          <p:nvPr/>
        </p:nvSpPr>
        <p:spPr>
          <a:xfrm>
            <a:off x="8920979" y="4923281"/>
            <a:ext cx="199506" cy="196551"/>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a:t>
            </a:r>
            <a:endParaRPr lang="en-AU" b="1" dirty="0"/>
          </a:p>
        </p:txBody>
      </p:sp>
      <p:sp>
        <p:nvSpPr>
          <p:cNvPr id="53" name="Oval 52">
            <a:extLst>
              <a:ext uri="{FF2B5EF4-FFF2-40B4-BE49-F238E27FC236}">
                <a16:creationId xmlns:a16="http://schemas.microsoft.com/office/drawing/2014/main" id="{0F63E1A7-2047-467B-A783-59CD545A2D86}"/>
              </a:ext>
            </a:extLst>
          </p:cNvPr>
          <p:cNvSpPr/>
          <p:nvPr/>
        </p:nvSpPr>
        <p:spPr>
          <a:xfrm>
            <a:off x="9131687" y="5863126"/>
            <a:ext cx="199506" cy="196551"/>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a:t>
            </a:r>
            <a:endParaRPr lang="en-AU" b="1" dirty="0"/>
          </a:p>
        </p:txBody>
      </p:sp>
      <p:sp>
        <p:nvSpPr>
          <p:cNvPr id="54" name="Oval 53">
            <a:extLst>
              <a:ext uri="{FF2B5EF4-FFF2-40B4-BE49-F238E27FC236}">
                <a16:creationId xmlns:a16="http://schemas.microsoft.com/office/drawing/2014/main" id="{7AECC65D-768F-4465-AF89-92E83ED0E0F7}"/>
              </a:ext>
            </a:extLst>
          </p:cNvPr>
          <p:cNvSpPr/>
          <p:nvPr/>
        </p:nvSpPr>
        <p:spPr>
          <a:xfrm>
            <a:off x="9013196" y="6136955"/>
            <a:ext cx="199506" cy="196551"/>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a:t>
            </a:r>
            <a:endParaRPr lang="en-AU" b="1" dirty="0"/>
          </a:p>
        </p:txBody>
      </p:sp>
      <p:sp>
        <p:nvSpPr>
          <p:cNvPr id="55" name="Oval 54">
            <a:extLst>
              <a:ext uri="{FF2B5EF4-FFF2-40B4-BE49-F238E27FC236}">
                <a16:creationId xmlns:a16="http://schemas.microsoft.com/office/drawing/2014/main" id="{AB46C682-7E8A-448D-A835-7CBAFA032AAC}"/>
              </a:ext>
            </a:extLst>
          </p:cNvPr>
          <p:cNvSpPr/>
          <p:nvPr/>
        </p:nvSpPr>
        <p:spPr>
          <a:xfrm>
            <a:off x="9152263" y="4284209"/>
            <a:ext cx="199506" cy="196551"/>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a:t>
            </a:r>
            <a:endParaRPr lang="en-AU" b="1" dirty="0"/>
          </a:p>
        </p:txBody>
      </p:sp>
      <p:sp>
        <p:nvSpPr>
          <p:cNvPr id="56" name="Oval 55">
            <a:extLst>
              <a:ext uri="{FF2B5EF4-FFF2-40B4-BE49-F238E27FC236}">
                <a16:creationId xmlns:a16="http://schemas.microsoft.com/office/drawing/2014/main" id="{09942FEB-8A27-4D5F-873B-05D801677E96}"/>
              </a:ext>
            </a:extLst>
          </p:cNvPr>
          <p:cNvSpPr/>
          <p:nvPr/>
        </p:nvSpPr>
        <p:spPr>
          <a:xfrm>
            <a:off x="9434769" y="4342382"/>
            <a:ext cx="199506" cy="196551"/>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a:t>
            </a:r>
            <a:endParaRPr lang="en-AU" b="1" dirty="0"/>
          </a:p>
        </p:txBody>
      </p:sp>
      <p:sp>
        <p:nvSpPr>
          <p:cNvPr id="57" name="Oval 56">
            <a:extLst>
              <a:ext uri="{FF2B5EF4-FFF2-40B4-BE49-F238E27FC236}">
                <a16:creationId xmlns:a16="http://schemas.microsoft.com/office/drawing/2014/main" id="{2077A333-A6D3-4236-B443-E12D98C030FF}"/>
              </a:ext>
            </a:extLst>
          </p:cNvPr>
          <p:cNvSpPr/>
          <p:nvPr/>
        </p:nvSpPr>
        <p:spPr>
          <a:xfrm>
            <a:off x="9173873" y="4850570"/>
            <a:ext cx="199506" cy="196551"/>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a:t>
            </a:r>
            <a:endParaRPr lang="en-AU" b="1" dirty="0"/>
          </a:p>
        </p:txBody>
      </p:sp>
      <p:sp>
        <p:nvSpPr>
          <p:cNvPr id="58" name="Oval 57">
            <a:extLst>
              <a:ext uri="{FF2B5EF4-FFF2-40B4-BE49-F238E27FC236}">
                <a16:creationId xmlns:a16="http://schemas.microsoft.com/office/drawing/2014/main" id="{C6E684E6-9C69-4F11-B62A-988DD1C1726D}"/>
              </a:ext>
            </a:extLst>
          </p:cNvPr>
          <p:cNvSpPr/>
          <p:nvPr/>
        </p:nvSpPr>
        <p:spPr>
          <a:xfrm>
            <a:off x="9492613" y="5300933"/>
            <a:ext cx="199506" cy="196551"/>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a:t>
            </a:r>
            <a:endParaRPr lang="en-AU" b="1" dirty="0"/>
          </a:p>
        </p:txBody>
      </p:sp>
      <p:sp>
        <p:nvSpPr>
          <p:cNvPr id="59" name="Oval 58">
            <a:extLst>
              <a:ext uri="{FF2B5EF4-FFF2-40B4-BE49-F238E27FC236}">
                <a16:creationId xmlns:a16="http://schemas.microsoft.com/office/drawing/2014/main" id="{C0A9860E-A0DC-4176-97A0-BF800B0EDFE9}"/>
              </a:ext>
            </a:extLst>
          </p:cNvPr>
          <p:cNvSpPr/>
          <p:nvPr/>
        </p:nvSpPr>
        <p:spPr>
          <a:xfrm>
            <a:off x="9150851" y="5314894"/>
            <a:ext cx="199506" cy="196551"/>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a:t>
            </a:r>
            <a:endParaRPr lang="en-AU" b="1" dirty="0"/>
          </a:p>
        </p:txBody>
      </p:sp>
      <p:sp>
        <p:nvSpPr>
          <p:cNvPr id="60" name="Oval 59">
            <a:extLst>
              <a:ext uri="{FF2B5EF4-FFF2-40B4-BE49-F238E27FC236}">
                <a16:creationId xmlns:a16="http://schemas.microsoft.com/office/drawing/2014/main" id="{E7B82FA7-6D9B-40C8-8A41-C5C3B6A4DE6E}"/>
              </a:ext>
            </a:extLst>
          </p:cNvPr>
          <p:cNvSpPr/>
          <p:nvPr/>
        </p:nvSpPr>
        <p:spPr>
          <a:xfrm>
            <a:off x="8709284" y="5489620"/>
            <a:ext cx="199506" cy="196551"/>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a:t>
            </a:r>
            <a:endParaRPr lang="en-AU" b="1" dirty="0"/>
          </a:p>
        </p:txBody>
      </p:sp>
      <p:sp>
        <p:nvSpPr>
          <p:cNvPr id="61" name="Oval 60">
            <a:extLst>
              <a:ext uri="{FF2B5EF4-FFF2-40B4-BE49-F238E27FC236}">
                <a16:creationId xmlns:a16="http://schemas.microsoft.com/office/drawing/2014/main" id="{C1854E9B-970C-4354-B72D-DEDC99A517D3}"/>
              </a:ext>
            </a:extLst>
          </p:cNvPr>
          <p:cNvSpPr/>
          <p:nvPr/>
        </p:nvSpPr>
        <p:spPr>
          <a:xfrm>
            <a:off x="8428156" y="4119570"/>
            <a:ext cx="199506" cy="196551"/>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a:t>
            </a:r>
            <a:endParaRPr lang="en-AU" b="1" dirty="0"/>
          </a:p>
        </p:txBody>
      </p:sp>
      <p:sp>
        <p:nvSpPr>
          <p:cNvPr id="62" name="Oval 61">
            <a:extLst>
              <a:ext uri="{FF2B5EF4-FFF2-40B4-BE49-F238E27FC236}">
                <a16:creationId xmlns:a16="http://schemas.microsoft.com/office/drawing/2014/main" id="{035BF98D-27E1-40D2-9ED5-977280E3F235}"/>
              </a:ext>
            </a:extLst>
          </p:cNvPr>
          <p:cNvSpPr/>
          <p:nvPr/>
        </p:nvSpPr>
        <p:spPr>
          <a:xfrm>
            <a:off x="8898772" y="3909662"/>
            <a:ext cx="199506" cy="196551"/>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a:t>
            </a:r>
            <a:endParaRPr lang="en-AU" b="1" dirty="0"/>
          </a:p>
        </p:txBody>
      </p:sp>
      <p:sp>
        <p:nvSpPr>
          <p:cNvPr id="63" name="Oval 62">
            <a:extLst>
              <a:ext uri="{FF2B5EF4-FFF2-40B4-BE49-F238E27FC236}">
                <a16:creationId xmlns:a16="http://schemas.microsoft.com/office/drawing/2014/main" id="{8E90C638-5ECA-4669-A7DE-DA379F061B5C}"/>
              </a:ext>
            </a:extLst>
          </p:cNvPr>
          <p:cNvSpPr/>
          <p:nvPr/>
        </p:nvSpPr>
        <p:spPr>
          <a:xfrm>
            <a:off x="8341378" y="5098333"/>
            <a:ext cx="199506" cy="196551"/>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a:t>
            </a:r>
            <a:endParaRPr lang="en-AU" b="1" dirty="0"/>
          </a:p>
        </p:txBody>
      </p:sp>
      <p:sp>
        <p:nvSpPr>
          <p:cNvPr id="64" name="Oval 63">
            <a:extLst>
              <a:ext uri="{FF2B5EF4-FFF2-40B4-BE49-F238E27FC236}">
                <a16:creationId xmlns:a16="http://schemas.microsoft.com/office/drawing/2014/main" id="{C5F16FA5-B0F7-4601-8CCF-E0757BA6089A}"/>
              </a:ext>
            </a:extLst>
          </p:cNvPr>
          <p:cNvSpPr/>
          <p:nvPr/>
        </p:nvSpPr>
        <p:spPr>
          <a:xfrm>
            <a:off x="8475824" y="4600164"/>
            <a:ext cx="199506" cy="196551"/>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a:t>
            </a:r>
            <a:endParaRPr lang="en-AU" b="1" dirty="0"/>
          </a:p>
        </p:txBody>
      </p:sp>
      <p:sp>
        <p:nvSpPr>
          <p:cNvPr id="65" name="TextBox 64">
            <a:extLst>
              <a:ext uri="{FF2B5EF4-FFF2-40B4-BE49-F238E27FC236}">
                <a16:creationId xmlns:a16="http://schemas.microsoft.com/office/drawing/2014/main" id="{036946A1-3FE9-4870-851E-735A76EE908B}"/>
              </a:ext>
            </a:extLst>
          </p:cNvPr>
          <p:cNvSpPr txBox="1"/>
          <p:nvPr/>
        </p:nvSpPr>
        <p:spPr>
          <a:xfrm>
            <a:off x="985152" y="4697249"/>
            <a:ext cx="4540294" cy="369332"/>
          </a:xfrm>
          <a:prstGeom prst="rect">
            <a:avLst/>
          </a:prstGeom>
          <a:noFill/>
        </p:spPr>
        <p:txBody>
          <a:bodyPr wrap="square" rtlCol="0">
            <a:spAutoFit/>
          </a:bodyPr>
          <a:lstStyle/>
          <a:p>
            <a:r>
              <a:rPr lang="en-US" dirty="0"/>
              <a:t>Negatively charged due to excess electrons</a:t>
            </a:r>
            <a:endParaRPr lang="en-AU" dirty="0"/>
          </a:p>
        </p:txBody>
      </p:sp>
      <p:sp>
        <p:nvSpPr>
          <p:cNvPr id="66" name="TextBox 65">
            <a:extLst>
              <a:ext uri="{FF2B5EF4-FFF2-40B4-BE49-F238E27FC236}">
                <a16:creationId xmlns:a16="http://schemas.microsoft.com/office/drawing/2014/main" id="{9E22181B-9D31-45CE-959C-C4051DA9DE77}"/>
              </a:ext>
            </a:extLst>
          </p:cNvPr>
          <p:cNvSpPr txBox="1"/>
          <p:nvPr/>
        </p:nvSpPr>
        <p:spPr>
          <a:xfrm>
            <a:off x="8888601" y="3490929"/>
            <a:ext cx="870633" cy="369332"/>
          </a:xfrm>
          <a:prstGeom prst="rect">
            <a:avLst/>
          </a:prstGeom>
          <a:noFill/>
        </p:spPr>
        <p:txBody>
          <a:bodyPr wrap="square" rtlCol="0">
            <a:spAutoFit/>
          </a:bodyPr>
          <a:lstStyle/>
          <a:p>
            <a:r>
              <a:rPr lang="en-US" dirty="0"/>
              <a:t>neutral</a:t>
            </a:r>
            <a:endParaRPr lang="en-AU" dirty="0"/>
          </a:p>
        </p:txBody>
      </p:sp>
      <p:sp>
        <p:nvSpPr>
          <p:cNvPr id="67" name="TextBox 66">
            <a:extLst>
              <a:ext uri="{FF2B5EF4-FFF2-40B4-BE49-F238E27FC236}">
                <a16:creationId xmlns:a16="http://schemas.microsoft.com/office/drawing/2014/main" id="{A8CFBBFF-1978-4D4D-9C13-B78998984235}"/>
              </a:ext>
            </a:extLst>
          </p:cNvPr>
          <p:cNvSpPr txBox="1"/>
          <p:nvPr/>
        </p:nvSpPr>
        <p:spPr>
          <a:xfrm>
            <a:off x="6492796" y="3854456"/>
            <a:ext cx="1622335" cy="923330"/>
          </a:xfrm>
          <a:prstGeom prst="rect">
            <a:avLst/>
          </a:prstGeom>
          <a:noFill/>
        </p:spPr>
        <p:txBody>
          <a:bodyPr wrap="square" rtlCol="0">
            <a:spAutoFit/>
          </a:bodyPr>
          <a:lstStyle/>
          <a:p>
            <a:r>
              <a:rPr lang="en-US" dirty="0"/>
              <a:t>Negative charge repels electrons</a:t>
            </a:r>
            <a:endParaRPr lang="en-AU" dirty="0"/>
          </a:p>
        </p:txBody>
      </p:sp>
      <p:sp>
        <p:nvSpPr>
          <p:cNvPr id="68" name="TextBox 67">
            <a:extLst>
              <a:ext uri="{FF2B5EF4-FFF2-40B4-BE49-F238E27FC236}">
                <a16:creationId xmlns:a16="http://schemas.microsoft.com/office/drawing/2014/main" id="{F92C7830-4894-4E4D-99D8-00EAFC4DF2DC}"/>
              </a:ext>
            </a:extLst>
          </p:cNvPr>
          <p:cNvSpPr txBox="1"/>
          <p:nvPr/>
        </p:nvSpPr>
        <p:spPr>
          <a:xfrm>
            <a:off x="7174430" y="3329084"/>
            <a:ext cx="4427220" cy="646331"/>
          </a:xfrm>
          <a:prstGeom prst="rect">
            <a:avLst/>
          </a:prstGeom>
          <a:noFill/>
        </p:spPr>
        <p:txBody>
          <a:bodyPr wrap="square" rtlCol="0">
            <a:spAutoFit/>
          </a:bodyPr>
          <a:lstStyle/>
          <a:p>
            <a:r>
              <a:rPr lang="en-US" dirty="0"/>
              <a:t>Particle now has a dipole; 1 +</a:t>
            </a:r>
            <a:r>
              <a:rPr lang="en-US" dirty="0" err="1"/>
              <a:t>ve</a:t>
            </a:r>
            <a:r>
              <a:rPr lang="en-US" dirty="0"/>
              <a:t> end and one –</a:t>
            </a:r>
            <a:r>
              <a:rPr lang="en-US" dirty="0" err="1"/>
              <a:t>ve</a:t>
            </a:r>
            <a:r>
              <a:rPr lang="en-US" dirty="0"/>
              <a:t> end, +</a:t>
            </a:r>
            <a:r>
              <a:rPr lang="en-US" dirty="0" err="1"/>
              <a:t>ve</a:t>
            </a:r>
            <a:r>
              <a:rPr lang="en-US" dirty="0"/>
              <a:t> end attracted to –</a:t>
            </a:r>
            <a:r>
              <a:rPr lang="en-US" dirty="0" err="1"/>
              <a:t>ve</a:t>
            </a:r>
            <a:r>
              <a:rPr lang="en-US" dirty="0"/>
              <a:t> rod</a:t>
            </a:r>
            <a:endParaRPr lang="en-AU" dirty="0"/>
          </a:p>
        </p:txBody>
      </p:sp>
    </p:spTree>
    <p:extLst>
      <p:ext uri="{BB962C8B-B14F-4D97-AF65-F5344CB8AC3E}">
        <p14:creationId xmlns:p14="http://schemas.microsoft.com/office/powerpoint/2010/main" val="4257525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65"/>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66"/>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42" presetClass="path" presetSubtype="0" accel="50000" decel="50000" fill="hold" nodeType="clickEffect">
                                  <p:stCondLst>
                                    <p:cond delay="0"/>
                                  </p:stCondLst>
                                  <p:childTnLst>
                                    <p:animMotion origin="layout" path="M -2.08333E-7 4.07407E-6 L 0.15143 4.07407E-6 " pathEditMode="relative" rAng="0" ptsTypes="AA">
                                      <p:cBhvr>
                                        <p:cTn id="12" dur="2000" fill="hold"/>
                                        <p:tgtEl>
                                          <p:spTgt spid="6"/>
                                        </p:tgtEl>
                                        <p:attrNameLst>
                                          <p:attrName>ppt_x</p:attrName>
                                          <p:attrName>ppt_y</p:attrName>
                                        </p:attrNameLst>
                                      </p:cBhvr>
                                      <p:rCtr x="7565" y="0"/>
                                    </p:animMotion>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42" presetClass="path" presetSubtype="0" accel="50000" decel="50000" fill="hold" grpId="0" nodeType="clickEffect">
                                  <p:stCondLst>
                                    <p:cond delay="0"/>
                                  </p:stCondLst>
                                  <p:childTnLst>
                                    <p:animMotion origin="layout" path="M -1.45833E-6 3.7037E-7 L 0.20469 0.02454 " pathEditMode="relative" rAng="0" ptsTypes="AA">
                                      <p:cBhvr>
                                        <p:cTn id="20" dur="2000" fill="hold"/>
                                        <p:tgtEl>
                                          <p:spTgt spid="51"/>
                                        </p:tgtEl>
                                        <p:attrNameLst>
                                          <p:attrName>ppt_x</p:attrName>
                                          <p:attrName>ppt_y</p:attrName>
                                        </p:attrNameLst>
                                      </p:cBhvr>
                                      <p:rCtr x="10234" y="1227"/>
                                    </p:animMotion>
                                  </p:childTnLst>
                                </p:cTn>
                              </p:par>
                              <p:par>
                                <p:cTn id="21" presetID="42" presetClass="path" presetSubtype="0" accel="50000" decel="50000" fill="hold" grpId="0" nodeType="withEffect">
                                  <p:stCondLst>
                                    <p:cond delay="0"/>
                                  </p:stCondLst>
                                  <p:childTnLst>
                                    <p:animMotion origin="layout" path="M 1.04167E-6 4.81481E-6 L 0.17682 0.0162 " pathEditMode="relative" rAng="0" ptsTypes="AA">
                                      <p:cBhvr>
                                        <p:cTn id="22" dur="2000" fill="hold"/>
                                        <p:tgtEl>
                                          <p:spTgt spid="37"/>
                                        </p:tgtEl>
                                        <p:attrNameLst>
                                          <p:attrName>ppt_x</p:attrName>
                                          <p:attrName>ppt_y</p:attrName>
                                        </p:attrNameLst>
                                      </p:cBhvr>
                                      <p:rCtr x="8841" y="810"/>
                                    </p:animMotion>
                                  </p:childTnLst>
                                </p:cTn>
                              </p:par>
                              <p:par>
                                <p:cTn id="23" presetID="42" presetClass="path" presetSubtype="0" accel="50000" decel="50000" fill="hold" grpId="0" nodeType="withEffect">
                                  <p:stCondLst>
                                    <p:cond delay="0"/>
                                  </p:stCondLst>
                                  <p:childTnLst>
                                    <p:animMotion origin="layout" path="M 4.375E-6 0 L 0.16367 -0.01157 " pathEditMode="relative" rAng="0" ptsTypes="AA">
                                      <p:cBhvr>
                                        <p:cTn id="24" dur="2000" fill="hold"/>
                                        <p:tgtEl>
                                          <p:spTgt spid="50"/>
                                        </p:tgtEl>
                                        <p:attrNameLst>
                                          <p:attrName>ppt_x</p:attrName>
                                          <p:attrName>ppt_y</p:attrName>
                                        </p:attrNameLst>
                                      </p:cBhvr>
                                      <p:rCtr x="8177" y="-579"/>
                                    </p:animMotion>
                                  </p:childTnLst>
                                </p:cTn>
                              </p:par>
                              <p:par>
                                <p:cTn id="25" presetID="42" presetClass="path" presetSubtype="0" accel="50000" decel="50000" fill="hold" grpId="0" nodeType="withEffect">
                                  <p:stCondLst>
                                    <p:cond delay="0"/>
                                  </p:stCondLst>
                                  <p:childTnLst>
                                    <p:animMotion origin="layout" path="M 4.58333E-6 4.81481E-6 L 0.13255 0.03101 " pathEditMode="relative" rAng="0" ptsTypes="AA">
                                      <p:cBhvr>
                                        <p:cTn id="26" dur="2000" fill="hold"/>
                                        <p:tgtEl>
                                          <p:spTgt spid="64"/>
                                        </p:tgtEl>
                                        <p:attrNameLst>
                                          <p:attrName>ppt_x</p:attrName>
                                          <p:attrName>ppt_y</p:attrName>
                                        </p:attrNameLst>
                                      </p:cBhvr>
                                      <p:rCtr x="6628" y="1551"/>
                                    </p:animMotion>
                                  </p:childTnLst>
                                </p:cTn>
                              </p:par>
                              <p:par>
                                <p:cTn id="27" presetID="42" presetClass="path" presetSubtype="0" accel="50000" decel="50000" fill="hold" grpId="0" nodeType="withEffect">
                                  <p:stCondLst>
                                    <p:cond delay="0"/>
                                  </p:stCondLst>
                                  <p:childTnLst>
                                    <p:animMotion origin="layout" path="M 8.33333E-7 3.7037E-6 L 0.12266 0.05833 " pathEditMode="relative" rAng="0" ptsTypes="AA">
                                      <p:cBhvr>
                                        <p:cTn id="28" dur="2000" fill="hold"/>
                                        <p:tgtEl>
                                          <p:spTgt spid="61"/>
                                        </p:tgtEl>
                                        <p:attrNameLst>
                                          <p:attrName>ppt_x</p:attrName>
                                          <p:attrName>ppt_y</p:attrName>
                                        </p:attrNameLst>
                                      </p:cBhvr>
                                      <p:rCtr x="6133" y="2917"/>
                                    </p:animMotion>
                                  </p:childTnLst>
                                </p:cTn>
                              </p:par>
                              <p:par>
                                <p:cTn id="29" presetID="42" presetClass="path" presetSubtype="0" accel="50000" decel="50000" fill="hold" grpId="0" nodeType="withEffect">
                                  <p:stCondLst>
                                    <p:cond delay="0"/>
                                  </p:stCondLst>
                                  <p:childTnLst>
                                    <p:animMotion origin="layout" path="M 2.29167E-6 1.11111E-6 L 0.14362 0.00324 " pathEditMode="relative" rAng="0" ptsTypes="AA">
                                      <p:cBhvr>
                                        <p:cTn id="30" dur="2000" fill="hold"/>
                                        <p:tgtEl>
                                          <p:spTgt spid="63"/>
                                        </p:tgtEl>
                                        <p:attrNameLst>
                                          <p:attrName>ppt_x</p:attrName>
                                          <p:attrName>ppt_y</p:attrName>
                                        </p:attrNameLst>
                                      </p:cBhvr>
                                      <p:rCtr x="7174" y="162"/>
                                    </p:animMotion>
                                  </p:childTnLst>
                                </p:cTn>
                              </p:par>
                              <p:par>
                                <p:cTn id="31" presetID="42" presetClass="path" presetSubtype="0" accel="50000" decel="50000" fill="hold" grpId="0" nodeType="withEffect">
                                  <p:stCondLst>
                                    <p:cond delay="0"/>
                                  </p:stCondLst>
                                  <p:childTnLst>
                                    <p:animMotion origin="layout" path="M 2.70833E-6 3.7037E-7 L 0.14388 -0.0081 " pathEditMode="relative" rAng="0" ptsTypes="AA">
                                      <p:cBhvr>
                                        <p:cTn id="32" dur="2000" fill="hold"/>
                                        <p:tgtEl>
                                          <p:spTgt spid="49"/>
                                        </p:tgtEl>
                                        <p:attrNameLst>
                                          <p:attrName>ppt_x</p:attrName>
                                          <p:attrName>ppt_y</p:attrName>
                                        </p:attrNameLst>
                                      </p:cBhvr>
                                      <p:rCtr x="7187" y="-417"/>
                                    </p:animMotion>
                                  </p:childTnLst>
                                </p:cTn>
                              </p:par>
                              <p:par>
                                <p:cTn id="33" presetID="42" presetClass="path" presetSubtype="0" accel="50000" decel="50000" fill="hold" grpId="0" nodeType="withEffect">
                                  <p:stCondLst>
                                    <p:cond delay="0"/>
                                  </p:stCondLst>
                                  <p:childTnLst>
                                    <p:animMotion origin="layout" path="M -3.54167E-6 4.81481E-6 L 0.12748 -0.03727 " pathEditMode="relative" rAng="0" ptsTypes="AA">
                                      <p:cBhvr>
                                        <p:cTn id="34" dur="2000" fill="hold"/>
                                        <p:tgtEl>
                                          <p:spTgt spid="48"/>
                                        </p:tgtEl>
                                        <p:attrNameLst>
                                          <p:attrName>ppt_x</p:attrName>
                                          <p:attrName>ppt_y</p:attrName>
                                        </p:attrNameLst>
                                      </p:cBhvr>
                                      <p:rCtr x="6367" y="-1875"/>
                                    </p:animMotion>
                                  </p:childTnLst>
                                </p:cTn>
                              </p:par>
                              <p:par>
                                <p:cTn id="35" presetID="42" presetClass="path" presetSubtype="0" accel="50000" decel="50000" fill="hold" grpId="0" nodeType="withEffect">
                                  <p:stCondLst>
                                    <p:cond delay="0"/>
                                  </p:stCondLst>
                                  <p:childTnLst>
                                    <p:animMotion origin="layout" path="M -8.33333E-7 -7.40741E-7 L 0.0569 0.08935 " pathEditMode="relative" rAng="0" ptsTypes="AA">
                                      <p:cBhvr>
                                        <p:cTn id="36" dur="2000" fill="hold"/>
                                        <p:tgtEl>
                                          <p:spTgt spid="62"/>
                                        </p:tgtEl>
                                        <p:attrNameLst>
                                          <p:attrName>ppt_x</p:attrName>
                                          <p:attrName>ppt_y</p:attrName>
                                        </p:attrNameLst>
                                      </p:cBhvr>
                                      <p:rCtr x="2839" y="4468"/>
                                    </p:animMotion>
                                  </p:childTnLst>
                                </p:cTn>
                              </p:par>
                              <p:par>
                                <p:cTn id="37" presetID="42" presetClass="path" presetSubtype="0" accel="50000" decel="50000" fill="hold" grpId="0" nodeType="withEffect">
                                  <p:stCondLst>
                                    <p:cond delay="0"/>
                                  </p:stCondLst>
                                  <p:childTnLst>
                                    <p:animMotion origin="layout" path="M -6.25E-7 4.44444E-6 L 0.07826 0.04953 " pathEditMode="relative" rAng="0" ptsTypes="AA">
                                      <p:cBhvr>
                                        <p:cTn id="38" dur="2000" fill="hold"/>
                                        <p:tgtEl>
                                          <p:spTgt spid="38"/>
                                        </p:tgtEl>
                                        <p:attrNameLst>
                                          <p:attrName>ppt_x</p:attrName>
                                          <p:attrName>ppt_y</p:attrName>
                                        </p:attrNameLst>
                                      </p:cBhvr>
                                      <p:rCtr x="3906" y="2477"/>
                                    </p:animMotion>
                                  </p:childTnLst>
                                </p:cTn>
                              </p:par>
                              <p:par>
                                <p:cTn id="39" presetID="42" presetClass="path" presetSubtype="0" accel="50000" decel="50000" fill="hold" grpId="0" nodeType="withEffect">
                                  <p:stCondLst>
                                    <p:cond delay="0"/>
                                  </p:stCondLst>
                                  <p:childTnLst>
                                    <p:animMotion origin="layout" path="M -3.75E-6 4.07407E-6 L 0.04558 0.11134 " pathEditMode="relative" rAng="0" ptsTypes="AA">
                                      <p:cBhvr>
                                        <p:cTn id="40" dur="2000" fill="hold"/>
                                        <p:tgtEl>
                                          <p:spTgt spid="52"/>
                                        </p:tgtEl>
                                        <p:attrNameLst>
                                          <p:attrName>ppt_x</p:attrName>
                                          <p:attrName>ppt_y</p:attrName>
                                        </p:attrNameLst>
                                      </p:cBhvr>
                                      <p:rCtr x="2279" y="5556"/>
                                    </p:animMotion>
                                  </p:childTnLst>
                                </p:cTn>
                              </p:par>
                              <p:par>
                                <p:cTn id="41" presetID="42" presetClass="path" presetSubtype="0" accel="50000" decel="50000" fill="hold" grpId="0" nodeType="withEffect">
                                  <p:stCondLst>
                                    <p:cond delay="0"/>
                                  </p:stCondLst>
                                  <p:childTnLst>
                                    <p:animMotion origin="layout" path="M 3.95833E-6 -4.81481E-6 L 0.0776 -0.06087 " pathEditMode="relative" rAng="0" ptsTypes="AA">
                                      <p:cBhvr>
                                        <p:cTn id="42" dur="2000" fill="hold"/>
                                        <p:tgtEl>
                                          <p:spTgt spid="60"/>
                                        </p:tgtEl>
                                        <p:attrNameLst>
                                          <p:attrName>ppt_x</p:attrName>
                                          <p:attrName>ppt_y</p:attrName>
                                        </p:attrNameLst>
                                      </p:cBhvr>
                                      <p:rCtr x="3880" y="-3056"/>
                                    </p:animMotion>
                                  </p:childTnLst>
                                </p:cTn>
                              </p:par>
                              <p:par>
                                <p:cTn id="43" presetID="42" presetClass="path" presetSubtype="0" accel="50000" decel="50000" fill="hold" grpId="0" nodeType="withEffect">
                                  <p:stCondLst>
                                    <p:cond delay="0"/>
                                  </p:stCondLst>
                                  <p:childTnLst>
                                    <p:animMotion origin="layout" path="M 4.16667E-6 7.40741E-7 L 0.06705 -0.00764 " pathEditMode="relative" rAng="0" ptsTypes="AA">
                                      <p:cBhvr>
                                        <p:cTn id="44" dur="2000" fill="hold"/>
                                        <p:tgtEl>
                                          <p:spTgt spid="54"/>
                                        </p:tgtEl>
                                        <p:attrNameLst>
                                          <p:attrName>ppt_x</p:attrName>
                                          <p:attrName>ppt_y</p:attrName>
                                        </p:attrNameLst>
                                      </p:cBhvr>
                                      <p:rCtr x="3346" y="-394"/>
                                    </p:animMotion>
                                  </p:childTnLst>
                                </p:cTn>
                              </p:par>
                              <p:par>
                                <p:cTn id="45" presetID="42" presetClass="path" presetSubtype="0" accel="50000" decel="50000" fill="hold" grpId="0" nodeType="withEffect">
                                  <p:stCondLst>
                                    <p:cond delay="0"/>
                                  </p:stCondLst>
                                  <p:childTnLst>
                                    <p:animMotion origin="layout" path="M -1.45833E-6 -2.96296E-6 L 0.04649 -0.06551 " pathEditMode="relative" rAng="0" ptsTypes="AA">
                                      <p:cBhvr>
                                        <p:cTn id="46" dur="2000" fill="hold"/>
                                        <p:tgtEl>
                                          <p:spTgt spid="53"/>
                                        </p:tgtEl>
                                        <p:attrNameLst>
                                          <p:attrName>ppt_x</p:attrName>
                                          <p:attrName>ppt_y</p:attrName>
                                        </p:attrNameLst>
                                      </p:cBhvr>
                                      <p:rCtr x="2318" y="-3287"/>
                                    </p:animMotion>
                                  </p:childTnLst>
                                </p:cTn>
                              </p:par>
                              <p:par>
                                <p:cTn id="47" presetID="42" presetClass="path" presetSubtype="0" accel="50000" decel="50000" fill="hold" grpId="0" nodeType="withEffect">
                                  <p:stCondLst>
                                    <p:cond delay="0"/>
                                  </p:stCondLst>
                                  <p:childTnLst>
                                    <p:animMotion origin="layout" path="M -3.95833E-6 -1.85185E-6 L 0.05287 0.06134 " pathEditMode="relative" rAng="0" ptsTypes="AA">
                                      <p:cBhvr>
                                        <p:cTn id="48" dur="2000" fill="hold"/>
                                        <p:tgtEl>
                                          <p:spTgt spid="59"/>
                                        </p:tgtEl>
                                        <p:attrNameLst>
                                          <p:attrName>ppt_x</p:attrName>
                                          <p:attrName>ppt_y</p:attrName>
                                        </p:attrNameLst>
                                      </p:cBhvr>
                                      <p:rCtr x="2643" y="3056"/>
                                    </p:animMotion>
                                  </p:childTnLst>
                                </p:cTn>
                              </p:par>
                              <p:par>
                                <p:cTn id="49" presetID="42" presetClass="path" presetSubtype="0" accel="50000" decel="50000" fill="hold" grpId="0" nodeType="withEffect">
                                  <p:stCondLst>
                                    <p:cond delay="0"/>
                                  </p:stCondLst>
                                  <p:childTnLst>
                                    <p:animMotion origin="layout" path="M 3.125E-6 2.22222E-6 L 0.04362 0.20301 " pathEditMode="relative" rAng="0" ptsTypes="AA">
                                      <p:cBhvr>
                                        <p:cTn id="50" dur="2000" fill="hold"/>
                                        <p:tgtEl>
                                          <p:spTgt spid="57"/>
                                        </p:tgtEl>
                                        <p:attrNameLst>
                                          <p:attrName>ppt_x</p:attrName>
                                          <p:attrName>ppt_y</p:attrName>
                                        </p:attrNameLst>
                                      </p:cBhvr>
                                      <p:rCtr x="2174" y="10139"/>
                                    </p:animMotion>
                                  </p:childTnLst>
                                </p:cTn>
                              </p:par>
                              <p:par>
                                <p:cTn id="51" presetID="42" presetClass="path" presetSubtype="0" accel="50000" decel="50000" fill="hold" grpId="0" nodeType="withEffect">
                                  <p:stCondLst>
                                    <p:cond delay="0"/>
                                  </p:stCondLst>
                                  <p:childTnLst>
                                    <p:animMotion origin="layout" path="M -4.16667E-6 -3.7037E-7 L 0.0448 0.14028 " pathEditMode="relative" rAng="0" ptsTypes="AA">
                                      <p:cBhvr>
                                        <p:cTn id="52" dur="2000" fill="hold"/>
                                        <p:tgtEl>
                                          <p:spTgt spid="55"/>
                                        </p:tgtEl>
                                        <p:attrNameLst>
                                          <p:attrName>ppt_x</p:attrName>
                                          <p:attrName>ppt_y</p:attrName>
                                        </p:attrNameLst>
                                      </p:cBhvr>
                                      <p:rCtr x="2240" y="7014"/>
                                    </p:animMotion>
                                  </p:childTnLst>
                                </p:cTn>
                              </p:par>
                            </p:childTnLst>
                          </p:cTn>
                        </p:par>
                      </p:childTnLst>
                    </p:cTn>
                  </p:par>
                  <p:par>
                    <p:cTn id="53" fill="hold">
                      <p:stCondLst>
                        <p:cond delay="indefinite"/>
                      </p:stCondLst>
                      <p:childTnLst>
                        <p:par>
                          <p:cTn id="54" fill="hold">
                            <p:stCondLst>
                              <p:cond delay="0"/>
                            </p:stCondLst>
                            <p:childTnLst>
                              <p:par>
                                <p:cTn id="55" presetID="1" presetClass="exit" presetSubtype="0" fill="hold" grpId="1" nodeType="clickEffect">
                                  <p:stCondLst>
                                    <p:cond delay="0"/>
                                  </p:stCondLst>
                                  <p:childTnLst>
                                    <p:set>
                                      <p:cBhvr>
                                        <p:cTn id="56" dur="1" fill="hold">
                                          <p:stCondLst>
                                            <p:cond delay="0"/>
                                          </p:stCondLst>
                                        </p:cTn>
                                        <p:tgtEl>
                                          <p:spTgt spid="67"/>
                                        </p:tgtEl>
                                        <p:attrNameLst>
                                          <p:attrName>style.visibility</p:attrName>
                                        </p:attrNameLst>
                                      </p:cBhvr>
                                      <p:to>
                                        <p:strVal val="hidden"/>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8" grpId="0" animBg="1"/>
      <p:bldP spid="48" grpId="0" animBg="1"/>
      <p:bldP spid="49" grpId="0" animBg="1"/>
      <p:bldP spid="50" grpId="0" animBg="1"/>
      <p:bldP spid="51" grpId="0" animBg="1"/>
      <p:bldP spid="52" grpId="0" animBg="1"/>
      <p:bldP spid="53" grpId="0" animBg="1"/>
      <p:bldP spid="54" grpId="0" animBg="1"/>
      <p:bldP spid="55" grpId="0" animBg="1"/>
      <p:bldP spid="57" grpId="0" animBg="1"/>
      <p:bldP spid="59" grpId="0" animBg="1"/>
      <p:bldP spid="60" grpId="0" animBg="1"/>
      <p:bldP spid="61" grpId="0" animBg="1"/>
      <p:bldP spid="62" grpId="0" animBg="1"/>
      <p:bldP spid="63" grpId="0" animBg="1"/>
      <p:bldP spid="64" grpId="0" animBg="1"/>
      <p:bldP spid="65" grpId="0"/>
      <p:bldP spid="66" grpId="0"/>
      <p:bldP spid="67" grpId="0"/>
      <p:bldP spid="67" grpId="1"/>
      <p:bldP spid="68"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Line 2">
            <a:extLst>
              <a:ext uri="{FF2B5EF4-FFF2-40B4-BE49-F238E27FC236}">
                <a16:creationId xmlns:a16="http://schemas.microsoft.com/office/drawing/2014/main" id="{70C8AC91-1C3C-451D-96D5-65136A858F44}"/>
              </a:ext>
            </a:extLst>
          </p:cNvPr>
          <p:cNvSpPr>
            <a:spLocks noChangeShapeType="1"/>
          </p:cNvSpPr>
          <p:nvPr/>
        </p:nvSpPr>
        <p:spPr bwMode="auto">
          <a:xfrm flipV="1">
            <a:off x="7612672" y="4824445"/>
            <a:ext cx="1654170" cy="655"/>
          </a:xfrm>
          <a:prstGeom prst="line">
            <a:avLst/>
          </a:prstGeom>
          <a:noFill/>
          <a:ln w="38100">
            <a:solidFill>
              <a:schemeClr val="bg1"/>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46084" name="Line 4">
            <a:extLst>
              <a:ext uri="{FF2B5EF4-FFF2-40B4-BE49-F238E27FC236}">
                <a16:creationId xmlns:a16="http://schemas.microsoft.com/office/drawing/2014/main" id="{C1C3886E-F2F1-4DC9-B78B-4B792E1B3D8A}"/>
              </a:ext>
            </a:extLst>
          </p:cNvPr>
          <p:cNvSpPr>
            <a:spLocks noChangeShapeType="1"/>
          </p:cNvSpPr>
          <p:nvPr/>
        </p:nvSpPr>
        <p:spPr bwMode="auto">
          <a:xfrm flipH="1" flipV="1">
            <a:off x="4804384" y="3887821"/>
            <a:ext cx="360363" cy="1588"/>
          </a:xfrm>
          <a:prstGeom prst="line">
            <a:avLst/>
          </a:prstGeom>
          <a:noFill/>
          <a:ln w="38100">
            <a:solidFill>
              <a:schemeClr val="bg1"/>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46085" name="Line 5">
            <a:extLst>
              <a:ext uri="{FF2B5EF4-FFF2-40B4-BE49-F238E27FC236}">
                <a16:creationId xmlns:a16="http://schemas.microsoft.com/office/drawing/2014/main" id="{FBC2CC2D-63ED-4C00-9543-7F85ECEE3A31}"/>
              </a:ext>
            </a:extLst>
          </p:cNvPr>
          <p:cNvSpPr>
            <a:spLocks noChangeShapeType="1"/>
          </p:cNvSpPr>
          <p:nvPr/>
        </p:nvSpPr>
        <p:spPr bwMode="auto">
          <a:xfrm>
            <a:off x="3291497" y="3887821"/>
            <a:ext cx="288925" cy="0"/>
          </a:xfrm>
          <a:prstGeom prst="line">
            <a:avLst/>
          </a:prstGeom>
          <a:noFill/>
          <a:ln w="38100">
            <a:solidFill>
              <a:schemeClr val="bg1"/>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46086" name="Line 6">
            <a:extLst>
              <a:ext uri="{FF2B5EF4-FFF2-40B4-BE49-F238E27FC236}">
                <a16:creationId xmlns:a16="http://schemas.microsoft.com/office/drawing/2014/main" id="{C2F5AA61-B5D3-405F-9EF8-43C5BB1BEC64}"/>
              </a:ext>
            </a:extLst>
          </p:cNvPr>
          <p:cNvSpPr>
            <a:spLocks noChangeShapeType="1"/>
          </p:cNvSpPr>
          <p:nvPr/>
        </p:nvSpPr>
        <p:spPr bwMode="auto">
          <a:xfrm flipH="1">
            <a:off x="2427897" y="1800259"/>
            <a:ext cx="3175" cy="360362"/>
          </a:xfrm>
          <a:prstGeom prst="line">
            <a:avLst/>
          </a:prstGeom>
          <a:noFill/>
          <a:ln w="38100">
            <a:solidFill>
              <a:schemeClr val="bg1"/>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46087" name="Line 7">
            <a:extLst>
              <a:ext uri="{FF2B5EF4-FFF2-40B4-BE49-F238E27FC236}">
                <a16:creationId xmlns:a16="http://schemas.microsoft.com/office/drawing/2014/main" id="{4241DF62-0FB4-4755-9F8B-3B19582F0A9A}"/>
              </a:ext>
            </a:extLst>
          </p:cNvPr>
          <p:cNvSpPr>
            <a:spLocks noChangeShapeType="1"/>
          </p:cNvSpPr>
          <p:nvPr/>
        </p:nvSpPr>
        <p:spPr bwMode="auto">
          <a:xfrm flipH="1">
            <a:off x="2427896" y="3887821"/>
            <a:ext cx="431800" cy="1588"/>
          </a:xfrm>
          <a:prstGeom prst="line">
            <a:avLst/>
          </a:prstGeom>
          <a:noFill/>
          <a:ln w="38100">
            <a:solidFill>
              <a:schemeClr val="bg1"/>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46088" name="Line 8">
            <a:extLst>
              <a:ext uri="{FF2B5EF4-FFF2-40B4-BE49-F238E27FC236}">
                <a16:creationId xmlns:a16="http://schemas.microsoft.com/office/drawing/2014/main" id="{8071970B-F81E-475E-A2D8-97513C0B6FCC}"/>
              </a:ext>
            </a:extLst>
          </p:cNvPr>
          <p:cNvSpPr>
            <a:spLocks noChangeShapeType="1"/>
          </p:cNvSpPr>
          <p:nvPr/>
        </p:nvSpPr>
        <p:spPr bwMode="auto">
          <a:xfrm>
            <a:off x="4083659" y="3887821"/>
            <a:ext cx="288925" cy="0"/>
          </a:xfrm>
          <a:prstGeom prst="line">
            <a:avLst/>
          </a:prstGeom>
          <a:noFill/>
          <a:ln w="38100">
            <a:solidFill>
              <a:schemeClr val="bg1"/>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46089" name="AutoShape 9">
            <a:extLst>
              <a:ext uri="{FF2B5EF4-FFF2-40B4-BE49-F238E27FC236}">
                <a16:creationId xmlns:a16="http://schemas.microsoft.com/office/drawing/2014/main" id="{F32512F0-959E-4CF7-AD4C-A68E08BBC724}"/>
              </a:ext>
            </a:extLst>
          </p:cNvPr>
          <p:cNvSpPr>
            <a:spLocks noChangeArrowheads="1"/>
          </p:cNvSpPr>
          <p:nvPr/>
        </p:nvSpPr>
        <p:spPr bwMode="auto">
          <a:xfrm>
            <a:off x="2859696" y="3671921"/>
            <a:ext cx="431800" cy="431800"/>
          </a:xfrm>
          <a:prstGeom prst="flowChartSummingJunction">
            <a:avLst/>
          </a:prstGeom>
          <a:noFill/>
          <a:ln w="3810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panose="02020603050405020304" pitchFamily="18" charset="0"/>
              </a:defRPr>
            </a:lvl1pPr>
            <a:lvl2pPr marL="742950" indent="-285750">
              <a:spcBef>
                <a:spcPct val="20000"/>
              </a:spcBef>
              <a:buChar char="–"/>
              <a:defRPr sz="2800">
                <a:solidFill>
                  <a:schemeClr val="tx1"/>
                </a:solidFill>
                <a:latin typeface="Times" panose="02020603050405020304" pitchFamily="18" charset="0"/>
              </a:defRPr>
            </a:lvl2pPr>
            <a:lvl3pPr marL="1143000" indent="-228600">
              <a:spcBef>
                <a:spcPct val="20000"/>
              </a:spcBef>
              <a:buChar char="•"/>
              <a:defRPr sz="2400">
                <a:solidFill>
                  <a:schemeClr val="tx1"/>
                </a:solidFill>
                <a:latin typeface="Times" panose="02020603050405020304" pitchFamily="18" charset="0"/>
              </a:defRPr>
            </a:lvl3pPr>
            <a:lvl4pPr marL="1600200" indent="-228600">
              <a:spcBef>
                <a:spcPct val="20000"/>
              </a:spcBef>
              <a:buChar char="–"/>
              <a:defRPr sz="2000">
                <a:solidFill>
                  <a:schemeClr val="tx1"/>
                </a:solidFill>
                <a:latin typeface="Times" panose="02020603050405020304" pitchFamily="18" charset="0"/>
              </a:defRPr>
            </a:lvl4pPr>
            <a:lvl5pPr marL="2057400" indent="-228600">
              <a:spcBef>
                <a:spcPct val="20000"/>
              </a:spcBef>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defRPr>
            </a:lvl9pPr>
          </a:lstStyle>
          <a:p>
            <a:pPr eaLnBrk="1" hangingPunct="1">
              <a:spcBef>
                <a:spcPct val="0"/>
              </a:spcBef>
              <a:buFontTx/>
              <a:buNone/>
            </a:pPr>
            <a:endParaRPr lang="en-US" altLang="en-US" sz="2400">
              <a:latin typeface="Arial" panose="020B0604020202020204" pitchFamily="34" charset="0"/>
              <a:ea typeface="ＭＳ Ｐゴシック" panose="020B0600070205080204" pitchFamily="34" charset="-128"/>
            </a:endParaRPr>
          </a:p>
        </p:txBody>
      </p:sp>
      <p:sp>
        <p:nvSpPr>
          <p:cNvPr id="46090" name="AutoShape 10">
            <a:extLst>
              <a:ext uri="{FF2B5EF4-FFF2-40B4-BE49-F238E27FC236}">
                <a16:creationId xmlns:a16="http://schemas.microsoft.com/office/drawing/2014/main" id="{C08B872B-589C-4878-9E57-A232B0969D38}"/>
              </a:ext>
            </a:extLst>
          </p:cNvPr>
          <p:cNvSpPr>
            <a:spLocks noChangeArrowheads="1"/>
          </p:cNvSpPr>
          <p:nvPr/>
        </p:nvSpPr>
        <p:spPr bwMode="auto">
          <a:xfrm>
            <a:off x="4372583" y="3671921"/>
            <a:ext cx="431800" cy="431800"/>
          </a:xfrm>
          <a:prstGeom prst="flowChartSummingJunction">
            <a:avLst/>
          </a:prstGeom>
          <a:noFill/>
          <a:ln w="3810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panose="02020603050405020304" pitchFamily="18" charset="0"/>
              </a:defRPr>
            </a:lvl1pPr>
            <a:lvl2pPr marL="742950" indent="-285750">
              <a:spcBef>
                <a:spcPct val="20000"/>
              </a:spcBef>
              <a:buChar char="–"/>
              <a:defRPr sz="2800">
                <a:solidFill>
                  <a:schemeClr val="tx1"/>
                </a:solidFill>
                <a:latin typeface="Times" panose="02020603050405020304" pitchFamily="18" charset="0"/>
              </a:defRPr>
            </a:lvl2pPr>
            <a:lvl3pPr marL="1143000" indent="-228600">
              <a:spcBef>
                <a:spcPct val="20000"/>
              </a:spcBef>
              <a:buChar char="•"/>
              <a:defRPr sz="2400">
                <a:solidFill>
                  <a:schemeClr val="tx1"/>
                </a:solidFill>
                <a:latin typeface="Times" panose="02020603050405020304" pitchFamily="18" charset="0"/>
              </a:defRPr>
            </a:lvl3pPr>
            <a:lvl4pPr marL="1600200" indent="-228600">
              <a:spcBef>
                <a:spcPct val="20000"/>
              </a:spcBef>
              <a:buChar char="–"/>
              <a:defRPr sz="2000">
                <a:solidFill>
                  <a:schemeClr val="tx1"/>
                </a:solidFill>
                <a:latin typeface="Times" panose="02020603050405020304" pitchFamily="18" charset="0"/>
              </a:defRPr>
            </a:lvl4pPr>
            <a:lvl5pPr marL="2057400" indent="-228600">
              <a:spcBef>
                <a:spcPct val="20000"/>
              </a:spcBef>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defRPr>
            </a:lvl9pPr>
          </a:lstStyle>
          <a:p>
            <a:pPr eaLnBrk="1" hangingPunct="1">
              <a:spcBef>
                <a:spcPct val="0"/>
              </a:spcBef>
              <a:buFontTx/>
              <a:buNone/>
            </a:pPr>
            <a:endParaRPr lang="en-US" altLang="en-US" sz="2400">
              <a:latin typeface="Arial" panose="020B0604020202020204" pitchFamily="34" charset="0"/>
              <a:ea typeface="ＭＳ Ｐゴシック" panose="020B0600070205080204" pitchFamily="34" charset="-128"/>
            </a:endParaRPr>
          </a:p>
        </p:txBody>
      </p:sp>
      <p:sp>
        <p:nvSpPr>
          <p:cNvPr id="46091" name="Line 11">
            <a:extLst>
              <a:ext uri="{FF2B5EF4-FFF2-40B4-BE49-F238E27FC236}">
                <a16:creationId xmlns:a16="http://schemas.microsoft.com/office/drawing/2014/main" id="{38FB4CB8-1F96-44CD-8500-4A773FC46C1C}"/>
              </a:ext>
            </a:extLst>
          </p:cNvPr>
          <p:cNvSpPr>
            <a:spLocks noChangeShapeType="1"/>
          </p:cNvSpPr>
          <p:nvPr/>
        </p:nvSpPr>
        <p:spPr bwMode="auto">
          <a:xfrm>
            <a:off x="2426308" y="1800259"/>
            <a:ext cx="1441450" cy="0"/>
          </a:xfrm>
          <a:prstGeom prst="line">
            <a:avLst/>
          </a:prstGeom>
          <a:noFill/>
          <a:ln w="38100">
            <a:solidFill>
              <a:schemeClr val="bg1"/>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46092" name="Line 12">
            <a:extLst>
              <a:ext uri="{FF2B5EF4-FFF2-40B4-BE49-F238E27FC236}">
                <a16:creationId xmlns:a16="http://schemas.microsoft.com/office/drawing/2014/main" id="{F5A75E0D-9A40-4C56-9DC2-788CAACF4DFC}"/>
              </a:ext>
            </a:extLst>
          </p:cNvPr>
          <p:cNvSpPr>
            <a:spLocks noChangeShapeType="1"/>
          </p:cNvSpPr>
          <p:nvPr/>
        </p:nvSpPr>
        <p:spPr bwMode="auto">
          <a:xfrm>
            <a:off x="4083658" y="1800259"/>
            <a:ext cx="1081088" cy="0"/>
          </a:xfrm>
          <a:prstGeom prst="line">
            <a:avLst/>
          </a:prstGeom>
          <a:noFill/>
          <a:ln w="38100">
            <a:solidFill>
              <a:schemeClr val="bg1"/>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46093" name="Line 13">
            <a:extLst>
              <a:ext uri="{FF2B5EF4-FFF2-40B4-BE49-F238E27FC236}">
                <a16:creationId xmlns:a16="http://schemas.microsoft.com/office/drawing/2014/main" id="{2BD46718-E215-49EC-B18D-7B242753E830}"/>
              </a:ext>
            </a:extLst>
          </p:cNvPr>
          <p:cNvSpPr>
            <a:spLocks noChangeShapeType="1"/>
          </p:cNvSpPr>
          <p:nvPr/>
        </p:nvSpPr>
        <p:spPr bwMode="auto">
          <a:xfrm flipH="1">
            <a:off x="2427896" y="2592421"/>
            <a:ext cx="0" cy="1295400"/>
          </a:xfrm>
          <a:prstGeom prst="line">
            <a:avLst/>
          </a:prstGeom>
          <a:noFill/>
          <a:ln w="38100">
            <a:solidFill>
              <a:schemeClr val="bg1"/>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46094" name="Line 14">
            <a:extLst>
              <a:ext uri="{FF2B5EF4-FFF2-40B4-BE49-F238E27FC236}">
                <a16:creationId xmlns:a16="http://schemas.microsoft.com/office/drawing/2014/main" id="{6848E368-D51E-4EB8-8D23-8C5C99870796}"/>
              </a:ext>
            </a:extLst>
          </p:cNvPr>
          <p:cNvSpPr>
            <a:spLocks noChangeShapeType="1"/>
          </p:cNvSpPr>
          <p:nvPr/>
        </p:nvSpPr>
        <p:spPr bwMode="auto">
          <a:xfrm>
            <a:off x="5163158" y="2663859"/>
            <a:ext cx="0" cy="1223962"/>
          </a:xfrm>
          <a:prstGeom prst="line">
            <a:avLst/>
          </a:prstGeom>
          <a:noFill/>
          <a:ln w="38100">
            <a:solidFill>
              <a:schemeClr val="bg1"/>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46095" name="Oval 15">
            <a:extLst>
              <a:ext uri="{FF2B5EF4-FFF2-40B4-BE49-F238E27FC236}">
                <a16:creationId xmlns:a16="http://schemas.microsoft.com/office/drawing/2014/main" id="{0F2F5846-8386-45D4-A3C6-A75A162C0E95}"/>
              </a:ext>
            </a:extLst>
          </p:cNvPr>
          <p:cNvSpPr>
            <a:spLocks noChangeArrowheads="1"/>
          </p:cNvSpPr>
          <p:nvPr/>
        </p:nvSpPr>
        <p:spPr bwMode="auto">
          <a:xfrm>
            <a:off x="2211997" y="2160621"/>
            <a:ext cx="433387" cy="431800"/>
          </a:xfrm>
          <a:prstGeom prst="ellipse">
            <a:avLst/>
          </a:prstGeom>
          <a:solidFill>
            <a:schemeClr val="bg1"/>
          </a:solidFill>
          <a:ln w="38100">
            <a:solidFill>
              <a:schemeClr val="bg1"/>
            </a:solidFill>
            <a:round/>
            <a:headEnd/>
            <a:tailEnd/>
          </a:ln>
        </p:spPr>
        <p:txBody>
          <a:bodyPr wrap="none" anchor="ctr"/>
          <a:lstStyle>
            <a:lvl1pPr>
              <a:spcBef>
                <a:spcPct val="20000"/>
              </a:spcBef>
              <a:buChar char="•"/>
              <a:defRPr sz="3200">
                <a:solidFill>
                  <a:schemeClr val="tx1"/>
                </a:solidFill>
                <a:latin typeface="Times" panose="02020603050405020304" pitchFamily="18" charset="0"/>
              </a:defRPr>
            </a:lvl1pPr>
            <a:lvl2pPr marL="742950" indent="-285750">
              <a:spcBef>
                <a:spcPct val="20000"/>
              </a:spcBef>
              <a:buChar char="–"/>
              <a:defRPr sz="2800">
                <a:solidFill>
                  <a:schemeClr val="tx1"/>
                </a:solidFill>
                <a:latin typeface="Times" panose="02020603050405020304" pitchFamily="18" charset="0"/>
              </a:defRPr>
            </a:lvl2pPr>
            <a:lvl3pPr marL="1143000" indent="-228600">
              <a:spcBef>
                <a:spcPct val="20000"/>
              </a:spcBef>
              <a:buChar char="•"/>
              <a:defRPr sz="2400">
                <a:solidFill>
                  <a:schemeClr val="tx1"/>
                </a:solidFill>
                <a:latin typeface="Times" panose="02020603050405020304" pitchFamily="18" charset="0"/>
              </a:defRPr>
            </a:lvl3pPr>
            <a:lvl4pPr marL="1600200" indent="-228600">
              <a:spcBef>
                <a:spcPct val="20000"/>
              </a:spcBef>
              <a:buChar char="–"/>
              <a:defRPr sz="2000">
                <a:solidFill>
                  <a:schemeClr val="tx1"/>
                </a:solidFill>
                <a:latin typeface="Times" panose="02020603050405020304" pitchFamily="18" charset="0"/>
              </a:defRPr>
            </a:lvl4pPr>
            <a:lvl5pPr marL="2057400" indent="-228600">
              <a:spcBef>
                <a:spcPct val="20000"/>
              </a:spcBef>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defRPr>
            </a:lvl9pPr>
          </a:lstStyle>
          <a:p>
            <a:pPr algn="ctr" eaLnBrk="1" hangingPunct="1">
              <a:spcBef>
                <a:spcPct val="0"/>
              </a:spcBef>
              <a:buFontTx/>
              <a:buNone/>
            </a:pPr>
            <a:r>
              <a:rPr lang="en-GB" altLang="en-US" sz="2000" b="1">
                <a:latin typeface="Arial" panose="020B0604020202020204" pitchFamily="34" charset="0"/>
                <a:ea typeface="ＭＳ Ｐゴシック" panose="020B0600070205080204" pitchFamily="34" charset="-128"/>
              </a:rPr>
              <a:t>?</a:t>
            </a:r>
          </a:p>
        </p:txBody>
      </p:sp>
      <p:sp>
        <p:nvSpPr>
          <p:cNvPr id="46096" name="Oval 16">
            <a:extLst>
              <a:ext uri="{FF2B5EF4-FFF2-40B4-BE49-F238E27FC236}">
                <a16:creationId xmlns:a16="http://schemas.microsoft.com/office/drawing/2014/main" id="{CA221AE0-0B9D-4F3F-893A-FF2EB7CA7158}"/>
              </a:ext>
            </a:extLst>
          </p:cNvPr>
          <p:cNvSpPr>
            <a:spLocks noChangeArrowheads="1"/>
          </p:cNvSpPr>
          <p:nvPr/>
        </p:nvSpPr>
        <p:spPr bwMode="auto">
          <a:xfrm>
            <a:off x="4947258" y="2952784"/>
            <a:ext cx="431800" cy="431800"/>
          </a:xfrm>
          <a:prstGeom prst="ellipse">
            <a:avLst/>
          </a:prstGeom>
          <a:solidFill>
            <a:schemeClr val="bg1"/>
          </a:solidFill>
          <a:ln w="38100">
            <a:solidFill>
              <a:schemeClr val="bg1"/>
            </a:solidFill>
            <a:round/>
            <a:headEnd/>
            <a:tailEnd/>
          </a:ln>
        </p:spPr>
        <p:txBody>
          <a:bodyPr wrap="none" anchor="ctr"/>
          <a:lstStyle>
            <a:lvl1pPr>
              <a:spcBef>
                <a:spcPct val="20000"/>
              </a:spcBef>
              <a:buChar char="•"/>
              <a:defRPr sz="3200">
                <a:solidFill>
                  <a:schemeClr val="tx1"/>
                </a:solidFill>
                <a:latin typeface="Times" panose="02020603050405020304" pitchFamily="18" charset="0"/>
              </a:defRPr>
            </a:lvl1pPr>
            <a:lvl2pPr marL="742950" indent="-285750">
              <a:spcBef>
                <a:spcPct val="20000"/>
              </a:spcBef>
              <a:buChar char="–"/>
              <a:defRPr sz="2800">
                <a:solidFill>
                  <a:schemeClr val="tx1"/>
                </a:solidFill>
                <a:latin typeface="Times" panose="02020603050405020304" pitchFamily="18" charset="0"/>
              </a:defRPr>
            </a:lvl2pPr>
            <a:lvl3pPr marL="1143000" indent="-228600">
              <a:spcBef>
                <a:spcPct val="20000"/>
              </a:spcBef>
              <a:buChar char="•"/>
              <a:defRPr sz="2400">
                <a:solidFill>
                  <a:schemeClr val="tx1"/>
                </a:solidFill>
                <a:latin typeface="Times" panose="02020603050405020304" pitchFamily="18" charset="0"/>
              </a:defRPr>
            </a:lvl3pPr>
            <a:lvl4pPr marL="1600200" indent="-228600">
              <a:spcBef>
                <a:spcPct val="20000"/>
              </a:spcBef>
              <a:buChar char="–"/>
              <a:defRPr sz="2000">
                <a:solidFill>
                  <a:schemeClr val="tx1"/>
                </a:solidFill>
                <a:latin typeface="Times" panose="02020603050405020304" pitchFamily="18" charset="0"/>
              </a:defRPr>
            </a:lvl4pPr>
            <a:lvl5pPr marL="2057400" indent="-228600">
              <a:spcBef>
                <a:spcPct val="20000"/>
              </a:spcBef>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defRPr>
            </a:lvl9pPr>
          </a:lstStyle>
          <a:p>
            <a:pPr algn="ctr" eaLnBrk="1" hangingPunct="1">
              <a:spcBef>
                <a:spcPct val="0"/>
              </a:spcBef>
              <a:buFontTx/>
              <a:buNone/>
            </a:pPr>
            <a:r>
              <a:rPr lang="en-GB" altLang="en-US" sz="2000" b="1">
                <a:latin typeface="Arial" panose="020B0604020202020204" pitchFamily="34" charset="0"/>
                <a:ea typeface="ＭＳ Ｐゴシック" panose="020B0600070205080204" pitchFamily="34" charset="-128"/>
              </a:rPr>
              <a:t>?</a:t>
            </a:r>
          </a:p>
        </p:txBody>
      </p:sp>
      <p:sp>
        <p:nvSpPr>
          <p:cNvPr id="46097" name="Oval 17">
            <a:extLst>
              <a:ext uri="{FF2B5EF4-FFF2-40B4-BE49-F238E27FC236}">
                <a16:creationId xmlns:a16="http://schemas.microsoft.com/office/drawing/2014/main" id="{DFF02A03-39FA-4E30-853C-53350453D184}"/>
              </a:ext>
            </a:extLst>
          </p:cNvPr>
          <p:cNvSpPr>
            <a:spLocks noChangeArrowheads="1"/>
          </p:cNvSpPr>
          <p:nvPr/>
        </p:nvSpPr>
        <p:spPr bwMode="auto">
          <a:xfrm>
            <a:off x="3580422" y="3600485"/>
            <a:ext cx="503237" cy="503237"/>
          </a:xfrm>
          <a:prstGeom prst="ellipse">
            <a:avLst/>
          </a:prstGeom>
          <a:solidFill>
            <a:schemeClr val="bg1"/>
          </a:solidFill>
          <a:ln w="38100">
            <a:solidFill>
              <a:schemeClr val="bg1"/>
            </a:solidFill>
            <a:round/>
            <a:headEnd/>
            <a:tailEnd/>
          </a:ln>
        </p:spPr>
        <p:txBody>
          <a:bodyPr wrap="none" anchor="ctr"/>
          <a:lstStyle>
            <a:lvl1pPr>
              <a:spcBef>
                <a:spcPct val="20000"/>
              </a:spcBef>
              <a:buChar char="•"/>
              <a:defRPr sz="3200">
                <a:solidFill>
                  <a:schemeClr val="tx1"/>
                </a:solidFill>
                <a:latin typeface="Times" panose="02020603050405020304" pitchFamily="18" charset="0"/>
              </a:defRPr>
            </a:lvl1pPr>
            <a:lvl2pPr marL="742950" indent="-285750">
              <a:spcBef>
                <a:spcPct val="20000"/>
              </a:spcBef>
              <a:buChar char="–"/>
              <a:defRPr sz="2800">
                <a:solidFill>
                  <a:schemeClr val="tx1"/>
                </a:solidFill>
                <a:latin typeface="Times" panose="02020603050405020304" pitchFamily="18" charset="0"/>
              </a:defRPr>
            </a:lvl2pPr>
            <a:lvl3pPr marL="1143000" indent="-228600">
              <a:spcBef>
                <a:spcPct val="20000"/>
              </a:spcBef>
              <a:buChar char="•"/>
              <a:defRPr sz="2400">
                <a:solidFill>
                  <a:schemeClr val="tx1"/>
                </a:solidFill>
                <a:latin typeface="Times" panose="02020603050405020304" pitchFamily="18" charset="0"/>
              </a:defRPr>
            </a:lvl3pPr>
            <a:lvl4pPr marL="1600200" indent="-228600">
              <a:spcBef>
                <a:spcPct val="20000"/>
              </a:spcBef>
              <a:buChar char="–"/>
              <a:defRPr sz="2000">
                <a:solidFill>
                  <a:schemeClr val="tx1"/>
                </a:solidFill>
                <a:latin typeface="Times" panose="02020603050405020304" pitchFamily="18" charset="0"/>
              </a:defRPr>
            </a:lvl4pPr>
            <a:lvl5pPr marL="2057400" indent="-228600">
              <a:spcBef>
                <a:spcPct val="20000"/>
              </a:spcBef>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defRPr>
            </a:lvl9pPr>
          </a:lstStyle>
          <a:p>
            <a:pPr algn="ctr" eaLnBrk="1" hangingPunct="1">
              <a:spcBef>
                <a:spcPct val="0"/>
              </a:spcBef>
              <a:buFontTx/>
              <a:buNone/>
            </a:pPr>
            <a:r>
              <a:rPr lang="en-GB" altLang="en-US" sz="2000" b="1" dirty="0">
                <a:latin typeface="Arial" panose="020B0604020202020204" pitchFamily="34" charset="0"/>
                <a:ea typeface="ＭＳ Ｐゴシック" panose="020B0600070205080204" pitchFamily="34" charset="-128"/>
              </a:rPr>
              <a:t>4A</a:t>
            </a:r>
          </a:p>
        </p:txBody>
      </p:sp>
      <p:sp>
        <p:nvSpPr>
          <p:cNvPr id="46098" name="Line 18">
            <a:extLst>
              <a:ext uri="{FF2B5EF4-FFF2-40B4-BE49-F238E27FC236}">
                <a16:creationId xmlns:a16="http://schemas.microsoft.com/office/drawing/2014/main" id="{B377BD75-D100-4179-AE4C-9E4CD4FBED09}"/>
              </a:ext>
            </a:extLst>
          </p:cNvPr>
          <p:cNvSpPr>
            <a:spLocks noChangeShapeType="1"/>
          </p:cNvSpPr>
          <p:nvPr/>
        </p:nvSpPr>
        <p:spPr bwMode="auto">
          <a:xfrm flipH="1">
            <a:off x="5163159" y="1800259"/>
            <a:ext cx="3175" cy="431800"/>
          </a:xfrm>
          <a:prstGeom prst="line">
            <a:avLst/>
          </a:prstGeom>
          <a:noFill/>
          <a:ln w="38100">
            <a:solidFill>
              <a:schemeClr val="bg1"/>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46099" name="Line 19">
            <a:extLst>
              <a:ext uri="{FF2B5EF4-FFF2-40B4-BE49-F238E27FC236}">
                <a16:creationId xmlns:a16="http://schemas.microsoft.com/office/drawing/2014/main" id="{54F10755-5A4C-48D7-9E4C-4AF4FE64C4EB}"/>
              </a:ext>
            </a:extLst>
          </p:cNvPr>
          <p:cNvSpPr>
            <a:spLocks noChangeShapeType="1"/>
          </p:cNvSpPr>
          <p:nvPr/>
        </p:nvSpPr>
        <p:spPr bwMode="auto">
          <a:xfrm>
            <a:off x="3867758" y="1584359"/>
            <a:ext cx="0" cy="43180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46100" name="Line 20">
            <a:extLst>
              <a:ext uri="{FF2B5EF4-FFF2-40B4-BE49-F238E27FC236}">
                <a16:creationId xmlns:a16="http://schemas.microsoft.com/office/drawing/2014/main" id="{E6677888-2408-41A8-8B72-9A5126B0B9AE}"/>
              </a:ext>
            </a:extLst>
          </p:cNvPr>
          <p:cNvSpPr>
            <a:spLocks noChangeShapeType="1"/>
          </p:cNvSpPr>
          <p:nvPr/>
        </p:nvSpPr>
        <p:spPr bwMode="auto">
          <a:xfrm>
            <a:off x="4083658" y="1657385"/>
            <a:ext cx="0" cy="287337"/>
          </a:xfrm>
          <a:prstGeom prst="line">
            <a:avLst/>
          </a:prstGeom>
          <a:noFill/>
          <a:ln w="76200">
            <a:solidFill>
              <a:schemeClr val="bg1"/>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46101" name="AutoShape 21">
            <a:extLst>
              <a:ext uri="{FF2B5EF4-FFF2-40B4-BE49-F238E27FC236}">
                <a16:creationId xmlns:a16="http://schemas.microsoft.com/office/drawing/2014/main" id="{C6250DA6-F025-4082-876C-A5FB82D67C69}"/>
              </a:ext>
            </a:extLst>
          </p:cNvPr>
          <p:cNvSpPr>
            <a:spLocks noChangeArrowheads="1"/>
          </p:cNvSpPr>
          <p:nvPr/>
        </p:nvSpPr>
        <p:spPr bwMode="auto">
          <a:xfrm>
            <a:off x="4947258" y="2232059"/>
            <a:ext cx="431800" cy="431800"/>
          </a:xfrm>
          <a:prstGeom prst="flowChartSummingJunction">
            <a:avLst/>
          </a:prstGeom>
          <a:noFill/>
          <a:ln w="3810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panose="02020603050405020304" pitchFamily="18" charset="0"/>
              </a:defRPr>
            </a:lvl1pPr>
            <a:lvl2pPr marL="742950" indent="-285750">
              <a:spcBef>
                <a:spcPct val="20000"/>
              </a:spcBef>
              <a:buChar char="–"/>
              <a:defRPr sz="2800">
                <a:solidFill>
                  <a:schemeClr val="tx1"/>
                </a:solidFill>
                <a:latin typeface="Times" panose="02020603050405020304" pitchFamily="18" charset="0"/>
              </a:defRPr>
            </a:lvl2pPr>
            <a:lvl3pPr marL="1143000" indent="-228600">
              <a:spcBef>
                <a:spcPct val="20000"/>
              </a:spcBef>
              <a:buChar char="•"/>
              <a:defRPr sz="2400">
                <a:solidFill>
                  <a:schemeClr val="tx1"/>
                </a:solidFill>
                <a:latin typeface="Times" panose="02020603050405020304" pitchFamily="18" charset="0"/>
              </a:defRPr>
            </a:lvl3pPr>
            <a:lvl4pPr marL="1600200" indent="-228600">
              <a:spcBef>
                <a:spcPct val="20000"/>
              </a:spcBef>
              <a:buChar char="–"/>
              <a:defRPr sz="2000">
                <a:solidFill>
                  <a:schemeClr val="tx1"/>
                </a:solidFill>
                <a:latin typeface="Times" panose="02020603050405020304" pitchFamily="18" charset="0"/>
              </a:defRPr>
            </a:lvl4pPr>
            <a:lvl5pPr marL="2057400" indent="-228600">
              <a:spcBef>
                <a:spcPct val="20000"/>
              </a:spcBef>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defRPr>
            </a:lvl9pPr>
          </a:lstStyle>
          <a:p>
            <a:pPr eaLnBrk="1" hangingPunct="1">
              <a:spcBef>
                <a:spcPct val="0"/>
              </a:spcBef>
              <a:buFontTx/>
              <a:buNone/>
            </a:pPr>
            <a:endParaRPr lang="en-US" altLang="en-US" sz="2400">
              <a:latin typeface="Arial" panose="020B0604020202020204" pitchFamily="34" charset="0"/>
              <a:ea typeface="ＭＳ Ｐゴシック" panose="020B0600070205080204" pitchFamily="34" charset="-128"/>
            </a:endParaRPr>
          </a:p>
        </p:txBody>
      </p:sp>
      <p:sp>
        <p:nvSpPr>
          <p:cNvPr id="45078" name="Oval 22">
            <a:extLst>
              <a:ext uri="{FF2B5EF4-FFF2-40B4-BE49-F238E27FC236}">
                <a16:creationId xmlns:a16="http://schemas.microsoft.com/office/drawing/2014/main" id="{88C781D6-DEAA-49A0-AE05-7139E7793441}"/>
              </a:ext>
            </a:extLst>
          </p:cNvPr>
          <p:cNvSpPr>
            <a:spLocks noChangeArrowheads="1"/>
          </p:cNvSpPr>
          <p:nvPr/>
        </p:nvSpPr>
        <p:spPr bwMode="auto">
          <a:xfrm>
            <a:off x="2211997" y="2160621"/>
            <a:ext cx="433387" cy="431800"/>
          </a:xfrm>
          <a:prstGeom prst="ellipse">
            <a:avLst/>
          </a:prstGeom>
          <a:solidFill>
            <a:schemeClr val="bg1"/>
          </a:solidFill>
          <a:ln w="38100">
            <a:solidFill>
              <a:schemeClr val="bg1"/>
            </a:solidFill>
            <a:round/>
            <a:headEnd/>
            <a:tailEnd/>
          </a:ln>
        </p:spPr>
        <p:txBody>
          <a:bodyPr wrap="none" anchor="ctr"/>
          <a:lstStyle>
            <a:lvl1pPr>
              <a:spcBef>
                <a:spcPct val="20000"/>
              </a:spcBef>
              <a:buChar char="•"/>
              <a:defRPr sz="3200">
                <a:solidFill>
                  <a:schemeClr val="tx1"/>
                </a:solidFill>
                <a:latin typeface="Times" panose="02020603050405020304" pitchFamily="18" charset="0"/>
              </a:defRPr>
            </a:lvl1pPr>
            <a:lvl2pPr marL="742950" indent="-285750">
              <a:spcBef>
                <a:spcPct val="20000"/>
              </a:spcBef>
              <a:buChar char="–"/>
              <a:defRPr sz="2800">
                <a:solidFill>
                  <a:schemeClr val="tx1"/>
                </a:solidFill>
                <a:latin typeface="Times" panose="02020603050405020304" pitchFamily="18" charset="0"/>
              </a:defRPr>
            </a:lvl2pPr>
            <a:lvl3pPr marL="1143000" indent="-228600">
              <a:spcBef>
                <a:spcPct val="20000"/>
              </a:spcBef>
              <a:buChar char="•"/>
              <a:defRPr sz="2400">
                <a:solidFill>
                  <a:schemeClr val="tx1"/>
                </a:solidFill>
                <a:latin typeface="Times" panose="02020603050405020304" pitchFamily="18" charset="0"/>
              </a:defRPr>
            </a:lvl3pPr>
            <a:lvl4pPr marL="1600200" indent="-228600">
              <a:spcBef>
                <a:spcPct val="20000"/>
              </a:spcBef>
              <a:buChar char="–"/>
              <a:defRPr sz="2000">
                <a:solidFill>
                  <a:schemeClr val="tx1"/>
                </a:solidFill>
                <a:latin typeface="Times" panose="02020603050405020304" pitchFamily="18" charset="0"/>
              </a:defRPr>
            </a:lvl4pPr>
            <a:lvl5pPr marL="2057400" indent="-228600">
              <a:spcBef>
                <a:spcPct val="20000"/>
              </a:spcBef>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defRPr>
            </a:lvl9pPr>
          </a:lstStyle>
          <a:p>
            <a:pPr algn="ctr" eaLnBrk="1" hangingPunct="1">
              <a:spcBef>
                <a:spcPct val="0"/>
              </a:spcBef>
              <a:buFontTx/>
              <a:buNone/>
            </a:pPr>
            <a:r>
              <a:rPr lang="en-GB" altLang="en-US" sz="2000" b="1">
                <a:latin typeface="Arial" panose="020B0604020202020204" pitchFamily="34" charset="0"/>
                <a:ea typeface="ＭＳ Ｐゴシック" panose="020B0600070205080204" pitchFamily="34" charset="-128"/>
              </a:rPr>
              <a:t>4A</a:t>
            </a:r>
          </a:p>
        </p:txBody>
      </p:sp>
      <p:sp>
        <p:nvSpPr>
          <p:cNvPr id="45079" name="Oval 23">
            <a:extLst>
              <a:ext uri="{FF2B5EF4-FFF2-40B4-BE49-F238E27FC236}">
                <a16:creationId xmlns:a16="http://schemas.microsoft.com/office/drawing/2014/main" id="{A61345F4-6367-47D6-A0D9-D64276406CD6}"/>
              </a:ext>
            </a:extLst>
          </p:cNvPr>
          <p:cNvSpPr>
            <a:spLocks noChangeArrowheads="1"/>
          </p:cNvSpPr>
          <p:nvPr/>
        </p:nvSpPr>
        <p:spPr bwMode="auto">
          <a:xfrm>
            <a:off x="4947258" y="2952784"/>
            <a:ext cx="433388" cy="431800"/>
          </a:xfrm>
          <a:prstGeom prst="ellipse">
            <a:avLst/>
          </a:prstGeom>
          <a:solidFill>
            <a:schemeClr val="bg1"/>
          </a:solidFill>
          <a:ln w="38100">
            <a:solidFill>
              <a:schemeClr val="bg1"/>
            </a:solidFill>
            <a:round/>
            <a:headEnd/>
            <a:tailEnd/>
          </a:ln>
        </p:spPr>
        <p:txBody>
          <a:bodyPr wrap="none" anchor="ctr"/>
          <a:lstStyle>
            <a:lvl1pPr>
              <a:spcBef>
                <a:spcPct val="20000"/>
              </a:spcBef>
              <a:buChar char="•"/>
              <a:defRPr sz="3200">
                <a:solidFill>
                  <a:schemeClr val="tx1"/>
                </a:solidFill>
                <a:latin typeface="Times" panose="02020603050405020304" pitchFamily="18" charset="0"/>
              </a:defRPr>
            </a:lvl1pPr>
            <a:lvl2pPr marL="742950" indent="-285750">
              <a:spcBef>
                <a:spcPct val="20000"/>
              </a:spcBef>
              <a:buChar char="–"/>
              <a:defRPr sz="2800">
                <a:solidFill>
                  <a:schemeClr val="tx1"/>
                </a:solidFill>
                <a:latin typeface="Times" panose="02020603050405020304" pitchFamily="18" charset="0"/>
              </a:defRPr>
            </a:lvl2pPr>
            <a:lvl3pPr marL="1143000" indent="-228600">
              <a:spcBef>
                <a:spcPct val="20000"/>
              </a:spcBef>
              <a:buChar char="•"/>
              <a:defRPr sz="2400">
                <a:solidFill>
                  <a:schemeClr val="tx1"/>
                </a:solidFill>
                <a:latin typeface="Times" panose="02020603050405020304" pitchFamily="18" charset="0"/>
              </a:defRPr>
            </a:lvl3pPr>
            <a:lvl4pPr marL="1600200" indent="-228600">
              <a:spcBef>
                <a:spcPct val="20000"/>
              </a:spcBef>
              <a:buChar char="–"/>
              <a:defRPr sz="2000">
                <a:solidFill>
                  <a:schemeClr val="tx1"/>
                </a:solidFill>
                <a:latin typeface="Times" panose="02020603050405020304" pitchFamily="18" charset="0"/>
              </a:defRPr>
            </a:lvl4pPr>
            <a:lvl5pPr marL="2057400" indent="-228600">
              <a:spcBef>
                <a:spcPct val="20000"/>
              </a:spcBef>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defRPr>
            </a:lvl9pPr>
          </a:lstStyle>
          <a:p>
            <a:pPr algn="ctr" eaLnBrk="1" hangingPunct="1">
              <a:spcBef>
                <a:spcPct val="0"/>
              </a:spcBef>
              <a:buFontTx/>
              <a:buNone/>
            </a:pPr>
            <a:r>
              <a:rPr lang="en-GB" altLang="en-US" sz="2000" b="1">
                <a:latin typeface="Arial" panose="020B0604020202020204" pitchFamily="34" charset="0"/>
                <a:ea typeface="ＭＳ Ｐゴシック" panose="020B0600070205080204" pitchFamily="34" charset="-128"/>
              </a:rPr>
              <a:t>4A</a:t>
            </a:r>
          </a:p>
        </p:txBody>
      </p:sp>
      <p:sp>
        <p:nvSpPr>
          <p:cNvPr id="46104" name="Line 24">
            <a:extLst>
              <a:ext uri="{FF2B5EF4-FFF2-40B4-BE49-F238E27FC236}">
                <a16:creationId xmlns:a16="http://schemas.microsoft.com/office/drawing/2014/main" id="{4FCE813C-B6D1-44B4-8059-AFBD065CD34C}"/>
              </a:ext>
            </a:extLst>
          </p:cNvPr>
          <p:cNvSpPr>
            <a:spLocks noChangeShapeType="1"/>
          </p:cNvSpPr>
          <p:nvPr/>
        </p:nvSpPr>
        <p:spPr bwMode="auto">
          <a:xfrm>
            <a:off x="8547708" y="3816384"/>
            <a:ext cx="719138" cy="0"/>
          </a:xfrm>
          <a:prstGeom prst="line">
            <a:avLst/>
          </a:prstGeom>
          <a:noFill/>
          <a:ln w="38100">
            <a:solidFill>
              <a:schemeClr val="bg1"/>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46105" name="Line 25">
            <a:extLst>
              <a:ext uri="{FF2B5EF4-FFF2-40B4-BE49-F238E27FC236}">
                <a16:creationId xmlns:a16="http://schemas.microsoft.com/office/drawing/2014/main" id="{64DA76D4-70C2-4880-BEF9-62BAA84A0317}"/>
              </a:ext>
            </a:extLst>
          </p:cNvPr>
          <p:cNvSpPr>
            <a:spLocks noChangeShapeType="1"/>
          </p:cNvSpPr>
          <p:nvPr/>
        </p:nvSpPr>
        <p:spPr bwMode="auto">
          <a:xfrm>
            <a:off x="7612672" y="3816384"/>
            <a:ext cx="503237" cy="0"/>
          </a:xfrm>
          <a:prstGeom prst="line">
            <a:avLst/>
          </a:prstGeom>
          <a:noFill/>
          <a:ln w="38100">
            <a:solidFill>
              <a:schemeClr val="bg1"/>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46106" name="Line 26">
            <a:extLst>
              <a:ext uri="{FF2B5EF4-FFF2-40B4-BE49-F238E27FC236}">
                <a16:creationId xmlns:a16="http://schemas.microsoft.com/office/drawing/2014/main" id="{8A1A181A-BE83-4314-8B07-46D9A8C3910B}"/>
              </a:ext>
            </a:extLst>
          </p:cNvPr>
          <p:cNvSpPr>
            <a:spLocks noChangeShapeType="1"/>
          </p:cNvSpPr>
          <p:nvPr/>
        </p:nvSpPr>
        <p:spPr bwMode="auto">
          <a:xfrm>
            <a:off x="6531583" y="3816384"/>
            <a:ext cx="649288" cy="0"/>
          </a:xfrm>
          <a:prstGeom prst="line">
            <a:avLst/>
          </a:prstGeom>
          <a:noFill/>
          <a:ln w="38100">
            <a:solidFill>
              <a:schemeClr val="bg1"/>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46107" name="Line 27">
            <a:extLst>
              <a:ext uri="{FF2B5EF4-FFF2-40B4-BE49-F238E27FC236}">
                <a16:creationId xmlns:a16="http://schemas.microsoft.com/office/drawing/2014/main" id="{5B5EAE67-EF96-4D65-BD8E-B837D047F0A2}"/>
              </a:ext>
            </a:extLst>
          </p:cNvPr>
          <p:cNvSpPr>
            <a:spLocks noChangeShapeType="1"/>
          </p:cNvSpPr>
          <p:nvPr/>
        </p:nvSpPr>
        <p:spPr bwMode="auto">
          <a:xfrm>
            <a:off x="8549297" y="2879759"/>
            <a:ext cx="719137" cy="0"/>
          </a:xfrm>
          <a:prstGeom prst="line">
            <a:avLst/>
          </a:prstGeom>
          <a:noFill/>
          <a:ln w="38100">
            <a:solidFill>
              <a:schemeClr val="bg1"/>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46108" name="Line 28">
            <a:extLst>
              <a:ext uri="{FF2B5EF4-FFF2-40B4-BE49-F238E27FC236}">
                <a16:creationId xmlns:a16="http://schemas.microsoft.com/office/drawing/2014/main" id="{C2095C61-FF23-4F69-8759-43B97D0CEAE9}"/>
              </a:ext>
            </a:extLst>
          </p:cNvPr>
          <p:cNvSpPr>
            <a:spLocks noChangeShapeType="1"/>
          </p:cNvSpPr>
          <p:nvPr/>
        </p:nvSpPr>
        <p:spPr bwMode="auto">
          <a:xfrm>
            <a:off x="7612672" y="2879759"/>
            <a:ext cx="503237" cy="0"/>
          </a:xfrm>
          <a:prstGeom prst="line">
            <a:avLst/>
          </a:prstGeom>
          <a:noFill/>
          <a:ln w="38100">
            <a:solidFill>
              <a:schemeClr val="bg1"/>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46109" name="Line 29">
            <a:extLst>
              <a:ext uri="{FF2B5EF4-FFF2-40B4-BE49-F238E27FC236}">
                <a16:creationId xmlns:a16="http://schemas.microsoft.com/office/drawing/2014/main" id="{1A767710-38EA-4924-B014-44430B33CD8B}"/>
              </a:ext>
            </a:extLst>
          </p:cNvPr>
          <p:cNvSpPr>
            <a:spLocks noChangeShapeType="1"/>
          </p:cNvSpPr>
          <p:nvPr/>
        </p:nvSpPr>
        <p:spPr bwMode="auto">
          <a:xfrm>
            <a:off x="6531583" y="2879759"/>
            <a:ext cx="649288" cy="0"/>
          </a:xfrm>
          <a:prstGeom prst="line">
            <a:avLst/>
          </a:prstGeom>
          <a:noFill/>
          <a:ln w="38100">
            <a:solidFill>
              <a:schemeClr val="bg1"/>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46110" name="Line 30">
            <a:extLst>
              <a:ext uri="{FF2B5EF4-FFF2-40B4-BE49-F238E27FC236}">
                <a16:creationId xmlns:a16="http://schemas.microsoft.com/office/drawing/2014/main" id="{CE6E4EDA-72A1-44ED-9A90-90E7FEE7C5F9}"/>
              </a:ext>
            </a:extLst>
          </p:cNvPr>
          <p:cNvSpPr>
            <a:spLocks noChangeShapeType="1"/>
          </p:cNvSpPr>
          <p:nvPr/>
        </p:nvSpPr>
        <p:spPr bwMode="auto">
          <a:xfrm flipH="1">
            <a:off x="9268433" y="2519396"/>
            <a:ext cx="0" cy="2305050"/>
          </a:xfrm>
          <a:prstGeom prst="line">
            <a:avLst/>
          </a:prstGeom>
          <a:noFill/>
          <a:ln w="38100">
            <a:solidFill>
              <a:schemeClr val="bg1"/>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46111" name="Line 31">
            <a:extLst>
              <a:ext uri="{FF2B5EF4-FFF2-40B4-BE49-F238E27FC236}">
                <a16:creationId xmlns:a16="http://schemas.microsoft.com/office/drawing/2014/main" id="{1112BA95-CC9F-432E-8742-13FA44EB55DC}"/>
              </a:ext>
            </a:extLst>
          </p:cNvPr>
          <p:cNvSpPr>
            <a:spLocks noChangeShapeType="1"/>
          </p:cNvSpPr>
          <p:nvPr/>
        </p:nvSpPr>
        <p:spPr bwMode="auto">
          <a:xfrm flipH="1">
            <a:off x="6531583" y="2519396"/>
            <a:ext cx="0" cy="2305050"/>
          </a:xfrm>
          <a:prstGeom prst="line">
            <a:avLst/>
          </a:prstGeom>
          <a:noFill/>
          <a:ln w="38100">
            <a:solidFill>
              <a:schemeClr val="bg1"/>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46112" name="Line 32">
            <a:extLst>
              <a:ext uri="{FF2B5EF4-FFF2-40B4-BE49-F238E27FC236}">
                <a16:creationId xmlns:a16="http://schemas.microsoft.com/office/drawing/2014/main" id="{80A2CBDB-604A-4D9E-9B75-341849F40013}"/>
              </a:ext>
            </a:extLst>
          </p:cNvPr>
          <p:cNvSpPr>
            <a:spLocks noChangeShapeType="1"/>
          </p:cNvSpPr>
          <p:nvPr/>
        </p:nvSpPr>
        <p:spPr bwMode="auto">
          <a:xfrm>
            <a:off x="8188933" y="1655796"/>
            <a:ext cx="1081088" cy="0"/>
          </a:xfrm>
          <a:prstGeom prst="line">
            <a:avLst/>
          </a:prstGeom>
          <a:noFill/>
          <a:ln w="38100">
            <a:solidFill>
              <a:schemeClr val="bg1"/>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46113" name="Line 33">
            <a:extLst>
              <a:ext uri="{FF2B5EF4-FFF2-40B4-BE49-F238E27FC236}">
                <a16:creationId xmlns:a16="http://schemas.microsoft.com/office/drawing/2014/main" id="{DA92B8A9-9194-47BA-9A82-0CE34B6FAA91}"/>
              </a:ext>
            </a:extLst>
          </p:cNvPr>
          <p:cNvSpPr>
            <a:spLocks noChangeShapeType="1"/>
          </p:cNvSpPr>
          <p:nvPr/>
        </p:nvSpPr>
        <p:spPr bwMode="auto">
          <a:xfrm>
            <a:off x="6531583" y="1655796"/>
            <a:ext cx="1441450" cy="0"/>
          </a:xfrm>
          <a:prstGeom prst="line">
            <a:avLst/>
          </a:prstGeom>
          <a:noFill/>
          <a:ln w="38100">
            <a:solidFill>
              <a:schemeClr val="bg1"/>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46114" name="Line 34">
            <a:extLst>
              <a:ext uri="{FF2B5EF4-FFF2-40B4-BE49-F238E27FC236}">
                <a16:creationId xmlns:a16="http://schemas.microsoft.com/office/drawing/2014/main" id="{A70CDCC0-F13B-4247-88FE-020647B408A6}"/>
              </a:ext>
            </a:extLst>
          </p:cNvPr>
          <p:cNvSpPr>
            <a:spLocks noChangeShapeType="1"/>
          </p:cNvSpPr>
          <p:nvPr/>
        </p:nvSpPr>
        <p:spPr bwMode="auto">
          <a:xfrm flipH="1">
            <a:off x="6531583" y="1655796"/>
            <a:ext cx="1588" cy="431800"/>
          </a:xfrm>
          <a:prstGeom prst="line">
            <a:avLst/>
          </a:prstGeom>
          <a:noFill/>
          <a:ln w="38100">
            <a:solidFill>
              <a:schemeClr val="bg1"/>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46115" name="Line 35">
            <a:extLst>
              <a:ext uri="{FF2B5EF4-FFF2-40B4-BE49-F238E27FC236}">
                <a16:creationId xmlns:a16="http://schemas.microsoft.com/office/drawing/2014/main" id="{A809ABCD-8C32-4A91-B65F-63B862F3CF33}"/>
              </a:ext>
            </a:extLst>
          </p:cNvPr>
          <p:cNvSpPr>
            <a:spLocks noChangeShapeType="1"/>
          </p:cNvSpPr>
          <p:nvPr/>
        </p:nvSpPr>
        <p:spPr bwMode="auto">
          <a:xfrm>
            <a:off x="7973033" y="1439896"/>
            <a:ext cx="0" cy="43180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46116" name="Line 36">
            <a:extLst>
              <a:ext uri="{FF2B5EF4-FFF2-40B4-BE49-F238E27FC236}">
                <a16:creationId xmlns:a16="http://schemas.microsoft.com/office/drawing/2014/main" id="{43EEFB6D-0239-4C63-B574-1159BE87CBBB}"/>
              </a:ext>
            </a:extLst>
          </p:cNvPr>
          <p:cNvSpPr>
            <a:spLocks noChangeShapeType="1"/>
          </p:cNvSpPr>
          <p:nvPr/>
        </p:nvSpPr>
        <p:spPr bwMode="auto">
          <a:xfrm>
            <a:off x="8188933" y="1512921"/>
            <a:ext cx="0" cy="287338"/>
          </a:xfrm>
          <a:prstGeom prst="line">
            <a:avLst/>
          </a:prstGeom>
          <a:noFill/>
          <a:ln w="76200">
            <a:solidFill>
              <a:schemeClr val="bg1"/>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46117" name="Line 37">
            <a:extLst>
              <a:ext uri="{FF2B5EF4-FFF2-40B4-BE49-F238E27FC236}">
                <a16:creationId xmlns:a16="http://schemas.microsoft.com/office/drawing/2014/main" id="{7645D29D-3E5A-43F3-8AAA-3F474E3B6D27}"/>
              </a:ext>
            </a:extLst>
          </p:cNvPr>
          <p:cNvSpPr>
            <a:spLocks noChangeShapeType="1"/>
          </p:cNvSpPr>
          <p:nvPr/>
        </p:nvSpPr>
        <p:spPr bwMode="auto">
          <a:xfrm flipH="1">
            <a:off x="9268434" y="1655796"/>
            <a:ext cx="3175" cy="431800"/>
          </a:xfrm>
          <a:prstGeom prst="line">
            <a:avLst/>
          </a:prstGeom>
          <a:noFill/>
          <a:ln w="38100">
            <a:solidFill>
              <a:schemeClr val="bg1"/>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46118" name="Oval 38">
            <a:extLst>
              <a:ext uri="{FF2B5EF4-FFF2-40B4-BE49-F238E27FC236}">
                <a16:creationId xmlns:a16="http://schemas.microsoft.com/office/drawing/2014/main" id="{20868F6C-3792-4DDB-A3F1-E3B924AEAD6A}"/>
              </a:ext>
            </a:extLst>
          </p:cNvPr>
          <p:cNvSpPr>
            <a:spLocks noChangeArrowheads="1"/>
          </p:cNvSpPr>
          <p:nvPr/>
        </p:nvSpPr>
        <p:spPr bwMode="auto">
          <a:xfrm>
            <a:off x="9052533" y="2087596"/>
            <a:ext cx="431800" cy="431800"/>
          </a:xfrm>
          <a:prstGeom prst="ellipse">
            <a:avLst/>
          </a:prstGeom>
          <a:solidFill>
            <a:schemeClr val="bg1"/>
          </a:solidFill>
          <a:ln w="38100">
            <a:solidFill>
              <a:schemeClr val="bg1"/>
            </a:solidFill>
            <a:round/>
            <a:headEnd/>
            <a:tailEnd/>
          </a:ln>
        </p:spPr>
        <p:txBody>
          <a:bodyPr wrap="none" anchor="ctr"/>
          <a:lstStyle>
            <a:lvl1pPr>
              <a:spcBef>
                <a:spcPct val="20000"/>
              </a:spcBef>
              <a:buChar char="•"/>
              <a:defRPr sz="3200">
                <a:solidFill>
                  <a:schemeClr val="tx1"/>
                </a:solidFill>
                <a:latin typeface="Times" panose="02020603050405020304" pitchFamily="18" charset="0"/>
              </a:defRPr>
            </a:lvl1pPr>
            <a:lvl2pPr marL="742950" indent="-285750">
              <a:spcBef>
                <a:spcPct val="20000"/>
              </a:spcBef>
              <a:buChar char="–"/>
              <a:defRPr sz="2800">
                <a:solidFill>
                  <a:schemeClr val="tx1"/>
                </a:solidFill>
                <a:latin typeface="Times" panose="02020603050405020304" pitchFamily="18" charset="0"/>
              </a:defRPr>
            </a:lvl2pPr>
            <a:lvl3pPr marL="1143000" indent="-228600">
              <a:spcBef>
                <a:spcPct val="20000"/>
              </a:spcBef>
              <a:buChar char="•"/>
              <a:defRPr sz="2400">
                <a:solidFill>
                  <a:schemeClr val="tx1"/>
                </a:solidFill>
                <a:latin typeface="Times" panose="02020603050405020304" pitchFamily="18" charset="0"/>
              </a:defRPr>
            </a:lvl3pPr>
            <a:lvl4pPr marL="1600200" indent="-228600">
              <a:spcBef>
                <a:spcPct val="20000"/>
              </a:spcBef>
              <a:buChar char="–"/>
              <a:defRPr sz="2000">
                <a:solidFill>
                  <a:schemeClr val="tx1"/>
                </a:solidFill>
                <a:latin typeface="Times" panose="02020603050405020304" pitchFamily="18" charset="0"/>
              </a:defRPr>
            </a:lvl4pPr>
            <a:lvl5pPr marL="2057400" indent="-228600">
              <a:spcBef>
                <a:spcPct val="20000"/>
              </a:spcBef>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defRPr>
            </a:lvl9pPr>
          </a:lstStyle>
          <a:p>
            <a:pPr algn="ctr" eaLnBrk="1" hangingPunct="1">
              <a:spcBef>
                <a:spcPct val="0"/>
              </a:spcBef>
              <a:buFontTx/>
              <a:buNone/>
            </a:pPr>
            <a:r>
              <a:rPr lang="en-GB" altLang="en-US" sz="2000" b="1">
                <a:latin typeface="Arial" panose="020B0604020202020204" pitchFamily="34" charset="0"/>
                <a:ea typeface="ＭＳ Ｐゴシック" panose="020B0600070205080204" pitchFamily="34" charset="-128"/>
              </a:rPr>
              <a:t>3A</a:t>
            </a:r>
          </a:p>
        </p:txBody>
      </p:sp>
      <p:sp>
        <p:nvSpPr>
          <p:cNvPr id="46119" name="Oval 39">
            <a:extLst>
              <a:ext uri="{FF2B5EF4-FFF2-40B4-BE49-F238E27FC236}">
                <a16:creationId xmlns:a16="http://schemas.microsoft.com/office/drawing/2014/main" id="{1F0FB0E1-CD78-4D62-88EA-72AF6D48F439}"/>
              </a:ext>
            </a:extLst>
          </p:cNvPr>
          <p:cNvSpPr>
            <a:spLocks noChangeArrowheads="1"/>
          </p:cNvSpPr>
          <p:nvPr/>
        </p:nvSpPr>
        <p:spPr bwMode="auto">
          <a:xfrm>
            <a:off x="6315683" y="2087596"/>
            <a:ext cx="431800" cy="431800"/>
          </a:xfrm>
          <a:prstGeom prst="ellipse">
            <a:avLst/>
          </a:prstGeom>
          <a:solidFill>
            <a:schemeClr val="bg1"/>
          </a:solidFill>
          <a:ln w="38100">
            <a:solidFill>
              <a:schemeClr val="bg1"/>
            </a:solidFill>
            <a:round/>
            <a:headEnd/>
            <a:tailEnd/>
          </a:ln>
        </p:spPr>
        <p:txBody>
          <a:bodyPr wrap="none" anchor="ctr"/>
          <a:lstStyle>
            <a:lvl1pPr>
              <a:spcBef>
                <a:spcPct val="20000"/>
              </a:spcBef>
              <a:buChar char="•"/>
              <a:defRPr sz="3200">
                <a:solidFill>
                  <a:schemeClr val="tx1"/>
                </a:solidFill>
                <a:latin typeface="Times" panose="02020603050405020304" pitchFamily="18" charset="0"/>
              </a:defRPr>
            </a:lvl1pPr>
            <a:lvl2pPr marL="742950" indent="-285750">
              <a:spcBef>
                <a:spcPct val="20000"/>
              </a:spcBef>
              <a:buChar char="–"/>
              <a:defRPr sz="2800">
                <a:solidFill>
                  <a:schemeClr val="tx1"/>
                </a:solidFill>
                <a:latin typeface="Times" panose="02020603050405020304" pitchFamily="18" charset="0"/>
              </a:defRPr>
            </a:lvl2pPr>
            <a:lvl3pPr marL="1143000" indent="-228600">
              <a:spcBef>
                <a:spcPct val="20000"/>
              </a:spcBef>
              <a:buChar char="•"/>
              <a:defRPr sz="2400">
                <a:solidFill>
                  <a:schemeClr val="tx1"/>
                </a:solidFill>
                <a:latin typeface="Times" panose="02020603050405020304" pitchFamily="18" charset="0"/>
              </a:defRPr>
            </a:lvl3pPr>
            <a:lvl4pPr marL="1600200" indent="-228600">
              <a:spcBef>
                <a:spcPct val="20000"/>
              </a:spcBef>
              <a:buChar char="–"/>
              <a:defRPr sz="2000">
                <a:solidFill>
                  <a:schemeClr val="tx1"/>
                </a:solidFill>
                <a:latin typeface="Times" panose="02020603050405020304" pitchFamily="18" charset="0"/>
              </a:defRPr>
            </a:lvl4pPr>
            <a:lvl5pPr marL="2057400" indent="-228600">
              <a:spcBef>
                <a:spcPct val="20000"/>
              </a:spcBef>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defRPr>
            </a:lvl9pPr>
          </a:lstStyle>
          <a:p>
            <a:pPr algn="ctr" eaLnBrk="1" hangingPunct="1">
              <a:spcBef>
                <a:spcPct val="0"/>
              </a:spcBef>
              <a:buFontTx/>
              <a:buNone/>
            </a:pPr>
            <a:r>
              <a:rPr lang="en-GB" altLang="en-US" sz="2000" b="1">
                <a:latin typeface="Arial" panose="020B0604020202020204" pitchFamily="34" charset="0"/>
                <a:ea typeface="ＭＳ Ｐゴシック" panose="020B0600070205080204" pitchFamily="34" charset="-128"/>
              </a:rPr>
              <a:t>?</a:t>
            </a:r>
          </a:p>
        </p:txBody>
      </p:sp>
      <p:sp>
        <p:nvSpPr>
          <p:cNvPr id="46120" name="AutoShape 40">
            <a:extLst>
              <a:ext uri="{FF2B5EF4-FFF2-40B4-BE49-F238E27FC236}">
                <a16:creationId xmlns:a16="http://schemas.microsoft.com/office/drawing/2014/main" id="{675D7E79-ACA2-42CE-9CD0-E9BBFF251AAF}"/>
              </a:ext>
            </a:extLst>
          </p:cNvPr>
          <p:cNvSpPr>
            <a:spLocks noChangeArrowheads="1"/>
          </p:cNvSpPr>
          <p:nvPr/>
        </p:nvSpPr>
        <p:spPr bwMode="auto">
          <a:xfrm>
            <a:off x="7180871" y="2663859"/>
            <a:ext cx="431800" cy="431800"/>
          </a:xfrm>
          <a:prstGeom prst="flowChartSummingJunction">
            <a:avLst/>
          </a:prstGeom>
          <a:noFill/>
          <a:ln w="3810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panose="02020603050405020304" pitchFamily="18" charset="0"/>
              </a:defRPr>
            </a:lvl1pPr>
            <a:lvl2pPr marL="742950" indent="-285750">
              <a:spcBef>
                <a:spcPct val="20000"/>
              </a:spcBef>
              <a:buChar char="–"/>
              <a:defRPr sz="2800">
                <a:solidFill>
                  <a:schemeClr val="tx1"/>
                </a:solidFill>
                <a:latin typeface="Times" panose="02020603050405020304" pitchFamily="18" charset="0"/>
              </a:defRPr>
            </a:lvl2pPr>
            <a:lvl3pPr marL="1143000" indent="-228600">
              <a:spcBef>
                <a:spcPct val="20000"/>
              </a:spcBef>
              <a:buChar char="•"/>
              <a:defRPr sz="2400">
                <a:solidFill>
                  <a:schemeClr val="tx1"/>
                </a:solidFill>
                <a:latin typeface="Times" panose="02020603050405020304" pitchFamily="18" charset="0"/>
              </a:defRPr>
            </a:lvl3pPr>
            <a:lvl4pPr marL="1600200" indent="-228600">
              <a:spcBef>
                <a:spcPct val="20000"/>
              </a:spcBef>
              <a:buChar char="–"/>
              <a:defRPr sz="2000">
                <a:solidFill>
                  <a:schemeClr val="tx1"/>
                </a:solidFill>
                <a:latin typeface="Times" panose="02020603050405020304" pitchFamily="18" charset="0"/>
              </a:defRPr>
            </a:lvl4pPr>
            <a:lvl5pPr marL="2057400" indent="-228600">
              <a:spcBef>
                <a:spcPct val="20000"/>
              </a:spcBef>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defRPr>
            </a:lvl9pPr>
          </a:lstStyle>
          <a:p>
            <a:pPr eaLnBrk="1" hangingPunct="1">
              <a:spcBef>
                <a:spcPct val="0"/>
              </a:spcBef>
              <a:buFontTx/>
              <a:buNone/>
            </a:pPr>
            <a:endParaRPr lang="en-US" altLang="en-US" sz="2400">
              <a:latin typeface="Arial" panose="020B0604020202020204" pitchFamily="34" charset="0"/>
              <a:ea typeface="ＭＳ Ｐゴシック" panose="020B0600070205080204" pitchFamily="34" charset="-128"/>
            </a:endParaRPr>
          </a:p>
        </p:txBody>
      </p:sp>
      <p:sp>
        <p:nvSpPr>
          <p:cNvPr id="46121" name="Oval 41">
            <a:extLst>
              <a:ext uri="{FF2B5EF4-FFF2-40B4-BE49-F238E27FC236}">
                <a16:creationId xmlns:a16="http://schemas.microsoft.com/office/drawing/2014/main" id="{04A78C9F-DE57-4647-8CA1-8A5FD088A8EB}"/>
              </a:ext>
            </a:extLst>
          </p:cNvPr>
          <p:cNvSpPr>
            <a:spLocks noChangeArrowheads="1"/>
          </p:cNvSpPr>
          <p:nvPr/>
        </p:nvSpPr>
        <p:spPr bwMode="auto">
          <a:xfrm>
            <a:off x="8115908" y="2663859"/>
            <a:ext cx="431800" cy="431800"/>
          </a:xfrm>
          <a:prstGeom prst="ellipse">
            <a:avLst/>
          </a:prstGeom>
          <a:solidFill>
            <a:schemeClr val="bg1"/>
          </a:solidFill>
          <a:ln w="38100">
            <a:solidFill>
              <a:schemeClr val="bg1"/>
            </a:solidFill>
            <a:round/>
            <a:headEnd/>
            <a:tailEnd/>
          </a:ln>
        </p:spPr>
        <p:txBody>
          <a:bodyPr wrap="none" anchor="ctr"/>
          <a:lstStyle>
            <a:lvl1pPr>
              <a:spcBef>
                <a:spcPct val="20000"/>
              </a:spcBef>
              <a:buChar char="•"/>
              <a:defRPr sz="3200">
                <a:solidFill>
                  <a:schemeClr val="tx1"/>
                </a:solidFill>
                <a:latin typeface="Times" panose="02020603050405020304" pitchFamily="18" charset="0"/>
              </a:defRPr>
            </a:lvl1pPr>
            <a:lvl2pPr marL="742950" indent="-285750">
              <a:spcBef>
                <a:spcPct val="20000"/>
              </a:spcBef>
              <a:buChar char="–"/>
              <a:defRPr sz="2800">
                <a:solidFill>
                  <a:schemeClr val="tx1"/>
                </a:solidFill>
                <a:latin typeface="Times" panose="02020603050405020304" pitchFamily="18" charset="0"/>
              </a:defRPr>
            </a:lvl2pPr>
            <a:lvl3pPr marL="1143000" indent="-228600">
              <a:spcBef>
                <a:spcPct val="20000"/>
              </a:spcBef>
              <a:buChar char="•"/>
              <a:defRPr sz="2400">
                <a:solidFill>
                  <a:schemeClr val="tx1"/>
                </a:solidFill>
                <a:latin typeface="Times" panose="02020603050405020304" pitchFamily="18" charset="0"/>
              </a:defRPr>
            </a:lvl3pPr>
            <a:lvl4pPr marL="1600200" indent="-228600">
              <a:spcBef>
                <a:spcPct val="20000"/>
              </a:spcBef>
              <a:buChar char="–"/>
              <a:defRPr sz="2000">
                <a:solidFill>
                  <a:schemeClr val="tx1"/>
                </a:solidFill>
                <a:latin typeface="Times" panose="02020603050405020304" pitchFamily="18" charset="0"/>
              </a:defRPr>
            </a:lvl4pPr>
            <a:lvl5pPr marL="2057400" indent="-228600">
              <a:spcBef>
                <a:spcPct val="20000"/>
              </a:spcBef>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defRPr>
            </a:lvl9pPr>
          </a:lstStyle>
          <a:p>
            <a:pPr algn="ctr" eaLnBrk="1" hangingPunct="1">
              <a:spcBef>
                <a:spcPct val="0"/>
              </a:spcBef>
              <a:buFontTx/>
              <a:buNone/>
            </a:pPr>
            <a:r>
              <a:rPr lang="en-GB" altLang="en-US" sz="2000" b="1">
                <a:latin typeface="Arial" panose="020B0604020202020204" pitchFamily="34" charset="0"/>
                <a:ea typeface="ＭＳ Ｐゴシック" panose="020B0600070205080204" pitchFamily="34" charset="-128"/>
              </a:rPr>
              <a:t>?</a:t>
            </a:r>
          </a:p>
        </p:txBody>
      </p:sp>
      <p:sp>
        <p:nvSpPr>
          <p:cNvPr id="46122" name="AutoShape 42">
            <a:extLst>
              <a:ext uri="{FF2B5EF4-FFF2-40B4-BE49-F238E27FC236}">
                <a16:creationId xmlns:a16="http://schemas.microsoft.com/office/drawing/2014/main" id="{0AECF773-1417-4B13-89E7-42702FE7B601}"/>
              </a:ext>
            </a:extLst>
          </p:cNvPr>
          <p:cNvSpPr>
            <a:spLocks noChangeArrowheads="1"/>
          </p:cNvSpPr>
          <p:nvPr/>
        </p:nvSpPr>
        <p:spPr bwMode="auto">
          <a:xfrm>
            <a:off x="7180871" y="3600484"/>
            <a:ext cx="431800" cy="431800"/>
          </a:xfrm>
          <a:prstGeom prst="flowChartSummingJunction">
            <a:avLst/>
          </a:prstGeom>
          <a:noFill/>
          <a:ln w="3810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panose="02020603050405020304" pitchFamily="18" charset="0"/>
              </a:defRPr>
            </a:lvl1pPr>
            <a:lvl2pPr marL="742950" indent="-285750">
              <a:spcBef>
                <a:spcPct val="20000"/>
              </a:spcBef>
              <a:buChar char="–"/>
              <a:defRPr sz="2800">
                <a:solidFill>
                  <a:schemeClr val="tx1"/>
                </a:solidFill>
                <a:latin typeface="Times" panose="02020603050405020304" pitchFamily="18" charset="0"/>
              </a:defRPr>
            </a:lvl2pPr>
            <a:lvl3pPr marL="1143000" indent="-228600">
              <a:spcBef>
                <a:spcPct val="20000"/>
              </a:spcBef>
              <a:buChar char="•"/>
              <a:defRPr sz="2400">
                <a:solidFill>
                  <a:schemeClr val="tx1"/>
                </a:solidFill>
                <a:latin typeface="Times" panose="02020603050405020304" pitchFamily="18" charset="0"/>
              </a:defRPr>
            </a:lvl3pPr>
            <a:lvl4pPr marL="1600200" indent="-228600">
              <a:spcBef>
                <a:spcPct val="20000"/>
              </a:spcBef>
              <a:buChar char="–"/>
              <a:defRPr sz="2000">
                <a:solidFill>
                  <a:schemeClr val="tx1"/>
                </a:solidFill>
                <a:latin typeface="Times" panose="02020603050405020304" pitchFamily="18" charset="0"/>
              </a:defRPr>
            </a:lvl4pPr>
            <a:lvl5pPr marL="2057400" indent="-228600">
              <a:spcBef>
                <a:spcPct val="20000"/>
              </a:spcBef>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defRPr>
            </a:lvl9pPr>
          </a:lstStyle>
          <a:p>
            <a:pPr eaLnBrk="1" hangingPunct="1">
              <a:spcBef>
                <a:spcPct val="0"/>
              </a:spcBef>
              <a:buFontTx/>
              <a:buNone/>
            </a:pPr>
            <a:endParaRPr lang="en-US" altLang="en-US" sz="2400">
              <a:latin typeface="Arial" panose="020B0604020202020204" pitchFamily="34" charset="0"/>
              <a:ea typeface="ＭＳ Ｐゴシック" panose="020B0600070205080204" pitchFamily="34" charset="-128"/>
            </a:endParaRPr>
          </a:p>
        </p:txBody>
      </p:sp>
      <p:sp>
        <p:nvSpPr>
          <p:cNvPr id="46123" name="Oval 43">
            <a:extLst>
              <a:ext uri="{FF2B5EF4-FFF2-40B4-BE49-F238E27FC236}">
                <a16:creationId xmlns:a16="http://schemas.microsoft.com/office/drawing/2014/main" id="{FC79589F-5871-439C-BEFA-4E0A812E1EE5}"/>
              </a:ext>
            </a:extLst>
          </p:cNvPr>
          <p:cNvSpPr>
            <a:spLocks noChangeArrowheads="1"/>
          </p:cNvSpPr>
          <p:nvPr/>
        </p:nvSpPr>
        <p:spPr bwMode="auto">
          <a:xfrm>
            <a:off x="8115908" y="3600484"/>
            <a:ext cx="431800" cy="431800"/>
          </a:xfrm>
          <a:prstGeom prst="ellipse">
            <a:avLst/>
          </a:prstGeom>
          <a:solidFill>
            <a:schemeClr val="bg1"/>
          </a:solidFill>
          <a:ln w="38100">
            <a:solidFill>
              <a:schemeClr val="bg1"/>
            </a:solidFill>
            <a:round/>
            <a:headEnd/>
            <a:tailEnd/>
          </a:ln>
        </p:spPr>
        <p:txBody>
          <a:bodyPr wrap="none" anchor="ctr"/>
          <a:lstStyle>
            <a:lvl1pPr>
              <a:spcBef>
                <a:spcPct val="20000"/>
              </a:spcBef>
              <a:buChar char="•"/>
              <a:defRPr sz="3200">
                <a:solidFill>
                  <a:schemeClr val="tx1"/>
                </a:solidFill>
                <a:latin typeface="Times" panose="02020603050405020304" pitchFamily="18" charset="0"/>
              </a:defRPr>
            </a:lvl1pPr>
            <a:lvl2pPr marL="742950" indent="-285750">
              <a:spcBef>
                <a:spcPct val="20000"/>
              </a:spcBef>
              <a:buChar char="–"/>
              <a:defRPr sz="2800">
                <a:solidFill>
                  <a:schemeClr val="tx1"/>
                </a:solidFill>
                <a:latin typeface="Times" panose="02020603050405020304" pitchFamily="18" charset="0"/>
              </a:defRPr>
            </a:lvl2pPr>
            <a:lvl3pPr marL="1143000" indent="-228600">
              <a:spcBef>
                <a:spcPct val="20000"/>
              </a:spcBef>
              <a:buChar char="•"/>
              <a:defRPr sz="2400">
                <a:solidFill>
                  <a:schemeClr val="tx1"/>
                </a:solidFill>
                <a:latin typeface="Times" panose="02020603050405020304" pitchFamily="18" charset="0"/>
              </a:defRPr>
            </a:lvl3pPr>
            <a:lvl4pPr marL="1600200" indent="-228600">
              <a:spcBef>
                <a:spcPct val="20000"/>
              </a:spcBef>
              <a:buChar char="–"/>
              <a:defRPr sz="2000">
                <a:solidFill>
                  <a:schemeClr val="tx1"/>
                </a:solidFill>
                <a:latin typeface="Times" panose="02020603050405020304" pitchFamily="18" charset="0"/>
              </a:defRPr>
            </a:lvl4pPr>
            <a:lvl5pPr marL="2057400" indent="-228600">
              <a:spcBef>
                <a:spcPct val="20000"/>
              </a:spcBef>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defRPr>
            </a:lvl9pPr>
          </a:lstStyle>
          <a:p>
            <a:pPr algn="ctr" eaLnBrk="1" hangingPunct="1">
              <a:spcBef>
                <a:spcPct val="0"/>
              </a:spcBef>
              <a:buFontTx/>
              <a:buNone/>
            </a:pPr>
            <a:r>
              <a:rPr lang="en-GB" altLang="en-US" sz="2000" b="1">
                <a:latin typeface="Arial" panose="020B0604020202020204" pitchFamily="34" charset="0"/>
                <a:ea typeface="ＭＳ Ｐゴシック" panose="020B0600070205080204" pitchFamily="34" charset="-128"/>
              </a:rPr>
              <a:t>1A</a:t>
            </a:r>
          </a:p>
        </p:txBody>
      </p:sp>
      <p:sp>
        <p:nvSpPr>
          <p:cNvPr id="46124" name="Line 44">
            <a:extLst>
              <a:ext uri="{FF2B5EF4-FFF2-40B4-BE49-F238E27FC236}">
                <a16:creationId xmlns:a16="http://schemas.microsoft.com/office/drawing/2014/main" id="{A123E854-8D1E-489A-97B1-AA18575D84A4}"/>
              </a:ext>
            </a:extLst>
          </p:cNvPr>
          <p:cNvSpPr>
            <a:spLocks noChangeShapeType="1"/>
          </p:cNvSpPr>
          <p:nvPr/>
        </p:nvSpPr>
        <p:spPr bwMode="auto">
          <a:xfrm>
            <a:off x="6531583" y="4824446"/>
            <a:ext cx="649288" cy="0"/>
          </a:xfrm>
          <a:prstGeom prst="line">
            <a:avLst/>
          </a:prstGeom>
          <a:noFill/>
          <a:ln w="38100">
            <a:solidFill>
              <a:schemeClr val="bg1"/>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46125" name="AutoShape 45">
            <a:extLst>
              <a:ext uri="{FF2B5EF4-FFF2-40B4-BE49-F238E27FC236}">
                <a16:creationId xmlns:a16="http://schemas.microsoft.com/office/drawing/2014/main" id="{2A23C969-9867-4975-A036-2767B60D2DB0}"/>
              </a:ext>
            </a:extLst>
          </p:cNvPr>
          <p:cNvSpPr>
            <a:spLocks noChangeArrowheads="1"/>
          </p:cNvSpPr>
          <p:nvPr/>
        </p:nvSpPr>
        <p:spPr bwMode="auto">
          <a:xfrm>
            <a:off x="7180871" y="4608546"/>
            <a:ext cx="431800" cy="431800"/>
          </a:xfrm>
          <a:prstGeom prst="flowChartSummingJunction">
            <a:avLst/>
          </a:prstGeom>
          <a:noFill/>
          <a:ln w="3810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panose="02020603050405020304" pitchFamily="18" charset="0"/>
              </a:defRPr>
            </a:lvl1pPr>
            <a:lvl2pPr marL="742950" indent="-285750">
              <a:spcBef>
                <a:spcPct val="20000"/>
              </a:spcBef>
              <a:buChar char="–"/>
              <a:defRPr sz="2800">
                <a:solidFill>
                  <a:schemeClr val="tx1"/>
                </a:solidFill>
                <a:latin typeface="Times" panose="02020603050405020304" pitchFamily="18" charset="0"/>
              </a:defRPr>
            </a:lvl2pPr>
            <a:lvl3pPr marL="1143000" indent="-228600">
              <a:spcBef>
                <a:spcPct val="20000"/>
              </a:spcBef>
              <a:buChar char="•"/>
              <a:defRPr sz="2400">
                <a:solidFill>
                  <a:schemeClr val="tx1"/>
                </a:solidFill>
                <a:latin typeface="Times" panose="02020603050405020304" pitchFamily="18" charset="0"/>
              </a:defRPr>
            </a:lvl3pPr>
            <a:lvl4pPr marL="1600200" indent="-228600">
              <a:spcBef>
                <a:spcPct val="20000"/>
              </a:spcBef>
              <a:buChar char="–"/>
              <a:defRPr sz="2000">
                <a:solidFill>
                  <a:schemeClr val="tx1"/>
                </a:solidFill>
                <a:latin typeface="Times" panose="02020603050405020304" pitchFamily="18" charset="0"/>
              </a:defRPr>
            </a:lvl4pPr>
            <a:lvl5pPr marL="2057400" indent="-228600">
              <a:spcBef>
                <a:spcPct val="20000"/>
              </a:spcBef>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defRPr>
            </a:lvl9pPr>
          </a:lstStyle>
          <a:p>
            <a:pPr eaLnBrk="1" hangingPunct="1">
              <a:spcBef>
                <a:spcPct val="0"/>
              </a:spcBef>
              <a:buFontTx/>
              <a:buNone/>
            </a:pPr>
            <a:endParaRPr lang="en-US" altLang="en-US" sz="2400">
              <a:latin typeface="Arial" panose="020B0604020202020204" pitchFamily="34" charset="0"/>
              <a:ea typeface="ＭＳ Ｐゴシック" panose="020B0600070205080204" pitchFamily="34" charset="-128"/>
            </a:endParaRPr>
          </a:p>
        </p:txBody>
      </p:sp>
      <p:sp>
        <p:nvSpPr>
          <p:cNvPr id="46126" name="Oval 46">
            <a:extLst>
              <a:ext uri="{FF2B5EF4-FFF2-40B4-BE49-F238E27FC236}">
                <a16:creationId xmlns:a16="http://schemas.microsoft.com/office/drawing/2014/main" id="{569D36D3-69AE-4DFE-B8AD-8D1DBAF7D69F}"/>
              </a:ext>
            </a:extLst>
          </p:cNvPr>
          <p:cNvSpPr>
            <a:spLocks noChangeArrowheads="1"/>
          </p:cNvSpPr>
          <p:nvPr/>
        </p:nvSpPr>
        <p:spPr bwMode="auto">
          <a:xfrm>
            <a:off x="8115908" y="4608546"/>
            <a:ext cx="431800" cy="431800"/>
          </a:xfrm>
          <a:prstGeom prst="ellipse">
            <a:avLst/>
          </a:prstGeom>
          <a:solidFill>
            <a:schemeClr val="bg1"/>
          </a:solidFill>
          <a:ln w="38100">
            <a:solidFill>
              <a:schemeClr val="bg1"/>
            </a:solidFill>
            <a:round/>
            <a:headEnd/>
            <a:tailEnd/>
          </a:ln>
        </p:spPr>
        <p:txBody>
          <a:bodyPr wrap="none" anchor="ctr"/>
          <a:lstStyle>
            <a:lvl1pPr>
              <a:spcBef>
                <a:spcPct val="20000"/>
              </a:spcBef>
              <a:buChar char="•"/>
              <a:defRPr sz="3200">
                <a:solidFill>
                  <a:schemeClr val="tx1"/>
                </a:solidFill>
                <a:latin typeface="Times" panose="02020603050405020304" pitchFamily="18" charset="0"/>
              </a:defRPr>
            </a:lvl1pPr>
            <a:lvl2pPr marL="742950" indent="-285750">
              <a:spcBef>
                <a:spcPct val="20000"/>
              </a:spcBef>
              <a:buChar char="–"/>
              <a:defRPr sz="2800">
                <a:solidFill>
                  <a:schemeClr val="tx1"/>
                </a:solidFill>
                <a:latin typeface="Times" panose="02020603050405020304" pitchFamily="18" charset="0"/>
              </a:defRPr>
            </a:lvl2pPr>
            <a:lvl3pPr marL="1143000" indent="-228600">
              <a:spcBef>
                <a:spcPct val="20000"/>
              </a:spcBef>
              <a:buChar char="•"/>
              <a:defRPr sz="2400">
                <a:solidFill>
                  <a:schemeClr val="tx1"/>
                </a:solidFill>
                <a:latin typeface="Times" panose="02020603050405020304" pitchFamily="18" charset="0"/>
              </a:defRPr>
            </a:lvl3pPr>
            <a:lvl4pPr marL="1600200" indent="-228600">
              <a:spcBef>
                <a:spcPct val="20000"/>
              </a:spcBef>
              <a:buChar char="–"/>
              <a:defRPr sz="2000">
                <a:solidFill>
                  <a:schemeClr val="tx1"/>
                </a:solidFill>
                <a:latin typeface="Times" panose="02020603050405020304" pitchFamily="18" charset="0"/>
              </a:defRPr>
            </a:lvl4pPr>
            <a:lvl5pPr marL="2057400" indent="-228600">
              <a:spcBef>
                <a:spcPct val="20000"/>
              </a:spcBef>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defRPr>
            </a:lvl9pPr>
          </a:lstStyle>
          <a:p>
            <a:pPr algn="ctr" eaLnBrk="1" hangingPunct="1">
              <a:spcBef>
                <a:spcPct val="0"/>
              </a:spcBef>
              <a:buFontTx/>
              <a:buNone/>
            </a:pPr>
            <a:r>
              <a:rPr lang="en-GB" altLang="en-US" sz="2000" b="1">
                <a:latin typeface="Arial" panose="020B0604020202020204" pitchFamily="34" charset="0"/>
                <a:ea typeface="ＭＳ Ｐゴシック" panose="020B0600070205080204" pitchFamily="34" charset="-128"/>
              </a:rPr>
              <a:t>?</a:t>
            </a:r>
          </a:p>
        </p:txBody>
      </p:sp>
      <p:sp>
        <p:nvSpPr>
          <p:cNvPr id="45103" name="Oval 47">
            <a:extLst>
              <a:ext uri="{FF2B5EF4-FFF2-40B4-BE49-F238E27FC236}">
                <a16:creationId xmlns:a16="http://schemas.microsoft.com/office/drawing/2014/main" id="{0D805E00-B266-42AB-AA12-39DB7CEC9941}"/>
              </a:ext>
            </a:extLst>
          </p:cNvPr>
          <p:cNvSpPr>
            <a:spLocks noChangeArrowheads="1"/>
          </p:cNvSpPr>
          <p:nvPr/>
        </p:nvSpPr>
        <p:spPr bwMode="auto">
          <a:xfrm>
            <a:off x="6315683" y="2087596"/>
            <a:ext cx="431800" cy="431800"/>
          </a:xfrm>
          <a:prstGeom prst="ellipse">
            <a:avLst/>
          </a:prstGeom>
          <a:solidFill>
            <a:schemeClr val="bg1"/>
          </a:solidFill>
          <a:ln w="38100">
            <a:solidFill>
              <a:schemeClr val="bg1"/>
            </a:solidFill>
            <a:round/>
            <a:headEnd/>
            <a:tailEnd/>
          </a:ln>
        </p:spPr>
        <p:txBody>
          <a:bodyPr wrap="none" anchor="ctr"/>
          <a:lstStyle>
            <a:lvl1pPr>
              <a:spcBef>
                <a:spcPct val="20000"/>
              </a:spcBef>
              <a:buChar char="•"/>
              <a:defRPr sz="3200">
                <a:solidFill>
                  <a:schemeClr val="tx1"/>
                </a:solidFill>
                <a:latin typeface="Times" panose="02020603050405020304" pitchFamily="18" charset="0"/>
              </a:defRPr>
            </a:lvl1pPr>
            <a:lvl2pPr marL="742950" indent="-285750">
              <a:spcBef>
                <a:spcPct val="20000"/>
              </a:spcBef>
              <a:buChar char="–"/>
              <a:defRPr sz="2800">
                <a:solidFill>
                  <a:schemeClr val="tx1"/>
                </a:solidFill>
                <a:latin typeface="Times" panose="02020603050405020304" pitchFamily="18" charset="0"/>
              </a:defRPr>
            </a:lvl2pPr>
            <a:lvl3pPr marL="1143000" indent="-228600">
              <a:spcBef>
                <a:spcPct val="20000"/>
              </a:spcBef>
              <a:buChar char="•"/>
              <a:defRPr sz="2400">
                <a:solidFill>
                  <a:schemeClr val="tx1"/>
                </a:solidFill>
                <a:latin typeface="Times" panose="02020603050405020304" pitchFamily="18" charset="0"/>
              </a:defRPr>
            </a:lvl3pPr>
            <a:lvl4pPr marL="1600200" indent="-228600">
              <a:spcBef>
                <a:spcPct val="20000"/>
              </a:spcBef>
              <a:buChar char="–"/>
              <a:defRPr sz="2000">
                <a:solidFill>
                  <a:schemeClr val="tx1"/>
                </a:solidFill>
                <a:latin typeface="Times" panose="02020603050405020304" pitchFamily="18" charset="0"/>
              </a:defRPr>
            </a:lvl4pPr>
            <a:lvl5pPr marL="2057400" indent="-228600">
              <a:spcBef>
                <a:spcPct val="20000"/>
              </a:spcBef>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defRPr>
            </a:lvl9pPr>
          </a:lstStyle>
          <a:p>
            <a:pPr algn="ctr" eaLnBrk="1" hangingPunct="1">
              <a:spcBef>
                <a:spcPct val="0"/>
              </a:spcBef>
              <a:buFontTx/>
              <a:buNone/>
            </a:pPr>
            <a:r>
              <a:rPr lang="en-GB" altLang="en-US" sz="2000" b="1">
                <a:latin typeface="Arial" panose="020B0604020202020204" pitchFamily="34" charset="0"/>
                <a:ea typeface="ＭＳ Ｐゴシック" panose="020B0600070205080204" pitchFamily="34" charset="-128"/>
              </a:rPr>
              <a:t>3A</a:t>
            </a:r>
          </a:p>
        </p:txBody>
      </p:sp>
      <p:sp>
        <p:nvSpPr>
          <p:cNvPr id="45104" name="Oval 48">
            <a:extLst>
              <a:ext uri="{FF2B5EF4-FFF2-40B4-BE49-F238E27FC236}">
                <a16:creationId xmlns:a16="http://schemas.microsoft.com/office/drawing/2014/main" id="{A8F52840-42D0-46A3-93EE-06EBDF41202D}"/>
              </a:ext>
            </a:extLst>
          </p:cNvPr>
          <p:cNvSpPr>
            <a:spLocks noChangeArrowheads="1"/>
          </p:cNvSpPr>
          <p:nvPr/>
        </p:nvSpPr>
        <p:spPr bwMode="auto">
          <a:xfrm>
            <a:off x="8115908" y="4608546"/>
            <a:ext cx="431800" cy="431800"/>
          </a:xfrm>
          <a:prstGeom prst="ellipse">
            <a:avLst/>
          </a:prstGeom>
          <a:solidFill>
            <a:schemeClr val="bg1"/>
          </a:solidFill>
          <a:ln w="38100">
            <a:solidFill>
              <a:schemeClr val="bg1"/>
            </a:solidFill>
            <a:round/>
            <a:headEnd/>
            <a:tailEnd/>
          </a:ln>
        </p:spPr>
        <p:txBody>
          <a:bodyPr wrap="none" anchor="ctr"/>
          <a:lstStyle>
            <a:lvl1pPr>
              <a:spcBef>
                <a:spcPct val="20000"/>
              </a:spcBef>
              <a:buChar char="•"/>
              <a:defRPr sz="3200">
                <a:solidFill>
                  <a:schemeClr val="tx1"/>
                </a:solidFill>
                <a:latin typeface="Times" panose="02020603050405020304" pitchFamily="18" charset="0"/>
              </a:defRPr>
            </a:lvl1pPr>
            <a:lvl2pPr marL="742950" indent="-285750">
              <a:spcBef>
                <a:spcPct val="20000"/>
              </a:spcBef>
              <a:buChar char="–"/>
              <a:defRPr sz="2800">
                <a:solidFill>
                  <a:schemeClr val="tx1"/>
                </a:solidFill>
                <a:latin typeface="Times" panose="02020603050405020304" pitchFamily="18" charset="0"/>
              </a:defRPr>
            </a:lvl2pPr>
            <a:lvl3pPr marL="1143000" indent="-228600">
              <a:spcBef>
                <a:spcPct val="20000"/>
              </a:spcBef>
              <a:buChar char="•"/>
              <a:defRPr sz="2400">
                <a:solidFill>
                  <a:schemeClr val="tx1"/>
                </a:solidFill>
                <a:latin typeface="Times" panose="02020603050405020304" pitchFamily="18" charset="0"/>
              </a:defRPr>
            </a:lvl3pPr>
            <a:lvl4pPr marL="1600200" indent="-228600">
              <a:spcBef>
                <a:spcPct val="20000"/>
              </a:spcBef>
              <a:buChar char="–"/>
              <a:defRPr sz="2000">
                <a:solidFill>
                  <a:schemeClr val="tx1"/>
                </a:solidFill>
                <a:latin typeface="Times" panose="02020603050405020304" pitchFamily="18" charset="0"/>
              </a:defRPr>
            </a:lvl4pPr>
            <a:lvl5pPr marL="2057400" indent="-228600">
              <a:spcBef>
                <a:spcPct val="20000"/>
              </a:spcBef>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defRPr>
            </a:lvl9pPr>
          </a:lstStyle>
          <a:p>
            <a:pPr algn="ctr" eaLnBrk="1" hangingPunct="1">
              <a:spcBef>
                <a:spcPct val="0"/>
              </a:spcBef>
              <a:buFontTx/>
              <a:buNone/>
            </a:pPr>
            <a:r>
              <a:rPr lang="en-GB" altLang="en-US" sz="2000" b="1">
                <a:latin typeface="Arial" panose="020B0604020202020204" pitchFamily="34" charset="0"/>
                <a:ea typeface="ＭＳ Ｐゴシック" panose="020B0600070205080204" pitchFamily="34" charset="-128"/>
              </a:rPr>
              <a:t>1A</a:t>
            </a:r>
          </a:p>
        </p:txBody>
      </p:sp>
      <p:sp>
        <p:nvSpPr>
          <p:cNvPr id="45105" name="Oval 49">
            <a:extLst>
              <a:ext uri="{FF2B5EF4-FFF2-40B4-BE49-F238E27FC236}">
                <a16:creationId xmlns:a16="http://schemas.microsoft.com/office/drawing/2014/main" id="{157C1176-97A4-4197-AD93-CA9B346FB288}"/>
              </a:ext>
            </a:extLst>
          </p:cNvPr>
          <p:cNvSpPr>
            <a:spLocks noChangeArrowheads="1"/>
          </p:cNvSpPr>
          <p:nvPr/>
        </p:nvSpPr>
        <p:spPr bwMode="auto">
          <a:xfrm>
            <a:off x="8115908" y="2663859"/>
            <a:ext cx="431800" cy="431800"/>
          </a:xfrm>
          <a:prstGeom prst="ellipse">
            <a:avLst/>
          </a:prstGeom>
          <a:solidFill>
            <a:schemeClr val="bg1"/>
          </a:solidFill>
          <a:ln w="38100">
            <a:solidFill>
              <a:schemeClr val="bg1"/>
            </a:solidFill>
            <a:round/>
            <a:headEnd/>
            <a:tailEnd/>
          </a:ln>
        </p:spPr>
        <p:txBody>
          <a:bodyPr wrap="none" anchor="ctr"/>
          <a:lstStyle>
            <a:lvl1pPr>
              <a:spcBef>
                <a:spcPct val="20000"/>
              </a:spcBef>
              <a:buChar char="•"/>
              <a:defRPr sz="3200">
                <a:solidFill>
                  <a:schemeClr val="tx1"/>
                </a:solidFill>
                <a:latin typeface="Times" panose="02020603050405020304" pitchFamily="18" charset="0"/>
              </a:defRPr>
            </a:lvl1pPr>
            <a:lvl2pPr marL="742950" indent="-285750">
              <a:spcBef>
                <a:spcPct val="20000"/>
              </a:spcBef>
              <a:buChar char="–"/>
              <a:defRPr sz="2800">
                <a:solidFill>
                  <a:schemeClr val="tx1"/>
                </a:solidFill>
                <a:latin typeface="Times" panose="02020603050405020304" pitchFamily="18" charset="0"/>
              </a:defRPr>
            </a:lvl2pPr>
            <a:lvl3pPr marL="1143000" indent="-228600">
              <a:spcBef>
                <a:spcPct val="20000"/>
              </a:spcBef>
              <a:buChar char="•"/>
              <a:defRPr sz="2400">
                <a:solidFill>
                  <a:schemeClr val="tx1"/>
                </a:solidFill>
                <a:latin typeface="Times" panose="02020603050405020304" pitchFamily="18" charset="0"/>
              </a:defRPr>
            </a:lvl3pPr>
            <a:lvl4pPr marL="1600200" indent="-228600">
              <a:spcBef>
                <a:spcPct val="20000"/>
              </a:spcBef>
              <a:buChar char="–"/>
              <a:defRPr sz="2000">
                <a:solidFill>
                  <a:schemeClr val="tx1"/>
                </a:solidFill>
                <a:latin typeface="Times" panose="02020603050405020304" pitchFamily="18" charset="0"/>
              </a:defRPr>
            </a:lvl4pPr>
            <a:lvl5pPr marL="2057400" indent="-228600">
              <a:spcBef>
                <a:spcPct val="20000"/>
              </a:spcBef>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defRPr>
            </a:lvl9pPr>
          </a:lstStyle>
          <a:p>
            <a:pPr algn="ctr" eaLnBrk="1" hangingPunct="1">
              <a:spcBef>
                <a:spcPct val="0"/>
              </a:spcBef>
              <a:buFontTx/>
              <a:buNone/>
            </a:pPr>
            <a:r>
              <a:rPr lang="en-GB" altLang="en-US" sz="2000" b="1">
                <a:latin typeface="Arial" panose="020B0604020202020204" pitchFamily="34" charset="0"/>
                <a:ea typeface="ＭＳ Ｐゴシック" panose="020B0600070205080204" pitchFamily="34" charset="-128"/>
              </a:rPr>
              <a:t>1A</a:t>
            </a:r>
          </a:p>
        </p:txBody>
      </p:sp>
    </p:spTree>
    <p:extLst>
      <p:ext uri="{BB962C8B-B14F-4D97-AF65-F5344CB8AC3E}">
        <p14:creationId xmlns:p14="http://schemas.microsoft.com/office/powerpoint/2010/main" val="6764916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078"/>
                                        </p:tgtEl>
                                        <p:attrNameLst>
                                          <p:attrName>style.visibility</p:attrName>
                                        </p:attrNameLst>
                                      </p:cBhvr>
                                      <p:to>
                                        <p:strVal val="visible"/>
                                      </p:to>
                                    </p:set>
                                  </p:childTnLst>
                                </p:cTn>
                              </p:par>
                            </p:childTnLst>
                          </p:cTn>
                        </p:par>
                      </p:childTnLst>
                    </p:cTn>
                  </p:par>
                  <p:par>
                    <p:cTn id="7" fill="hold">
                      <p:stCondLst>
                        <p:cond delay="indefinite"/>
                      </p:stCondLst>
                      <p:childTnLst>
                        <p:par>
                          <p:cTn id="8" fill="hold" nodeType="after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5079"/>
                                        </p:tgtEl>
                                        <p:attrNameLst>
                                          <p:attrName>style.visibility</p:attrName>
                                        </p:attrNameLst>
                                      </p:cBhvr>
                                      <p:to>
                                        <p:strVal val="visible"/>
                                      </p:to>
                                    </p:set>
                                  </p:childTnLst>
                                </p:cTn>
                              </p:par>
                            </p:childTnLst>
                          </p:cTn>
                        </p:par>
                      </p:childTnLst>
                    </p:cTn>
                  </p:par>
                  <p:par>
                    <p:cTn id="11" fill="hold">
                      <p:stCondLst>
                        <p:cond delay="indefinite"/>
                      </p:stCondLst>
                      <p:childTnLst>
                        <p:par>
                          <p:cTn id="12" fill="hold" nodeType="after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5103"/>
                                        </p:tgtEl>
                                        <p:attrNameLst>
                                          <p:attrName>style.visibility</p:attrName>
                                        </p:attrNameLst>
                                      </p:cBhvr>
                                      <p:to>
                                        <p:strVal val="visible"/>
                                      </p:to>
                                    </p:set>
                                  </p:childTnLst>
                                </p:cTn>
                              </p:par>
                            </p:childTnLst>
                          </p:cTn>
                        </p:par>
                      </p:childTnLst>
                    </p:cTn>
                  </p:par>
                  <p:par>
                    <p:cTn id="15" fill="hold">
                      <p:stCondLst>
                        <p:cond delay="indefinite"/>
                      </p:stCondLst>
                      <p:childTnLst>
                        <p:par>
                          <p:cTn id="16" fill="hold" nodeType="after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5105"/>
                                        </p:tgtEl>
                                        <p:attrNameLst>
                                          <p:attrName>style.visibility</p:attrName>
                                        </p:attrNameLst>
                                      </p:cBhvr>
                                      <p:to>
                                        <p:strVal val="visible"/>
                                      </p:to>
                                    </p:set>
                                  </p:childTnLst>
                                </p:cTn>
                              </p:par>
                            </p:childTnLst>
                          </p:cTn>
                        </p:par>
                      </p:childTnLst>
                    </p:cTn>
                  </p:par>
                  <p:par>
                    <p:cTn id="19" fill="hold">
                      <p:stCondLst>
                        <p:cond delay="indefinite"/>
                      </p:stCondLst>
                      <p:childTnLst>
                        <p:par>
                          <p:cTn id="20" fill="hold" nodeType="after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51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78" grpId="0" animBg="1"/>
      <p:bldP spid="45079" grpId="0" animBg="1"/>
      <p:bldP spid="45103" grpId="0" animBg="1"/>
      <p:bldP spid="45104" grpId="0" animBg="1"/>
      <p:bldP spid="45105"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a:extLst>
              <a:ext uri="{FF2B5EF4-FFF2-40B4-BE49-F238E27FC236}">
                <a16:creationId xmlns:a16="http://schemas.microsoft.com/office/drawing/2014/main" id="{A547E6EA-B432-4505-B16E-7924C681338A}"/>
              </a:ext>
            </a:extLst>
          </p:cNvPr>
          <p:cNvSpPr>
            <a:spLocks noGrp="1"/>
          </p:cNvSpPr>
          <p:nvPr>
            <p:ph type="title"/>
          </p:nvPr>
        </p:nvSpPr>
        <p:spPr/>
        <p:txBody>
          <a:bodyPr/>
          <a:lstStyle/>
          <a:p>
            <a:r>
              <a:rPr lang="en-AU" altLang="en-US"/>
              <a:t>example</a:t>
            </a:r>
          </a:p>
        </p:txBody>
      </p:sp>
      <p:sp>
        <p:nvSpPr>
          <p:cNvPr id="47107" name="Content Placeholder 2">
            <a:extLst>
              <a:ext uri="{FF2B5EF4-FFF2-40B4-BE49-F238E27FC236}">
                <a16:creationId xmlns:a16="http://schemas.microsoft.com/office/drawing/2014/main" id="{C68A7EFD-B622-485B-AC70-3EC224CE2EEC}"/>
              </a:ext>
            </a:extLst>
          </p:cNvPr>
          <p:cNvSpPr>
            <a:spLocks noGrp="1"/>
          </p:cNvSpPr>
          <p:nvPr>
            <p:ph idx="1"/>
          </p:nvPr>
        </p:nvSpPr>
        <p:spPr/>
        <p:txBody>
          <a:bodyPr>
            <a:normAutofit/>
          </a:bodyPr>
          <a:lstStyle/>
          <a:p>
            <a:pPr marL="0" indent="0">
              <a:buNone/>
            </a:pPr>
            <a:r>
              <a:rPr lang="en-AU" altLang="en-US" dirty="0"/>
              <a:t>Two resistors of 10 and 20 ohm are connected in series with a 12V power pack.</a:t>
            </a:r>
          </a:p>
          <a:p>
            <a:pPr marL="457200" indent="-457200">
              <a:buFont typeface="+mj-lt"/>
              <a:buAutoNum type="alphaLcPeriod"/>
            </a:pPr>
            <a:r>
              <a:rPr lang="en-AU" altLang="en-US" dirty="0"/>
              <a:t>Draw circuit</a:t>
            </a:r>
          </a:p>
          <a:p>
            <a:pPr marL="457200" indent="-457200">
              <a:buFont typeface="+mj-lt"/>
              <a:buAutoNum type="alphaLcPeriod"/>
            </a:pPr>
            <a:r>
              <a:rPr lang="en-AU" altLang="en-US" dirty="0"/>
              <a:t>Find effective resistance.</a:t>
            </a:r>
          </a:p>
          <a:p>
            <a:pPr marL="457200" indent="-457200">
              <a:buFont typeface="+mj-lt"/>
              <a:buAutoNum type="alphaLcPeriod"/>
            </a:pPr>
            <a:r>
              <a:rPr lang="en-AU" altLang="en-US" dirty="0"/>
              <a:t>Find total current and power.</a:t>
            </a:r>
          </a:p>
          <a:p>
            <a:pPr marL="457200" indent="-457200">
              <a:buFont typeface="+mj-lt"/>
              <a:buAutoNum type="alphaLcPeriod"/>
            </a:pPr>
            <a:r>
              <a:rPr lang="en-AU" altLang="en-US" dirty="0"/>
              <a:t>Find current in each pathway.</a:t>
            </a:r>
          </a:p>
          <a:p>
            <a:pPr marL="457200" indent="-457200">
              <a:buFont typeface="+mj-lt"/>
              <a:buAutoNum type="alphaLcPeriod"/>
            </a:pPr>
            <a:r>
              <a:rPr lang="en-AU" altLang="en-US" dirty="0"/>
              <a:t>Repeat with the two resistors in parallel.</a:t>
            </a:r>
          </a:p>
        </p:txBody>
      </p:sp>
    </p:spTree>
    <p:extLst>
      <p:ext uri="{BB962C8B-B14F-4D97-AF65-F5344CB8AC3E}">
        <p14:creationId xmlns:p14="http://schemas.microsoft.com/office/powerpoint/2010/main" val="159595145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6E527-631E-4F89-A64F-B51D239272ED}"/>
              </a:ext>
            </a:extLst>
          </p:cNvPr>
          <p:cNvSpPr>
            <a:spLocks noGrp="1"/>
          </p:cNvSpPr>
          <p:nvPr>
            <p:ph type="title"/>
          </p:nvPr>
        </p:nvSpPr>
        <p:spPr/>
        <p:txBody>
          <a:bodyPr/>
          <a:lstStyle/>
          <a:p>
            <a:r>
              <a:rPr lang="en-US" dirty="0"/>
              <a:t>Series solutions</a:t>
            </a:r>
            <a:endParaRPr lang="en-AU"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A321CEC-EBDF-4B32-9626-F9A234C83EB2}"/>
                  </a:ext>
                </a:extLst>
              </p:cNvPr>
              <p:cNvSpPr>
                <a:spLocks noGrp="1"/>
              </p:cNvSpPr>
              <p:nvPr>
                <p:ph idx="1"/>
              </p:nvPr>
            </p:nvSpPr>
            <p:spPr>
              <a:xfrm>
                <a:off x="1141413" y="2249487"/>
                <a:ext cx="5916200" cy="3541714"/>
              </a:xfrm>
            </p:spPr>
            <p:txBody>
              <a:bodyPr/>
              <a:lstStyle/>
              <a:p>
                <a:pPr marL="0" indent="0">
                  <a:buNone/>
                </a:pPr>
                <a14:m>
                  <m:oMathPara xmlns:m="http://schemas.openxmlformats.org/officeDocument/2006/math">
                    <m:oMathParaPr>
                      <m:jc m:val="centerGroup"/>
                    </m:oMathParaPr>
                    <m:oMath xmlns:m="http://schemas.openxmlformats.org/officeDocument/2006/math">
                      <m:sSub>
                        <m:sSubPr>
                          <m:ctrlPr>
                            <a:rPr lang="en-AU"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𝑇</m:t>
                          </m:r>
                        </m:sub>
                      </m:sSub>
                      <m:r>
                        <a:rPr lang="en-US" b="0" i="1" smtClean="0">
                          <a:latin typeface="Cambria Math" panose="02040503050406030204" pitchFamily="18" charset="0"/>
                        </a:rPr>
                        <m:t>=20+10=30</m:t>
                      </m:r>
                      <m:r>
                        <m:rPr>
                          <m:sty m:val="p"/>
                        </m:rPr>
                        <a:rPr lang="el-GR" b="0" i="1" smtClean="0">
                          <a:latin typeface="Cambria Math" panose="02040503050406030204" pitchFamily="18" charset="0"/>
                          <a:ea typeface="Cambria Math" panose="02040503050406030204" pitchFamily="18" charset="0"/>
                        </a:rPr>
                        <m:t>Ω</m:t>
                      </m:r>
                    </m:oMath>
                  </m:oMathPara>
                </a14:m>
                <a:endParaRPr lang="en-US" b="0" i="1" dirty="0">
                  <a:latin typeface="Cambria Math" panose="02040503050406030204" pitchFamily="18" charset="0"/>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Cambria Math" panose="02040503050406030204" pitchFamily="18" charset="0"/>
                        </a:rPr>
                        <m:t>𝐼</m:t>
                      </m:r>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12</m:t>
                          </m:r>
                        </m:num>
                        <m:den>
                          <m:r>
                            <a:rPr lang="en-US" b="0" i="1" smtClean="0">
                              <a:latin typeface="Cambria Math" panose="02040503050406030204" pitchFamily="18" charset="0"/>
                              <a:ea typeface="Cambria Math" panose="02040503050406030204" pitchFamily="18" charset="0"/>
                            </a:rPr>
                            <m:t>30</m:t>
                          </m:r>
                        </m:den>
                      </m:f>
                      <m:r>
                        <a:rPr lang="en-US" b="0" i="1" smtClean="0">
                          <a:latin typeface="Cambria Math" panose="02040503050406030204" pitchFamily="18" charset="0"/>
                          <a:ea typeface="Cambria Math" panose="02040503050406030204" pitchFamily="18" charset="0"/>
                        </a:rPr>
                        <m:t>=0.4</m:t>
                      </m:r>
                      <m:r>
                        <a:rPr lang="en-US" b="0" i="1" smtClean="0">
                          <a:latin typeface="Cambria Math" panose="02040503050406030204" pitchFamily="18" charset="0"/>
                          <a:ea typeface="Cambria Math" panose="02040503050406030204" pitchFamily="18" charset="0"/>
                        </a:rPr>
                        <m:t>𝐴</m:t>
                      </m:r>
                    </m:oMath>
                  </m:oMathPara>
                </a14:m>
                <a:endParaRPr lang="en-US" b="0" i="1" dirty="0">
                  <a:latin typeface="Cambria Math" panose="02040503050406030204" pitchFamily="18" charset="0"/>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Cambria Math" panose="02040503050406030204" pitchFamily="18" charset="0"/>
                        </a:rPr>
                        <m:t>𝑃</m:t>
                      </m:r>
                      <m:r>
                        <a:rPr lang="en-US" b="0" i="1" smtClean="0">
                          <a:latin typeface="Cambria Math" panose="02040503050406030204" pitchFamily="18" charset="0"/>
                          <a:ea typeface="Cambria Math" panose="02040503050406030204" pitchFamily="18" charset="0"/>
                        </a:rPr>
                        <m:t>=12×0.4=4.8</m:t>
                      </m:r>
                      <m:r>
                        <a:rPr lang="en-US" b="0" i="1" smtClean="0">
                          <a:latin typeface="Cambria Math" panose="02040503050406030204" pitchFamily="18" charset="0"/>
                          <a:ea typeface="Cambria Math" panose="02040503050406030204" pitchFamily="18" charset="0"/>
                        </a:rPr>
                        <m:t>𝑊</m:t>
                      </m:r>
                    </m:oMath>
                  </m:oMathPara>
                </a14:m>
                <a:endParaRPr lang="en-AU" dirty="0"/>
              </a:p>
            </p:txBody>
          </p:sp>
        </mc:Choice>
        <mc:Fallback xmlns="">
          <p:sp>
            <p:nvSpPr>
              <p:cNvPr id="3" name="Content Placeholder 2">
                <a:extLst>
                  <a:ext uri="{FF2B5EF4-FFF2-40B4-BE49-F238E27FC236}">
                    <a16:creationId xmlns:a16="http://schemas.microsoft.com/office/drawing/2014/main" id="{7A321CEC-EBDF-4B32-9626-F9A234C83EB2}"/>
                  </a:ext>
                </a:extLst>
              </p:cNvPr>
              <p:cNvSpPr>
                <a:spLocks noGrp="1" noRot="1" noChangeAspect="1" noMove="1" noResize="1" noEditPoints="1" noAdjustHandles="1" noChangeArrowheads="1" noChangeShapeType="1" noTextEdit="1"/>
              </p:cNvSpPr>
              <p:nvPr>
                <p:ph idx="1"/>
              </p:nvPr>
            </p:nvSpPr>
            <p:spPr>
              <a:xfrm>
                <a:off x="1141413" y="2249487"/>
                <a:ext cx="5916200" cy="3541714"/>
              </a:xfrm>
              <a:blipFill>
                <a:blip r:embed="rId2"/>
                <a:stretch>
                  <a:fillRect/>
                </a:stretch>
              </a:blipFill>
            </p:spPr>
            <p:txBody>
              <a:bodyPr/>
              <a:lstStyle/>
              <a:p>
                <a:r>
                  <a:rPr lang="en-AU">
                    <a:noFill/>
                  </a:rPr>
                  <a:t> </a:t>
                </a:r>
              </a:p>
            </p:txBody>
          </p:sp>
        </mc:Fallback>
      </mc:AlternateContent>
      <p:sp>
        <p:nvSpPr>
          <p:cNvPr id="5" name="Line 4">
            <a:extLst>
              <a:ext uri="{FF2B5EF4-FFF2-40B4-BE49-F238E27FC236}">
                <a16:creationId xmlns:a16="http://schemas.microsoft.com/office/drawing/2014/main" id="{2CA73EA1-AB49-410C-AB2E-BC48D5296EF8}"/>
              </a:ext>
            </a:extLst>
          </p:cNvPr>
          <p:cNvSpPr>
            <a:spLocks noChangeShapeType="1"/>
          </p:cNvSpPr>
          <p:nvPr/>
        </p:nvSpPr>
        <p:spPr bwMode="auto">
          <a:xfrm>
            <a:off x="10686742" y="2912085"/>
            <a:ext cx="0" cy="1838729"/>
          </a:xfrm>
          <a:prstGeom prst="line">
            <a:avLst/>
          </a:prstGeom>
          <a:noFill/>
          <a:ln w="38100">
            <a:solidFill>
              <a:schemeClr val="bg1"/>
            </a:solidFill>
            <a:round/>
            <a:headEnd/>
            <a:tailEnd/>
          </a:ln>
          <a:extLst>
            <a:ext uri="{909E8E84-426E-40DD-AFC4-6F175D3DCCD1}">
              <a14:hiddenFill xmlns:a14="http://schemas.microsoft.com/office/drawing/2010/main">
                <a:noFill/>
              </a14:hiddenFill>
            </a:ext>
          </a:extLst>
        </p:spPr>
        <p:txBody>
          <a:bodyPr/>
          <a:lstStyle/>
          <a:p>
            <a:endParaRPr lang="en-AU" dirty="0"/>
          </a:p>
        </p:txBody>
      </p:sp>
      <p:sp>
        <p:nvSpPr>
          <p:cNvPr id="6" name="Line 5">
            <a:extLst>
              <a:ext uri="{FF2B5EF4-FFF2-40B4-BE49-F238E27FC236}">
                <a16:creationId xmlns:a16="http://schemas.microsoft.com/office/drawing/2014/main" id="{C1C4F117-0C00-4449-AEBF-F8E8992A97BF}"/>
              </a:ext>
            </a:extLst>
          </p:cNvPr>
          <p:cNvSpPr>
            <a:spLocks noChangeShapeType="1"/>
          </p:cNvSpPr>
          <p:nvPr/>
        </p:nvSpPr>
        <p:spPr bwMode="auto">
          <a:xfrm>
            <a:off x="7806565" y="4749219"/>
            <a:ext cx="939304" cy="0"/>
          </a:xfrm>
          <a:prstGeom prst="line">
            <a:avLst/>
          </a:prstGeom>
          <a:noFill/>
          <a:ln w="38100">
            <a:solidFill>
              <a:schemeClr val="bg1"/>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7" name="Line 6">
            <a:extLst>
              <a:ext uri="{FF2B5EF4-FFF2-40B4-BE49-F238E27FC236}">
                <a16:creationId xmlns:a16="http://schemas.microsoft.com/office/drawing/2014/main" id="{68F471E6-7F82-42FB-A8FC-FB2435D7AE35}"/>
              </a:ext>
            </a:extLst>
          </p:cNvPr>
          <p:cNvSpPr>
            <a:spLocks noChangeShapeType="1"/>
          </p:cNvSpPr>
          <p:nvPr/>
        </p:nvSpPr>
        <p:spPr bwMode="auto">
          <a:xfrm>
            <a:off x="9427221" y="4749219"/>
            <a:ext cx="437234" cy="0"/>
          </a:xfrm>
          <a:prstGeom prst="line">
            <a:avLst/>
          </a:prstGeom>
          <a:noFill/>
          <a:ln w="38100">
            <a:solidFill>
              <a:schemeClr val="bg1"/>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8" name="Line 7">
            <a:extLst>
              <a:ext uri="{FF2B5EF4-FFF2-40B4-BE49-F238E27FC236}">
                <a16:creationId xmlns:a16="http://schemas.microsoft.com/office/drawing/2014/main" id="{46BA11B1-2A5D-4BFF-8528-C4823BF2542D}"/>
              </a:ext>
            </a:extLst>
          </p:cNvPr>
          <p:cNvSpPr>
            <a:spLocks noChangeShapeType="1"/>
          </p:cNvSpPr>
          <p:nvPr/>
        </p:nvSpPr>
        <p:spPr bwMode="auto">
          <a:xfrm flipV="1">
            <a:off x="7822576" y="2912085"/>
            <a:ext cx="0" cy="760688"/>
          </a:xfrm>
          <a:prstGeom prst="line">
            <a:avLst/>
          </a:prstGeom>
          <a:noFill/>
          <a:ln w="38100">
            <a:solidFill>
              <a:schemeClr val="bg1"/>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9" name="Line 8">
            <a:extLst>
              <a:ext uri="{FF2B5EF4-FFF2-40B4-BE49-F238E27FC236}">
                <a16:creationId xmlns:a16="http://schemas.microsoft.com/office/drawing/2014/main" id="{CE302E14-EC31-464B-A1EC-B7BCAA948191}"/>
              </a:ext>
            </a:extLst>
          </p:cNvPr>
          <p:cNvSpPr>
            <a:spLocks noChangeShapeType="1"/>
          </p:cNvSpPr>
          <p:nvPr/>
        </p:nvSpPr>
        <p:spPr bwMode="auto">
          <a:xfrm>
            <a:off x="7804786" y="2912085"/>
            <a:ext cx="1195478" cy="0"/>
          </a:xfrm>
          <a:prstGeom prst="line">
            <a:avLst/>
          </a:prstGeom>
          <a:noFill/>
          <a:ln w="38100">
            <a:solidFill>
              <a:schemeClr val="bg1"/>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10" name="Line 9">
            <a:extLst>
              <a:ext uri="{FF2B5EF4-FFF2-40B4-BE49-F238E27FC236}">
                <a16:creationId xmlns:a16="http://schemas.microsoft.com/office/drawing/2014/main" id="{0768B0EC-9D62-40F2-BE8E-DFB8AB9726A2}"/>
              </a:ext>
            </a:extLst>
          </p:cNvPr>
          <p:cNvSpPr>
            <a:spLocks noChangeShapeType="1"/>
          </p:cNvSpPr>
          <p:nvPr/>
        </p:nvSpPr>
        <p:spPr bwMode="auto">
          <a:xfrm flipH="1">
            <a:off x="9256438" y="2912085"/>
            <a:ext cx="1451652" cy="0"/>
          </a:xfrm>
          <a:prstGeom prst="line">
            <a:avLst/>
          </a:prstGeom>
          <a:noFill/>
          <a:ln w="38100">
            <a:solidFill>
              <a:schemeClr val="bg1"/>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11" name="Line 10">
            <a:extLst>
              <a:ext uri="{FF2B5EF4-FFF2-40B4-BE49-F238E27FC236}">
                <a16:creationId xmlns:a16="http://schemas.microsoft.com/office/drawing/2014/main" id="{E45E3409-65E5-482A-9893-E685CB39AF2E}"/>
              </a:ext>
            </a:extLst>
          </p:cNvPr>
          <p:cNvSpPr>
            <a:spLocks noChangeShapeType="1"/>
          </p:cNvSpPr>
          <p:nvPr/>
        </p:nvSpPr>
        <p:spPr bwMode="auto">
          <a:xfrm>
            <a:off x="9000264" y="2605896"/>
            <a:ext cx="0" cy="612378"/>
          </a:xfrm>
          <a:prstGeom prst="line">
            <a:avLst/>
          </a:prstGeom>
          <a:noFill/>
          <a:ln w="38100">
            <a:solidFill>
              <a:schemeClr val="bg1"/>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12" name="Rectangle 11">
            <a:extLst>
              <a:ext uri="{FF2B5EF4-FFF2-40B4-BE49-F238E27FC236}">
                <a16:creationId xmlns:a16="http://schemas.microsoft.com/office/drawing/2014/main" id="{B0924393-41A1-4887-BFEB-41E2F15F9F04}"/>
              </a:ext>
            </a:extLst>
          </p:cNvPr>
          <p:cNvSpPr>
            <a:spLocks noChangeArrowheads="1"/>
          </p:cNvSpPr>
          <p:nvPr/>
        </p:nvSpPr>
        <p:spPr bwMode="auto">
          <a:xfrm>
            <a:off x="9171047" y="2758991"/>
            <a:ext cx="85391" cy="306189"/>
          </a:xfrm>
          <a:prstGeom prst="rect">
            <a:avLst/>
          </a:prstGeom>
          <a:solidFill>
            <a:schemeClr val="bg1"/>
          </a:solidFill>
          <a:ln w="38100">
            <a:solidFill>
              <a:schemeClr val="bg1"/>
            </a:solidFill>
            <a:miter lim="800000"/>
            <a:headEnd/>
            <a:tailEnd/>
          </a:ln>
        </p:spPr>
        <p:txBody>
          <a:bodyPr wrap="none" anchor="ctr"/>
          <a:lstStyle>
            <a:lvl1pPr>
              <a:spcBef>
                <a:spcPct val="20000"/>
              </a:spcBef>
              <a:buChar char="•"/>
              <a:defRPr sz="3200">
                <a:solidFill>
                  <a:schemeClr val="tx1"/>
                </a:solidFill>
                <a:latin typeface="Times" panose="02020603050405020304" pitchFamily="18" charset="0"/>
              </a:defRPr>
            </a:lvl1pPr>
            <a:lvl2pPr marL="742950" indent="-285750">
              <a:spcBef>
                <a:spcPct val="20000"/>
              </a:spcBef>
              <a:buChar char="–"/>
              <a:defRPr sz="2800">
                <a:solidFill>
                  <a:schemeClr val="tx1"/>
                </a:solidFill>
                <a:latin typeface="Times" panose="02020603050405020304" pitchFamily="18" charset="0"/>
              </a:defRPr>
            </a:lvl2pPr>
            <a:lvl3pPr marL="1143000" indent="-228600">
              <a:spcBef>
                <a:spcPct val="20000"/>
              </a:spcBef>
              <a:buChar char="•"/>
              <a:defRPr sz="2400">
                <a:solidFill>
                  <a:schemeClr val="tx1"/>
                </a:solidFill>
                <a:latin typeface="Times" panose="02020603050405020304" pitchFamily="18" charset="0"/>
              </a:defRPr>
            </a:lvl3pPr>
            <a:lvl4pPr marL="1600200" indent="-228600">
              <a:spcBef>
                <a:spcPct val="20000"/>
              </a:spcBef>
              <a:buChar char="–"/>
              <a:defRPr sz="2000">
                <a:solidFill>
                  <a:schemeClr val="tx1"/>
                </a:solidFill>
                <a:latin typeface="Times" panose="02020603050405020304" pitchFamily="18" charset="0"/>
              </a:defRPr>
            </a:lvl4pPr>
            <a:lvl5pPr marL="2057400" indent="-228600">
              <a:spcBef>
                <a:spcPct val="20000"/>
              </a:spcBef>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defRPr>
            </a:lvl9pPr>
          </a:lstStyle>
          <a:p>
            <a:pPr eaLnBrk="1" hangingPunct="1">
              <a:spcBef>
                <a:spcPct val="0"/>
              </a:spcBef>
              <a:buFontTx/>
              <a:buNone/>
            </a:pPr>
            <a:endParaRPr lang="en-US" altLang="en-US" sz="2400">
              <a:latin typeface="Arial" panose="020B0604020202020204" pitchFamily="34" charset="0"/>
              <a:ea typeface="ＭＳ Ｐゴシック" panose="020B0600070205080204" pitchFamily="34" charset="-128"/>
            </a:endParaRPr>
          </a:p>
        </p:txBody>
      </p:sp>
      <p:sp>
        <p:nvSpPr>
          <p:cNvPr id="16" name="Line 15">
            <a:extLst>
              <a:ext uri="{FF2B5EF4-FFF2-40B4-BE49-F238E27FC236}">
                <a16:creationId xmlns:a16="http://schemas.microsoft.com/office/drawing/2014/main" id="{B0BDF489-62F1-4D79-AD81-A3265A621531}"/>
              </a:ext>
            </a:extLst>
          </p:cNvPr>
          <p:cNvSpPr>
            <a:spLocks noChangeShapeType="1"/>
          </p:cNvSpPr>
          <p:nvPr/>
        </p:nvSpPr>
        <p:spPr bwMode="auto">
          <a:xfrm flipV="1">
            <a:off x="7824355" y="4178304"/>
            <a:ext cx="0" cy="570915"/>
          </a:xfrm>
          <a:prstGeom prst="line">
            <a:avLst/>
          </a:prstGeom>
          <a:noFill/>
          <a:ln w="38100">
            <a:solidFill>
              <a:schemeClr val="bg1"/>
            </a:solidFill>
            <a:round/>
            <a:headEnd/>
            <a:tailEnd/>
          </a:ln>
          <a:extLst>
            <a:ext uri="{909E8E84-426E-40DD-AFC4-6F175D3DCCD1}">
              <a14:hiddenFill xmlns:a14="http://schemas.microsoft.com/office/drawing/2010/main">
                <a:noFill/>
              </a14:hiddenFill>
            </a:ext>
          </a:extLst>
        </p:spPr>
        <p:txBody>
          <a:bodyPr/>
          <a:lstStyle/>
          <a:p>
            <a:endParaRPr lang="en-AU" dirty="0"/>
          </a:p>
        </p:txBody>
      </p:sp>
      <p:sp>
        <p:nvSpPr>
          <p:cNvPr id="17" name="Line 16">
            <a:extLst>
              <a:ext uri="{FF2B5EF4-FFF2-40B4-BE49-F238E27FC236}">
                <a16:creationId xmlns:a16="http://schemas.microsoft.com/office/drawing/2014/main" id="{692A8803-8681-4943-A397-7B5F90046B97}"/>
              </a:ext>
            </a:extLst>
          </p:cNvPr>
          <p:cNvSpPr>
            <a:spLocks noChangeShapeType="1"/>
          </p:cNvSpPr>
          <p:nvPr/>
        </p:nvSpPr>
        <p:spPr bwMode="auto">
          <a:xfrm flipV="1">
            <a:off x="7824355" y="3672773"/>
            <a:ext cx="192130" cy="505531"/>
          </a:xfrm>
          <a:prstGeom prst="line">
            <a:avLst/>
          </a:prstGeom>
          <a:noFill/>
          <a:ln w="38100">
            <a:solidFill>
              <a:schemeClr val="bg1"/>
            </a:solidFill>
            <a:round/>
            <a:headEnd/>
            <a:tailEnd/>
          </a:ln>
          <a:extLst>
            <a:ext uri="{909E8E84-426E-40DD-AFC4-6F175D3DCCD1}">
              <a14:hiddenFill xmlns:a14="http://schemas.microsoft.com/office/drawing/2010/main">
                <a:noFill/>
              </a14:hiddenFill>
            </a:ext>
          </a:extLst>
        </p:spPr>
        <p:txBody>
          <a:bodyPr/>
          <a:lstStyle/>
          <a:p>
            <a:endParaRPr lang="en-AU"/>
          </a:p>
        </p:txBody>
      </p:sp>
      <p:grpSp>
        <p:nvGrpSpPr>
          <p:cNvPr id="18" name="Group 17">
            <a:extLst>
              <a:ext uri="{FF2B5EF4-FFF2-40B4-BE49-F238E27FC236}">
                <a16:creationId xmlns:a16="http://schemas.microsoft.com/office/drawing/2014/main" id="{0890EE8E-C98D-43FF-8E88-4EA8F941AD22}"/>
              </a:ext>
            </a:extLst>
          </p:cNvPr>
          <p:cNvGrpSpPr/>
          <p:nvPr/>
        </p:nvGrpSpPr>
        <p:grpSpPr>
          <a:xfrm>
            <a:off x="8653580" y="4596125"/>
            <a:ext cx="887686" cy="306188"/>
            <a:chOff x="3915784" y="4327521"/>
            <a:chExt cx="762695" cy="162141"/>
          </a:xfrm>
        </p:grpSpPr>
        <p:grpSp>
          <p:nvGrpSpPr>
            <p:cNvPr id="19" name="Group 18">
              <a:extLst>
                <a:ext uri="{FF2B5EF4-FFF2-40B4-BE49-F238E27FC236}">
                  <a16:creationId xmlns:a16="http://schemas.microsoft.com/office/drawing/2014/main" id="{59957FBD-44ED-471C-965F-EB81AD17C9A7}"/>
                </a:ext>
              </a:extLst>
            </p:cNvPr>
            <p:cNvGrpSpPr/>
            <p:nvPr/>
          </p:nvGrpSpPr>
          <p:grpSpPr>
            <a:xfrm>
              <a:off x="3915784" y="4408592"/>
              <a:ext cx="762695" cy="910"/>
              <a:chOff x="1086196" y="2469672"/>
              <a:chExt cx="762695" cy="910"/>
            </a:xfrm>
          </p:grpSpPr>
          <p:cxnSp>
            <p:nvCxnSpPr>
              <p:cNvPr id="21" name="Straight Connector 20">
                <a:extLst>
                  <a:ext uri="{FF2B5EF4-FFF2-40B4-BE49-F238E27FC236}">
                    <a16:creationId xmlns:a16="http://schemas.microsoft.com/office/drawing/2014/main" id="{391B2C74-8CA0-46ED-8A3F-0E1E7663B4D0}"/>
                  </a:ext>
                </a:extLst>
              </p:cNvPr>
              <p:cNvCxnSpPr>
                <a:cxnSpLocks/>
                <a:endCxn id="20" idx="1"/>
              </p:cNvCxnSpPr>
              <p:nvPr/>
            </p:nvCxnSpPr>
            <p:spPr>
              <a:xfrm flipV="1">
                <a:off x="1086196" y="2469672"/>
                <a:ext cx="141866" cy="91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98B7374B-E305-42EC-A187-9AD01298FF6D}"/>
                  </a:ext>
                </a:extLst>
              </p:cNvPr>
              <p:cNvCxnSpPr>
                <a:cxnSpLocks/>
                <a:stCxn id="20" idx="3"/>
              </p:cNvCxnSpPr>
              <p:nvPr/>
            </p:nvCxnSpPr>
            <p:spPr>
              <a:xfrm>
                <a:off x="1721419" y="2469672"/>
                <a:ext cx="127472" cy="909"/>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0" name="Rectangle 19">
              <a:extLst>
                <a:ext uri="{FF2B5EF4-FFF2-40B4-BE49-F238E27FC236}">
                  <a16:creationId xmlns:a16="http://schemas.microsoft.com/office/drawing/2014/main" id="{D5D21B7E-CF39-4747-9D30-8FF43FADB2F7}"/>
                </a:ext>
              </a:extLst>
            </p:cNvPr>
            <p:cNvSpPr/>
            <p:nvPr/>
          </p:nvSpPr>
          <p:spPr>
            <a:xfrm>
              <a:off x="4057650" y="4327521"/>
              <a:ext cx="493357" cy="162141"/>
            </a:xfrm>
            <a:prstGeom prst="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grpSp>
        <p:nvGrpSpPr>
          <p:cNvPr id="23" name="Group 22">
            <a:extLst>
              <a:ext uri="{FF2B5EF4-FFF2-40B4-BE49-F238E27FC236}">
                <a16:creationId xmlns:a16="http://schemas.microsoft.com/office/drawing/2014/main" id="{BC5E4089-8479-414A-B0DA-7819F5044E29}"/>
              </a:ext>
            </a:extLst>
          </p:cNvPr>
          <p:cNvGrpSpPr/>
          <p:nvPr/>
        </p:nvGrpSpPr>
        <p:grpSpPr>
          <a:xfrm>
            <a:off x="9809608" y="4596125"/>
            <a:ext cx="887686" cy="306188"/>
            <a:chOff x="3915784" y="4327521"/>
            <a:chExt cx="762695" cy="162141"/>
          </a:xfrm>
        </p:grpSpPr>
        <p:grpSp>
          <p:nvGrpSpPr>
            <p:cNvPr id="24" name="Group 23">
              <a:extLst>
                <a:ext uri="{FF2B5EF4-FFF2-40B4-BE49-F238E27FC236}">
                  <a16:creationId xmlns:a16="http://schemas.microsoft.com/office/drawing/2014/main" id="{D9BC7FB3-1CA5-41E5-A1AE-AB320F23D293}"/>
                </a:ext>
              </a:extLst>
            </p:cNvPr>
            <p:cNvGrpSpPr/>
            <p:nvPr/>
          </p:nvGrpSpPr>
          <p:grpSpPr>
            <a:xfrm>
              <a:off x="3915784" y="4408592"/>
              <a:ext cx="762695" cy="910"/>
              <a:chOff x="1086196" y="2469672"/>
              <a:chExt cx="762695" cy="910"/>
            </a:xfrm>
          </p:grpSpPr>
          <p:cxnSp>
            <p:nvCxnSpPr>
              <p:cNvPr id="26" name="Straight Connector 25">
                <a:extLst>
                  <a:ext uri="{FF2B5EF4-FFF2-40B4-BE49-F238E27FC236}">
                    <a16:creationId xmlns:a16="http://schemas.microsoft.com/office/drawing/2014/main" id="{CC35C52D-2E9B-44ED-9805-379092A8EE97}"/>
                  </a:ext>
                </a:extLst>
              </p:cNvPr>
              <p:cNvCxnSpPr>
                <a:cxnSpLocks/>
                <a:endCxn id="25" idx="1"/>
              </p:cNvCxnSpPr>
              <p:nvPr/>
            </p:nvCxnSpPr>
            <p:spPr>
              <a:xfrm flipV="1">
                <a:off x="1086196" y="2469672"/>
                <a:ext cx="141866" cy="91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6B71F41-2637-42E9-8B6E-57EBB79E504C}"/>
                  </a:ext>
                </a:extLst>
              </p:cNvPr>
              <p:cNvCxnSpPr>
                <a:cxnSpLocks/>
                <a:stCxn id="25" idx="3"/>
              </p:cNvCxnSpPr>
              <p:nvPr/>
            </p:nvCxnSpPr>
            <p:spPr>
              <a:xfrm>
                <a:off x="1721419" y="2469672"/>
                <a:ext cx="127472" cy="909"/>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5" name="Rectangle 24">
              <a:extLst>
                <a:ext uri="{FF2B5EF4-FFF2-40B4-BE49-F238E27FC236}">
                  <a16:creationId xmlns:a16="http://schemas.microsoft.com/office/drawing/2014/main" id="{025F4F0B-AB45-46A6-BE9A-1FC8AD4F8459}"/>
                </a:ext>
              </a:extLst>
            </p:cNvPr>
            <p:cNvSpPr/>
            <p:nvPr/>
          </p:nvSpPr>
          <p:spPr>
            <a:xfrm>
              <a:off x="4057650" y="4327521"/>
              <a:ext cx="493357" cy="162141"/>
            </a:xfrm>
            <a:prstGeom prst="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sp>
        <p:nvSpPr>
          <p:cNvPr id="28" name="TextBox 27">
            <a:extLst>
              <a:ext uri="{FF2B5EF4-FFF2-40B4-BE49-F238E27FC236}">
                <a16:creationId xmlns:a16="http://schemas.microsoft.com/office/drawing/2014/main" id="{55BE88A0-AEC4-4ABE-A724-88273972707E}"/>
              </a:ext>
            </a:extLst>
          </p:cNvPr>
          <p:cNvSpPr txBox="1"/>
          <p:nvPr/>
        </p:nvSpPr>
        <p:spPr>
          <a:xfrm>
            <a:off x="8830367" y="2279219"/>
            <a:ext cx="620330" cy="369332"/>
          </a:xfrm>
          <a:prstGeom prst="rect">
            <a:avLst/>
          </a:prstGeom>
          <a:noFill/>
        </p:spPr>
        <p:txBody>
          <a:bodyPr wrap="square" rtlCol="0">
            <a:spAutoFit/>
          </a:bodyPr>
          <a:lstStyle/>
          <a:p>
            <a:r>
              <a:rPr lang="en-US" dirty="0"/>
              <a:t>12V</a:t>
            </a:r>
            <a:endParaRPr lang="en-AU" dirty="0"/>
          </a:p>
        </p:txBody>
      </p:sp>
      <p:sp>
        <p:nvSpPr>
          <p:cNvPr id="29" name="TextBox 28">
            <a:extLst>
              <a:ext uri="{FF2B5EF4-FFF2-40B4-BE49-F238E27FC236}">
                <a16:creationId xmlns:a16="http://schemas.microsoft.com/office/drawing/2014/main" id="{11A836E7-E690-460C-84E3-D5FC21D5D7C9}"/>
              </a:ext>
            </a:extLst>
          </p:cNvPr>
          <p:cNvSpPr txBox="1"/>
          <p:nvPr/>
        </p:nvSpPr>
        <p:spPr>
          <a:xfrm>
            <a:off x="8796340" y="4564553"/>
            <a:ext cx="620330" cy="369332"/>
          </a:xfrm>
          <a:prstGeom prst="rect">
            <a:avLst/>
          </a:prstGeom>
          <a:noFill/>
        </p:spPr>
        <p:txBody>
          <a:bodyPr wrap="square" rtlCol="0">
            <a:spAutoFit/>
          </a:bodyPr>
          <a:lstStyle/>
          <a:p>
            <a:r>
              <a:rPr lang="en-US" dirty="0"/>
              <a:t>10</a:t>
            </a:r>
            <a:r>
              <a:rPr lang="el-GR" dirty="0"/>
              <a:t>Ω</a:t>
            </a:r>
            <a:endParaRPr lang="en-AU" dirty="0"/>
          </a:p>
        </p:txBody>
      </p:sp>
      <p:sp>
        <p:nvSpPr>
          <p:cNvPr id="30" name="TextBox 29">
            <a:extLst>
              <a:ext uri="{FF2B5EF4-FFF2-40B4-BE49-F238E27FC236}">
                <a16:creationId xmlns:a16="http://schemas.microsoft.com/office/drawing/2014/main" id="{B5C5560D-7341-4FDE-9680-F7D61BA97230}"/>
              </a:ext>
            </a:extLst>
          </p:cNvPr>
          <p:cNvSpPr txBox="1"/>
          <p:nvPr/>
        </p:nvSpPr>
        <p:spPr>
          <a:xfrm>
            <a:off x="9947228" y="4564553"/>
            <a:ext cx="620330" cy="369332"/>
          </a:xfrm>
          <a:prstGeom prst="rect">
            <a:avLst/>
          </a:prstGeom>
          <a:noFill/>
        </p:spPr>
        <p:txBody>
          <a:bodyPr wrap="square" rtlCol="0">
            <a:spAutoFit/>
          </a:bodyPr>
          <a:lstStyle/>
          <a:p>
            <a:r>
              <a:rPr lang="en-US" dirty="0"/>
              <a:t>20</a:t>
            </a:r>
            <a:r>
              <a:rPr lang="el-GR" dirty="0"/>
              <a:t>Ω</a:t>
            </a:r>
            <a:endParaRPr lang="en-AU" dirty="0"/>
          </a:p>
        </p:txBody>
      </p:sp>
    </p:spTree>
    <p:extLst>
      <p:ext uri="{BB962C8B-B14F-4D97-AF65-F5344CB8AC3E}">
        <p14:creationId xmlns:p14="http://schemas.microsoft.com/office/powerpoint/2010/main" val="137817824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6E527-631E-4F89-A64F-B51D239272ED}"/>
              </a:ext>
            </a:extLst>
          </p:cNvPr>
          <p:cNvSpPr>
            <a:spLocks noGrp="1"/>
          </p:cNvSpPr>
          <p:nvPr>
            <p:ph type="title"/>
          </p:nvPr>
        </p:nvSpPr>
        <p:spPr/>
        <p:txBody>
          <a:bodyPr/>
          <a:lstStyle/>
          <a:p>
            <a:r>
              <a:rPr lang="en-US" dirty="0"/>
              <a:t>Parallel solutions</a:t>
            </a:r>
            <a:endParaRPr lang="en-AU"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A321CEC-EBDF-4B32-9626-F9A234C83EB2}"/>
                  </a:ext>
                </a:extLst>
              </p:cNvPr>
              <p:cNvSpPr>
                <a:spLocks noGrp="1"/>
              </p:cNvSpPr>
              <p:nvPr>
                <p:ph idx="1"/>
              </p:nvPr>
            </p:nvSpPr>
            <p:spPr>
              <a:xfrm>
                <a:off x="1141413" y="1967348"/>
                <a:ext cx="5916200" cy="4560914"/>
              </a:xfrm>
            </p:spPr>
            <p:txBody>
              <a:bodyPr>
                <a:normAutofit/>
              </a:bodyPr>
              <a:lstStyle/>
              <a:p>
                <a:pPr marL="0" indent="0">
                  <a:buNone/>
                </a:pPr>
                <a14:m>
                  <m:oMathPara xmlns:m="http://schemas.openxmlformats.org/officeDocument/2006/math">
                    <m:oMathParaPr>
                      <m:jc m:val="centerGroup"/>
                    </m:oMathParaPr>
                    <m:oMath xmlns:m="http://schemas.openxmlformats.org/officeDocument/2006/math">
                      <m:sSub>
                        <m:sSubPr>
                          <m:ctrlPr>
                            <a:rPr lang="en-AU"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𝑇</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20</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10</m:t>
                              </m:r>
                            </m:den>
                          </m:f>
                        </m:den>
                      </m:f>
                      <m:r>
                        <a:rPr lang="en-US" b="0" i="1" smtClean="0">
                          <a:latin typeface="Cambria Math" panose="02040503050406030204" pitchFamily="18" charset="0"/>
                        </a:rPr>
                        <m:t>=6.67</m:t>
                      </m:r>
                      <m:r>
                        <m:rPr>
                          <m:sty m:val="p"/>
                        </m:rPr>
                        <a:rPr lang="el-GR" b="0" i="1" smtClean="0">
                          <a:latin typeface="Cambria Math" panose="02040503050406030204" pitchFamily="18" charset="0"/>
                          <a:ea typeface="Cambria Math" panose="02040503050406030204" pitchFamily="18" charset="0"/>
                        </a:rPr>
                        <m:t>Ω</m:t>
                      </m:r>
                    </m:oMath>
                  </m:oMathPara>
                </a14:m>
                <a:endParaRPr lang="en-US" b="0" i="1" dirty="0">
                  <a:latin typeface="Cambria Math" panose="02040503050406030204" pitchFamily="18" charset="0"/>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Cambria Math" panose="02040503050406030204" pitchFamily="18" charset="0"/>
                        </a:rPr>
                        <m:t>𝐼</m:t>
                      </m:r>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12</m:t>
                          </m:r>
                        </m:num>
                        <m:den>
                          <m:r>
                            <a:rPr lang="en-US" b="0" i="1" smtClean="0">
                              <a:latin typeface="Cambria Math" panose="02040503050406030204" pitchFamily="18" charset="0"/>
                              <a:ea typeface="Cambria Math" panose="02040503050406030204" pitchFamily="18" charset="0"/>
                            </a:rPr>
                            <m:t>6.67</m:t>
                          </m:r>
                        </m:den>
                      </m:f>
                      <m:r>
                        <a:rPr lang="en-US" b="0" i="1" smtClean="0">
                          <a:latin typeface="Cambria Math" panose="02040503050406030204" pitchFamily="18" charset="0"/>
                          <a:ea typeface="Cambria Math" panose="02040503050406030204" pitchFamily="18" charset="0"/>
                        </a:rPr>
                        <m:t>=1.8</m:t>
                      </m:r>
                      <m:r>
                        <a:rPr lang="en-US" b="0" i="1" smtClean="0">
                          <a:latin typeface="Cambria Math" panose="02040503050406030204" pitchFamily="18" charset="0"/>
                          <a:ea typeface="Cambria Math" panose="02040503050406030204" pitchFamily="18" charset="0"/>
                        </a:rPr>
                        <m:t>𝐴</m:t>
                      </m:r>
                    </m:oMath>
                  </m:oMathPara>
                </a14:m>
                <a:endParaRPr lang="en-US" b="0" i="1" dirty="0">
                  <a:latin typeface="Cambria Math" panose="02040503050406030204" pitchFamily="18" charset="0"/>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Cambria Math" panose="02040503050406030204" pitchFamily="18" charset="0"/>
                        </a:rPr>
                        <m:t>𝑃</m:t>
                      </m:r>
                      <m:r>
                        <a:rPr lang="en-US" b="0" i="1" smtClean="0">
                          <a:latin typeface="Cambria Math" panose="02040503050406030204" pitchFamily="18" charset="0"/>
                          <a:ea typeface="Cambria Math" panose="02040503050406030204" pitchFamily="18" charset="0"/>
                        </a:rPr>
                        <m:t>=12×1.8=21.6</m:t>
                      </m:r>
                      <m:r>
                        <a:rPr lang="en-US" b="0" i="1" smtClean="0">
                          <a:latin typeface="Cambria Math" panose="02040503050406030204" pitchFamily="18" charset="0"/>
                          <a:ea typeface="Cambria Math" panose="02040503050406030204" pitchFamily="18" charset="0"/>
                        </a:rPr>
                        <m:t>𝑊</m:t>
                      </m:r>
                    </m:oMath>
                  </m:oMathPara>
                </a14:m>
                <a:endParaRPr lang="en-AU" dirty="0"/>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𝐼</m:t>
                          </m:r>
                        </m:e>
                        <m:sub>
                          <m:r>
                            <a:rPr lang="en-US" b="0" i="1" smtClean="0">
                              <a:latin typeface="Cambria Math" panose="02040503050406030204" pitchFamily="18" charset="0"/>
                              <a:ea typeface="Cambria Math" panose="02040503050406030204" pitchFamily="18" charset="0"/>
                            </a:rPr>
                            <m:t>10</m:t>
                          </m:r>
                          <m:r>
                            <m:rPr>
                              <m:sty m:val="p"/>
                            </m:rPr>
                            <a:rPr lang="el-GR" b="0" i="1" smtClean="0">
                              <a:latin typeface="Cambria Math" panose="02040503050406030204" pitchFamily="18" charset="0"/>
                              <a:ea typeface="Cambria Math" panose="02040503050406030204" pitchFamily="18" charset="0"/>
                            </a:rPr>
                            <m:t>Ω</m:t>
                          </m:r>
                        </m:sub>
                      </m:sSub>
                      <m:r>
                        <a:rPr lang="en-US" i="1">
                          <a:latin typeface="Cambria Math" panose="02040503050406030204" pitchFamily="18" charset="0"/>
                          <a:ea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12</m:t>
                          </m:r>
                        </m:num>
                        <m:den>
                          <m:r>
                            <a:rPr lang="en-US" b="0" i="1" smtClean="0">
                              <a:latin typeface="Cambria Math" panose="02040503050406030204" pitchFamily="18" charset="0"/>
                              <a:ea typeface="Cambria Math" panose="02040503050406030204" pitchFamily="18" charset="0"/>
                            </a:rPr>
                            <m:t>10</m:t>
                          </m:r>
                        </m:den>
                      </m:f>
                      <m:r>
                        <a:rPr lang="en-US" i="1">
                          <a:latin typeface="Cambria Math" panose="02040503050406030204" pitchFamily="18" charset="0"/>
                          <a:ea typeface="Cambria Math" panose="02040503050406030204" pitchFamily="18" charset="0"/>
                        </a:rPr>
                        <m:t>=1.</m:t>
                      </m:r>
                      <m:r>
                        <a:rPr lang="en-US" b="0" i="1" smtClean="0">
                          <a:latin typeface="Cambria Math" panose="02040503050406030204" pitchFamily="18" charset="0"/>
                          <a:ea typeface="Cambria Math" panose="02040503050406030204" pitchFamily="18" charset="0"/>
                        </a:rPr>
                        <m:t>2</m:t>
                      </m:r>
                      <m:r>
                        <a:rPr lang="en-US" i="1">
                          <a:latin typeface="Cambria Math" panose="02040503050406030204" pitchFamily="18" charset="0"/>
                          <a:ea typeface="Cambria Math" panose="02040503050406030204" pitchFamily="18" charset="0"/>
                        </a:rPr>
                        <m:t>𝐴</m:t>
                      </m:r>
                    </m:oMath>
                  </m:oMathPara>
                </a14:m>
                <a:endParaRPr lang="en-US" i="1" dirty="0">
                  <a:latin typeface="Cambria Math" panose="02040503050406030204" pitchFamily="18" charset="0"/>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𝐼</m:t>
                          </m:r>
                        </m:e>
                        <m:sub>
                          <m:r>
                            <a:rPr lang="en-US" b="0" i="1" smtClean="0">
                              <a:latin typeface="Cambria Math" panose="02040503050406030204" pitchFamily="18" charset="0"/>
                              <a:ea typeface="Cambria Math" panose="02040503050406030204" pitchFamily="18" charset="0"/>
                            </a:rPr>
                            <m:t>2</m:t>
                          </m:r>
                          <m:r>
                            <a:rPr lang="en-US" i="1">
                              <a:latin typeface="Cambria Math" panose="02040503050406030204" pitchFamily="18" charset="0"/>
                              <a:ea typeface="Cambria Math" panose="02040503050406030204" pitchFamily="18" charset="0"/>
                            </a:rPr>
                            <m:t>0</m:t>
                          </m:r>
                          <m:r>
                            <m:rPr>
                              <m:sty m:val="p"/>
                            </m:rPr>
                            <a:rPr lang="el-GR" i="1">
                              <a:latin typeface="Cambria Math" panose="02040503050406030204" pitchFamily="18" charset="0"/>
                              <a:ea typeface="Cambria Math" panose="02040503050406030204" pitchFamily="18" charset="0"/>
                            </a:rPr>
                            <m:t>Ω</m:t>
                          </m:r>
                        </m:sub>
                      </m:sSub>
                      <m:r>
                        <a:rPr lang="en-US" i="1">
                          <a:latin typeface="Cambria Math" panose="02040503050406030204" pitchFamily="18" charset="0"/>
                          <a:ea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12</m:t>
                          </m:r>
                        </m:num>
                        <m:den>
                          <m:r>
                            <a:rPr lang="en-US" b="0" i="1" smtClean="0">
                              <a:latin typeface="Cambria Math" panose="02040503050406030204" pitchFamily="18" charset="0"/>
                              <a:ea typeface="Cambria Math" panose="02040503050406030204" pitchFamily="18" charset="0"/>
                            </a:rPr>
                            <m:t>2</m:t>
                          </m:r>
                          <m:r>
                            <a:rPr lang="en-US" i="1">
                              <a:latin typeface="Cambria Math" panose="02040503050406030204" pitchFamily="18" charset="0"/>
                              <a:ea typeface="Cambria Math" panose="02040503050406030204" pitchFamily="18" charset="0"/>
                            </a:rPr>
                            <m:t>0</m:t>
                          </m:r>
                        </m:den>
                      </m:f>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0.6</m:t>
                      </m:r>
                      <m:r>
                        <a:rPr lang="en-US" i="1">
                          <a:latin typeface="Cambria Math" panose="02040503050406030204" pitchFamily="18" charset="0"/>
                          <a:ea typeface="Cambria Math" panose="02040503050406030204" pitchFamily="18" charset="0"/>
                        </a:rPr>
                        <m:t>𝐴</m:t>
                      </m:r>
                    </m:oMath>
                  </m:oMathPara>
                </a14:m>
                <a:endParaRPr lang="en-US" i="1" dirty="0">
                  <a:latin typeface="Cambria Math" panose="02040503050406030204" pitchFamily="18" charset="0"/>
                  <a:ea typeface="Cambria Math" panose="02040503050406030204" pitchFamily="18" charset="0"/>
                </a:endParaRPr>
              </a:p>
              <a:p>
                <a:pPr marL="0" indent="0">
                  <a:buNone/>
                </a:pPr>
                <a:endParaRPr lang="en-AU" dirty="0"/>
              </a:p>
            </p:txBody>
          </p:sp>
        </mc:Choice>
        <mc:Fallback xmlns="">
          <p:sp>
            <p:nvSpPr>
              <p:cNvPr id="3" name="Content Placeholder 2">
                <a:extLst>
                  <a:ext uri="{FF2B5EF4-FFF2-40B4-BE49-F238E27FC236}">
                    <a16:creationId xmlns:a16="http://schemas.microsoft.com/office/drawing/2014/main" id="{7A321CEC-EBDF-4B32-9626-F9A234C83EB2}"/>
                  </a:ext>
                </a:extLst>
              </p:cNvPr>
              <p:cNvSpPr>
                <a:spLocks noGrp="1" noRot="1" noChangeAspect="1" noMove="1" noResize="1" noEditPoints="1" noAdjustHandles="1" noChangeArrowheads="1" noChangeShapeType="1" noTextEdit="1"/>
              </p:cNvSpPr>
              <p:nvPr>
                <p:ph idx="1"/>
              </p:nvPr>
            </p:nvSpPr>
            <p:spPr>
              <a:xfrm>
                <a:off x="1141413" y="1967348"/>
                <a:ext cx="5916200" cy="4560914"/>
              </a:xfrm>
              <a:blipFill>
                <a:blip r:embed="rId2"/>
                <a:stretch>
                  <a:fillRect/>
                </a:stretch>
              </a:blipFill>
            </p:spPr>
            <p:txBody>
              <a:bodyPr/>
              <a:lstStyle/>
              <a:p>
                <a:r>
                  <a:rPr lang="en-AU">
                    <a:noFill/>
                  </a:rPr>
                  <a:t> </a:t>
                </a:r>
              </a:p>
            </p:txBody>
          </p:sp>
        </mc:Fallback>
      </mc:AlternateContent>
      <p:sp>
        <p:nvSpPr>
          <p:cNvPr id="5" name="Line 4">
            <a:extLst>
              <a:ext uri="{FF2B5EF4-FFF2-40B4-BE49-F238E27FC236}">
                <a16:creationId xmlns:a16="http://schemas.microsoft.com/office/drawing/2014/main" id="{2CA73EA1-AB49-410C-AB2E-BC48D5296EF8}"/>
              </a:ext>
            </a:extLst>
          </p:cNvPr>
          <p:cNvSpPr>
            <a:spLocks noChangeShapeType="1"/>
          </p:cNvSpPr>
          <p:nvPr/>
        </p:nvSpPr>
        <p:spPr bwMode="auto">
          <a:xfrm flipH="1">
            <a:off x="10676190" y="2912085"/>
            <a:ext cx="10551" cy="2353835"/>
          </a:xfrm>
          <a:prstGeom prst="line">
            <a:avLst/>
          </a:prstGeom>
          <a:noFill/>
          <a:ln w="38100">
            <a:solidFill>
              <a:schemeClr val="bg1"/>
            </a:solidFill>
            <a:round/>
            <a:headEnd/>
            <a:tailEnd/>
          </a:ln>
          <a:extLst>
            <a:ext uri="{909E8E84-426E-40DD-AFC4-6F175D3DCCD1}">
              <a14:hiddenFill xmlns:a14="http://schemas.microsoft.com/office/drawing/2010/main">
                <a:noFill/>
              </a14:hiddenFill>
            </a:ext>
          </a:extLst>
        </p:spPr>
        <p:txBody>
          <a:bodyPr/>
          <a:lstStyle/>
          <a:p>
            <a:endParaRPr lang="en-AU" dirty="0"/>
          </a:p>
        </p:txBody>
      </p:sp>
      <p:sp>
        <p:nvSpPr>
          <p:cNvPr id="6" name="Line 5">
            <a:extLst>
              <a:ext uri="{FF2B5EF4-FFF2-40B4-BE49-F238E27FC236}">
                <a16:creationId xmlns:a16="http://schemas.microsoft.com/office/drawing/2014/main" id="{C1C4F117-0C00-4449-AEBF-F8E8992A97BF}"/>
              </a:ext>
            </a:extLst>
          </p:cNvPr>
          <p:cNvSpPr>
            <a:spLocks noChangeShapeType="1"/>
          </p:cNvSpPr>
          <p:nvPr/>
        </p:nvSpPr>
        <p:spPr bwMode="auto">
          <a:xfrm>
            <a:off x="7806565" y="4749219"/>
            <a:ext cx="939304" cy="0"/>
          </a:xfrm>
          <a:prstGeom prst="line">
            <a:avLst/>
          </a:prstGeom>
          <a:noFill/>
          <a:ln w="38100">
            <a:solidFill>
              <a:schemeClr val="bg1"/>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7" name="Line 6">
            <a:extLst>
              <a:ext uri="{FF2B5EF4-FFF2-40B4-BE49-F238E27FC236}">
                <a16:creationId xmlns:a16="http://schemas.microsoft.com/office/drawing/2014/main" id="{68F471E6-7F82-42FB-A8FC-FB2435D7AE35}"/>
              </a:ext>
            </a:extLst>
          </p:cNvPr>
          <p:cNvSpPr>
            <a:spLocks noChangeShapeType="1"/>
          </p:cNvSpPr>
          <p:nvPr/>
        </p:nvSpPr>
        <p:spPr bwMode="auto">
          <a:xfrm>
            <a:off x="9427220" y="4749219"/>
            <a:ext cx="1259521" cy="0"/>
          </a:xfrm>
          <a:prstGeom prst="line">
            <a:avLst/>
          </a:prstGeom>
          <a:noFill/>
          <a:ln w="38100">
            <a:solidFill>
              <a:schemeClr val="bg1"/>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8" name="Line 7">
            <a:extLst>
              <a:ext uri="{FF2B5EF4-FFF2-40B4-BE49-F238E27FC236}">
                <a16:creationId xmlns:a16="http://schemas.microsoft.com/office/drawing/2014/main" id="{46BA11B1-2A5D-4BFF-8528-C4823BF2542D}"/>
              </a:ext>
            </a:extLst>
          </p:cNvPr>
          <p:cNvSpPr>
            <a:spLocks noChangeShapeType="1"/>
          </p:cNvSpPr>
          <p:nvPr/>
        </p:nvSpPr>
        <p:spPr bwMode="auto">
          <a:xfrm flipV="1">
            <a:off x="7822576" y="2912085"/>
            <a:ext cx="0" cy="760688"/>
          </a:xfrm>
          <a:prstGeom prst="line">
            <a:avLst/>
          </a:prstGeom>
          <a:noFill/>
          <a:ln w="38100">
            <a:solidFill>
              <a:schemeClr val="bg1"/>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9" name="Line 8">
            <a:extLst>
              <a:ext uri="{FF2B5EF4-FFF2-40B4-BE49-F238E27FC236}">
                <a16:creationId xmlns:a16="http://schemas.microsoft.com/office/drawing/2014/main" id="{CE302E14-EC31-464B-A1EC-B7BCAA948191}"/>
              </a:ext>
            </a:extLst>
          </p:cNvPr>
          <p:cNvSpPr>
            <a:spLocks noChangeShapeType="1"/>
          </p:cNvSpPr>
          <p:nvPr/>
        </p:nvSpPr>
        <p:spPr bwMode="auto">
          <a:xfrm>
            <a:off x="7804786" y="2912085"/>
            <a:ext cx="1195478" cy="0"/>
          </a:xfrm>
          <a:prstGeom prst="line">
            <a:avLst/>
          </a:prstGeom>
          <a:noFill/>
          <a:ln w="38100">
            <a:solidFill>
              <a:schemeClr val="bg1"/>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10" name="Line 9">
            <a:extLst>
              <a:ext uri="{FF2B5EF4-FFF2-40B4-BE49-F238E27FC236}">
                <a16:creationId xmlns:a16="http://schemas.microsoft.com/office/drawing/2014/main" id="{0768B0EC-9D62-40F2-BE8E-DFB8AB9726A2}"/>
              </a:ext>
            </a:extLst>
          </p:cNvPr>
          <p:cNvSpPr>
            <a:spLocks noChangeShapeType="1"/>
          </p:cNvSpPr>
          <p:nvPr/>
        </p:nvSpPr>
        <p:spPr bwMode="auto">
          <a:xfrm flipH="1">
            <a:off x="9256438" y="2912085"/>
            <a:ext cx="1451652" cy="0"/>
          </a:xfrm>
          <a:prstGeom prst="line">
            <a:avLst/>
          </a:prstGeom>
          <a:noFill/>
          <a:ln w="38100">
            <a:solidFill>
              <a:schemeClr val="bg1"/>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11" name="Line 10">
            <a:extLst>
              <a:ext uri="{FF2B5EF4-FFF2-40B4-BE49-F238E27FC236}">
                <a16:creationId xmlns:a16="http://schemas.microsoft.com/office/drawing/2014/main" id="{E45E3409-65E5-482A-9893-E685CB39AF2E}"/>
              </a:ext>
            </a:extLst>
          </p:cNvPr>
          <p:cNvSpPr>
            <a:spLocks noChangeShapeType="1"/>
          </p:cNvSpPr>
          <p:nvPr/>
        </p:nvSpPr>
        <p:spPr bwMode="auto">
          <a:xfrm>
            <a:off x="9000264" y="2605896"/>
            <a:ext cx="0" cy="612378"/>
          </a:xfrm>
          <a:prstGeom prst="line">
            <a:avLst/>
          </a:prstGeom>
          <a:noFill/>
          <a:ln w="38100">
            <a:solidFill>
              <a:schemeClr val="bg1"/>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12" name="Rectangle 11">
            <a:extLst>
              <a:ext uri="{FF2B5EF4-FFF2-40B4-BE49-F238E27FC236}">
                <a16:creationId xmlns:a16="http://schemas.microsoft.com/office/drawing/2014/main" id="{B0924393-41A1-4887-BFEB-41E2F15F9F04}"/>
              </a:ext>
            </a:extLst>
          </p:cNvPr>
          <p:cNvSpPr>
            <a:spLocks noChangeArrowheads="1"/>
          </p:cNvSpPr>
          <p:nvPr/>
        </p:nvSpPr>
        <p:spPr bwMode="auto">
          <a:xfrm>
            <a:off x="9171047" y="2758991"/>
            <a:ext cx="85391" cy="306189"/>
          </a:xfrm>
          <a:prstGeom prst="rect">
            <a:avLst/>
          </a:prstGeom>
          <a:solidFill>
            <a:schemeClr val="bg1"/>
          </a:solidFill>
          <a:ln w="38100">
            <a:solidFill>
              <a:schemeClr val="bg1"/>
            </a:solidFill>
            <a:miter lim="800000"/>
            <a:headEnd/>
            <a:tailEnd/>
          </a:ln>
        </p:spPr>
        <p:txBody>
          <a:bodyPr wrap="none" anchor="ctr"/>
          <a:lstStyle>
            <a:lvl1pPr>
              <a:spcBef>
                <a:spcPct val="20000"/>
              </a:spcBef>
              <a:buChar char="•"/>
              <a:defRPr sz="3200">
                <a:solidFill>
                  <a:schemeClr val="tx1"/>
                </a:solidFill>
                <a:latin typeface="Times" panose="02020603050405020304" pitchFamily="18" charset="0"/>
              </a:defRPr>
            </a:lvl1pPr>
            <a:lvl2pPr marL="742950" indent="-285750">
              <a:spcBef>
                <a:spcPct val="20000"/>
              </a:spcBef>
              <a:buChar char="–"/>
              <a:defRPr sz="2800">
                <a:solidFill>
                  <a:schemeClr val="tx1"/>
                </a:solidFill>
                <a:latin typeface="Times" panose="02020603050405020304" pitchFamily="18" charset="0"/>
              </a:defRPr>
            </a:lvl2pPr>
            <a:lvl3pPr marL="1143000" indent="-228600">
              <a:spcBef>
                <a:spcPct val="20000"/>
              </a:spcBef>
              <a:buChar char="•"/>
              <a:defRPr sz="2400">
                <a:solidFill>
                  <a:schemeClr val="tx1"/>
                </a:solidFill>
                <a:latin typeface="Times" panose="02020603050405020304" pitchFamily="18" charset="0"/>
              </a:defRPr>
            </a:lvl3pPr>
            <a:lvl4pPr marL="1600200" indent="-228600">
              <a:spcBef>
                <a:spcPct val="20000"/>
              </a:spcBef>
              <a:buChar char="–"/>
              <a:defRPr sz="2000">
                <a:solidFill>
                  <a:schemeClr val="tx1"/>
                </a:solidFill>
                <a:latin typeface="Times" panose="02020603050405020304" pitchFamily="18" charset="0"/>
              </a:defRPr>
            </a:lvl4pPr>
            <a:lvl5pPr marL="2057400" indent="-228600">
              <a:spcBef>
                <a:spcPct val="20000"/>
              </a:spcBef>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defRPr>
            </a:lvl9pPr>
          </a:lstStyle>
          <a:p>
            <a:pPr eaLnBrk="1" hangingPunct="1">
              <a:spcBef>
                <a:spcPct val="0"/>
              </a:spcBef>
              <a:buFontTx/>
              <a:buNone/>
            </a:pPr>
            <a:endParaRPr lang="en-US" altLang="en-US" sz="2400">
              <a:latin typeface="Arial" panose="020B0604020202020204" pitchFamily="34" charset="0"/>
              <a:ea typeface="ＭＳ Ｐゴシック" panose="020B0600070205080204" pitchFamily="34" charset="-128"/>
            </a:endParaRPr>
          </a:p>
        </p:txBody>
      </p:sp>
      <p:sp>
        <p:nvSpPr>
          <p:cNvPr id="16" name="Line 15">
            <a:extLst>
              <a:ext uri="{FF2B5EF4-FFF2-40B4-BE49-F238E27FC236}">
                <a16:creationId xmlns:a16="http://schemas.microsoft.com/office/drawing/2014/main" id="{B0BDF489-62F1-4D79-AD81-A3265A621531}"/>
              </a:ext>
            </a:extLst>
          </p:cNvPr>
          <p:cNvSpPr>
            <a:spLocks noChangeShapeType="1"/>
          </p:cNvSpPr>
          <p:nvPr/>
        </p:nvSpPr>
        <p:spPr bwMode="auto">
          <a:xfrm flipV="1">
            <a:off x="7813804" y="4178303"/>
            <a:ext cx="10551" cy="1092764"/>
          </a:xfrm>
          <a:prstGeom prst="line">
            <a:avLst/>
          </a:prstGeom>
          <a:noFill/>
          <a:ln w="38100">
            <a:solidFill>
              <a:schemeClr val="bg1"/>
            </a:solidFill>
            <a:round/>
            <a:headEnd/>
            <a:tailEnd/>
          </a:ln>
          <a:extLst>
            <a:ext uri="{909E8E84-426E-40DD-AFC4-6F175D3DCCD1}">
              <a14:hiddenFill xmlns:a14="http://schemas.microsoft.com/office/drawing/2010/main">
                <a:noFill/>
              </a14:hiddenFill>
            </a:ext>
          </a:extLst>
        </p:spPr>
        <p:txBody>
          <a:bodyPr/>
          <a:lstStyle/>
          <a:p>
            <a:endParaRPr lang="en-AU" dirty="0"/>
          </a:p>
        </p:txBody>
      </p:sp>
      <p:sp>
        <p:nvSpPr>
          <p:cNvPr id="17" name="Line 16">
            <a:extLst>
              <a:ext uri="{FF2B5EF4-FFF2-40B4-BE49-F238E27FC236}">
                <a16:creationId xmlns:a16="http://schemas.microsoft.com/office/drawing/2014/main" id="{692A8803-8681-4943-A397-7B5F90046B97}"/>
              </a:ext>
            </a:extLst>
          </p:cNvPr>
          <p:cNvSpPr>
            <a:spLocks noChangeShapeType="1"/>
          </p:cNvSpPr>
          <p:nvPr/>
        </p:nvSpPr>
        <p:spPr bwMode="auto">
          <a:xfrm flipV="1">
            <a:off x="7824355" y="3672773"/>
            <a:ext cx="192130" cy="505531"/>
          </a:xfrm>
          <a:prstGeom prst="line">
            <a:avLst/>
          </a:prstGeom>
          <a:noFill/>
          <a:ln w="38100">
            <a:solidFill>
              <a:schemeClr val="bg1"/>
            </a:solidFill>
            <a:round/>
            <a:headEnd/>
            <a:tailEnd/>
          </a:ln>
          <a:extLst>
            <a:ext uri="{909E8E84-426E-40DD-AFC4-6F175D3DCCD1}">
              <a14:hiddenFill xmlns:a14="http://schemas.microsoft.com/office/drawing/2010/main">
                <a:noFill/>
              </a14:hiddenFill>
            </a:ext>
          </a:extLst>
        </p:spPr>
        <p:txBody>
          <a:bodyPr/>
          <a:lstStyle/>
          <a:p>
            <a:endParaRPr lang="en-AU"/>
          </a:p>
        </p:txBody>
      </p:sp>
      <p:grpSp>
        <p:nvGrpSpPr>
          <p:cNvPr id="18" name="Group 17">
            <a:extLst>
              <a:ext uri="{FF2B5EF4-FFF2-40B4-BE49-F238E27FC236}">
                <a16:creationId xmlns:a16="http://schemas.microsoft.com/office/drawing/2014/main" id="{0890EE8E-C98D-43FF-8E88-4EA8F941AD22}"/>
              </a:ext>
            </a:extLst>
          </p:cNvPr>
          <p:cNvGrpSpPr/>
          <p:nvPr/>
        </p:nvGrpSpPr>
        <p:grpSpPr>
          <a:xfrm>
            <a:off x="8653580" y="4596125"/>
            <a:ext cx="887686" cy="306188"/>
            <a:chOff x="3915784" y="4327521"/>
            <a:chExt cx="762695" cy="162141"/>
          </a:xfrm>
        </p:grpSpPr>
        <p:grpSp>
          <p:nvGrpSpPr>
            <p:cNvPr id="19" name="Group 18">
              <a:extLst>
                <a:ext uri="{FF2B5EF4-FFF2-40B4-BE49-F238E27FC236}">
                  <a16:creationId xmlns:a16="http://schemas.microsoft.com/office/drawing/2014/main" id="{59957FBD-44ED-471C-965F-EB81AD17C9A7}"/>
                </a:ext>
              </a:extLst>
            </p:cNvPr>
            <p:cNvGrpSpPr/>
            <p:nvPr/>
          </p:nvGrpSpPr>
          <p:grpSpPr>
            <a:xfrm>
              <a:off x="3915784" y="4408592"/>
              <a:ext cx="762695" cy="910"/>
              <a:chOff x="1086196" y="2469672"/>
              <a:chExt cx="762695" cy="910"/>
            </a:xfrm>
          </p:grpSpPr>
          <p:cxnSp>
            <p:nvCxnSpPr>
              <p:cNvPr id="21" name="Straight Connector 20">
                <a:extLst>
                  <a:ext uri="{FF2B5EF4-FFF2-40B4-BE49-F238E27FC236}">
                    <a16:creationId xmlns:a16="http://schemas.microsoft.com/office/drawing/2014/main" id="{391B2C74-8CA0-46ED-8A3F-0E1E7663B4D0}"/>
                  </a:ext>
                </a:extLst>
              </p:cNvPr>
              <p:cNvCxnSpPr>
                <a:cxnSpLocks/>
                <a:endCxn id="20" idx="1"/>
              </p:cNvCxnSpPr>
              <p:nvPr/>
            </p:nvCxnSpPr>
            <p:spPr>
              <a:xfrm flipV="1">
                <a:off x="1086196" y="2469672"/>
                <a:ext cx="141866" cy="91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98B7374B-E305-42EC-A187-9AD01298FF6D}"/>
                  </a:ext>
                </a:extLst>
              </p:cNvPr>
              <p:cNvCxnSpPr>
                <a:cxnSpLocks/>
                <a:stCxn id="20" idx="3"/>
              </p:cNvCxnSpPr>
              <p:nvPr/>
            </p:nvCxnSpPr>
            <p:spPr>
              <a:xfrm>
                <a:off x="1721419" y="2469672"/>
                <a:ext cx="127472" cy="909"/>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0" name="Rectangle 19">
              <a:extLst>
                <a:ext uri="{FF2B5EF4-FFF2-40B4-BE49-F238E27FC236}">
                  <a16:creationId xmlns:a16="http://schemas.microsoft.com/office/drawing/2014/main" id="{D5D21B7E-CF39-4747-9D30-8FF43FADB2F7}"/>
                </a:ext>
              </a:extLst>
            </p:cNvPr>
            <p:cNvSpPr/>
            <p:nvPr/>
          </p:nvSpPr>
          <p:spPr>
            <a:xfrm>
              <a:off x="4057650" y="4327521"/>
              <a:ext cx="493357" cy="162141"/>
            </a:xfrm>
            <a:prstGeom prst="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grpSp>
        <p:nvGrpSpPr>
          <p:cNvPr id="23" name="Group 22">
            <a:extLst>
              <a:ext uri="{FF2B5EF4-FFF2-40B4-BE49-F238E27FC236}">
                <a16:creationId xmlns:a16="http://schemas.microsoft.com/office/drawing/2014/main" id="{BC5E4089-8479-414A-B0DA-7819F5044E29}"/>
              </a:ext>
            </a:extLst>
          </p:cNvPr>
          <p:cNvGrpSpPr/>
          <p:nvPr/>
        </p:nvGrpSpPr>
        <p:grpSpPr>
          <a:xfrm>
            <a:off x="8696689" y="5116257"/>
            <a:ext cx="887686" cy="306188"/>
            <a:chOff x="3915784" y="4327521"/>
            <a:chExt cx="762695" cy="162141"/>
          </a:xfrm>
        </p:grpSpPr>
        <p:grpSp>
          <p:nvGrpSpPr>
            <p:cNvPr id="24" name="Group 23">
              <a:extLst>
                <a:ext uri="{FF2B5EF4-FFF2-40B4-BE49-F238E27FC236}">
                  <a16:creationId xmlns:a16="http://schemas.microsoft.com/office/drawing/2014/main" id="{D9BC7FB3-1CA5-41E5-A1AE-AB320F23D293}"/>
                </a:ext>
              </a:extLst>
            </p:cNvPr>
            <p:cNvGrpSpPr/>
            <p:nvPr/>
          </p:nvGrpSpPr>
          <p:grpSpPr>
            <a:xfrm>
              <a:off x="3915784" y="4408592"/>
              <a:ext cx="762695" cy="910"/>
              <a:chOff x="1086196" y="2469672"/>
              <a:chExt cx="762695" cy="910"/>
            </a:xfrm>
          </p:grpSpPr>
          <p:cxnSp>
            <p:nvCxnSpPr>
              <p:cNvPr id="26" name="Straight Connector 25">
                <a:extLst>
                  <a:ext uri="{FF2B5EF4-FFF2-40B4-BE49-F238E27FC236}">
                    <a16:creationId xmlns:a16="http://schemas.microsoft.com/office/drawing/2014/main" id="{CC35C52D-2E9B-44ED-9805-379092A8EE97}"/>
                  </a:ext>
                </a:extLst>
              </p:cNvPr>
              <p:cNvCxnSpPr>
                <a:cxnSpLocks/>
                <a:endCxn id="25" idx="1"/>
              </p:cNvCxnSpPr>
              <p:nvPr/>
            </p:nvCxnSpPr>
            <p:spPr>
              <a:xfrm flipV="1">
                <a:off x="1086196" y="2469672"/>
                <a:ext cx="141866" cy="91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6B71F41-2637-42E9-8B6E-57EBB79E504C}"/>
                  </a:ext>
                </a:extLst>
              </p:cNvPr>
              <p:cNvCxnSpPr>
                <a:cxnSpLocks/>
                <a:stCxn id="25" idx="3"/>
              </p:cNvCxnSpPr>
              <p:nvPr/>
            </p:nvCxnSpPr>
            <p:spPr>
              <a:xfrm>
                <a:off x="1721419" y="2469672"/>
                <a:ext cx="127472" cy="909"/>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5" name="Rectangle 24">
              <a:extLst>
                <a:ext uri="{FF2B5EF4-FFF2-40B4-BE49-F238E27FC236}">
                  <a16:creationId xmlns:a16="http://schemas.microsoft.com/office/drawing/2014/main" id="{025F4F0B-AB45-46A6-BE9A-1FC8AD4F8459}"/>
                </a:ext>
              </a:extLst>
            </p:cNvPr>
            <p:cNvSpPr/>
            <p:nvPr/>
          </p:nvSpPr>
          <p:spPr>
            <a:xfrm>
              <a:off x="4057650" y="4327521"/>
              <a:ext cx="493357" cy="162141"/>
            </a:xfrm>
            <a:prstGeom prst="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sp>
        <p:nvSpPr>
          <p:cNvPr id="28" name="TextBox 27">
            <a:extLst>
              <a:ext uri="{FF2B5EF4-FFF2-40B4-BE49-F238E27FC236}">
                <a16:creationId xmlns:a16="http://schemas.microsoft.com/office/drawing/2014/main" id="{55BE88A0-AEC4-4ABE-A724-88273972707E}"/>
              </a:ext>
            </a:extLst>
          </p:cNvPr>
          <p:cNvSpPr txBox="1"/>
          <p:nvPr/>
        </p:nvSpPr>
        <p:spPr>
          <a:xfrm>
            <a:off x="8830367" y="2279219"/>
            <a:ext cx="620330" cy="369332"/>
          </a:xfrm>
          <a:prstGeom prst="rect">
            <a:avLst/>
          </a:prstGeom>
          <a:noFill/>
        </p:spPr>
        <p:txBody>
          <a:bodyPr wrap="square" rtlCol="0">
            <a:spAutoFit/>
          </a:bodyPr>
          <a:lstStyle/>
          <a:p>
            <a:r>
              <a:rPr lang="en-US" dirty="0"/>
              <a:t>12V</a:t>
            </a:r>
            <a:endParaRPr lang="en-AU" dirty="0"/>
          </a:p>
        </p:txBody>
      </p:sp>
      <p:sp>
        <p:nvSpPr>
          <p:cNvPr id="29" name="TextBox 28">
            <a:extLst>
              <a:ext uri="{FF2B5EF4-FFF2-40B4-BE49-F238E27FC236}">
                <a16:creationId xmlns:a16="http://schemas.microsoft.com/office/drawing/2014/main" id="{11A836E7-E690-460C-84E3-D5FC21D5D7C9}"/>
              </a:ext>
            </a:extLst>
          </p:cNvPr>
          <p:cNvSpPr txBox="1"/>
          <p:nvPr/>
        </p:nvSpPr>
        <p:spPr>
          <a:xfrm>
            <a:off x="8796340" y="4564553"/>
            <a:ext cx="620330" cy="369332"/>
          </a:xfrm>
          <a:prstGeom prst="rect">
            <a:avLst/>
          </a:prstGeom>
          <a:noFill/>
        </p:spPr>
        <p:txBody>
          <a:bodyPr wrap="square" rtlCol="0">
            <a:spAutoFit/>
          </a:bodyPr>
          <a:lstStyle/>
          <a:p>
            <a:r>
              <a:rPr lang="en-US" dirty="0"/>
              <a:t>10</a:t>
            </a:r>
            <a:r>
              <a:rPr lang="el-GR" dirty="0"/>
              <a:t>Ω</a:t>
            </a:r>
            <a:endParaRPr lang="en-AU" dirty="0"/>
          </a:p>
        </p:txBody>
      </p:sp>
      <p:sp>
        <p:nvSpPr>
          <p:cNvPr id="30" name="TextBox 29">
            <a:extLst>
              <a:ext uri="{FF2B5EF4-FFF2-40B4-BE49-F238E27FC236}">
                <a16:creationId xmlns:a16="http://schemas.microsoft.com/office/drawing/2014/main" id="{B5C5560D-7341-4FDE-9680-F7D61BA97230}"/>
              </a:ext>
            </a:extLst>
          </p:cNvPr>
          <p:cNvSpPr txBox="1"/>
          <p:nvPr/>
        </p:nvSpPr>
        <p:spPr>
          <a:xfrm>
            <a:off x="8850552" y="5081438"/>
            <a:ext cx="620330" cy="369332"/>
          </a:xfrm>
          <a:prstGeom prst="rect">
            <a:avLst/>
          </a:prstGeom>
          <a:noFill/>
        </p:spPr>
        <p:txBody>
          <a:bodyPr wrap="square" rtlCol="0">
            <a:spAutoFit/>
          </a:bodyPr>
          <a:lstStyle/>
          <a:p>
            <a:r>
              <a:rPr lang="en-US" dirty="0"/>
              <a:t>20</a:t>
            </a:r>
            <a:r>
              <a:rPr lang="el-GR" dirty="0"/>
              <a:t>Ω</a:t>
            </a:r>
            <a:endParaRPr lang="en-AU" dirty="0"/>
          </a:p>
        </p:txBody>
      </p:sp>
      <p:sp>
        <p:nvSpPr>
          <p:cNvPr id="31" name="Line 6">
            <a:extLst>
              <a:ext uri="{FF2B5EF4-FFF2-40B4-BE49-F238E27FC236}">
                <a16:creationId xmlns:a16="http://schemas.microsoft.com/office/drawing/2014/main" id="{7C5ADDF4-857B-4222-AC21-493E59BE6013}"/>
              </a:ext>
            </a:extLst>
          </p:cNvPr>
          <p:cNvSpPr>
            <a:spLocks noChangeShapeType="1"/>
          </p:cNvSpPr>
          <p:nvPr/>
        </p:nvSpPr>
        <p:spPr bwMode="auto">
          <a:xfrm>
            <a:off x="9416670" y="5269351"/>
            <a:ext cx="1259521" cy="0"/>
          </a:xfrm>
          <a:prstGeom prst="line">
            <a:avLst/>
          </a:prstGeom>
          <a:noFill/>
          <a:ln w="38100">
            <a:solidFill>
              <a:schemeClr val="bg1"/>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32" name="Line 6">
            <a:extLst>
              <a:ext uri="{FF2B5EF4-FFF2-40B4-BE49-F238E27FC236}">
                <a16:creationId xmlns:a16="http://schemas.microsoft.com/office/drawing/2014/main" id="{A7A7086B-1B05-4EEE-87D8-6758C054C8E1}"/>
              </a:ext>
            </a:extLst>
          </p:cNvPr>
          <p:cNvSpPr>
            <a:spLocks noChangeShapeType="1"/>
          </p:cNvSpPr>
          <p:nvPr/>
        </p:nvSpPr>
        <p:spPr bwMode="auto">
          <a:xfrm>
            <a:off x="7822576" y="5265920"/>
            <a:ext cx="973764" cy="0"/>
          </a:xfrm>
          <a:prstGeom prst="line">
            <a:avLst/>
          </a:prstGeom>
          <a:noFill/>
          <a:ln w="38100">
            <a:solidFill>
              <a:schemeClr val="bg1"/>
            </a:solidFill>
            <a:round/>
            <a:headEnd/>
            <a:tailEnd/>
          </a:ln>
          <a:extLst>
            <a:ext uri="{909E8E84-426E-40DD-AFC4-6F175D3DCCD1}">
              <a14:hiddenFill xmlns:a14="http://schemas.microsoft.com/office/drawing/2010/main">
                <a:noFill/>
              </a14:hiddenFill>
            </a:ext>
          </a:extLst>
        </p:spPr>
        <p:txBody>
          <a:bodyPr/>
          <a:lstStyle/>
          <a:p>
            <a:endParaRPr lang="en-AU"/>
          </a:p>
        </p:txBody>
      </p:sp>
    </p:spTree>
    <p:extLst>
      <p:ext uri="{BB962C8B-B14F-4D97-AF65-F5344CB8AC3E}">
        <p14:creationId xmlns:p14="http://schemas.microsoft.com/office/powerpoint/2010/main" val="321678346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a:extLst>
              <a:ext uri="{FF2B5EF4-FFF2-40B4-BE49-F238E27FC236}">
                <a16:creationId xmlns:a16="http://schemas.microsoft.com/office/drawing/2014/main" id="{42960BED-1CD5-4FCF-AD61-3FE82F32D7E1}"/>
              </a:ext>
            </a:extLst>
          </p:cNvPr>
          <p:cNvSpPr>
            <a:spLocks noGrp="1"/>
          </p:cNvSpPr>
          <p:nvPr>
            <p:ph type="title"/>
          </p:nvPr>
        </p:nvSpPr>
        <p:spPr/>
        <p:txBody>
          <a:bodyPr/>
          <a:lstStyle/>
          <a:p>
            <a:r>
              <a:rPr lang="en-AU" altLang="en-US"/>
              <a:t>Worksheet on circuits</a:t>
            </a:r>
          </a:p>
        </p:txBody>
      </p:sp>
      <p:sp>
        <p:nvSpPr>
          <p:cNvPr id="51203" name="Content Placeholder 2">
            <a:extLst>
              <a:ext uri="{FF2B5EF4-FFF2-40B4-BE49-F238E27FC236}">
                <a16:creationId xmlns:a16="http://schemas.microsoft.com/office/drawing/2014/main" id="{A97E332B-FCEF-4086-8D63-29DDAAA71444}"/>
              </a:ext>
            </a:extLst>
          </p:cNvPr>
          <p:cNvSpPr>
            <a:spLocks noGrp="1"/>
          </p:cNvSpPr>
          <p:nvPr>
            <p:ph idx="1"/>
          </p:nvPr>
        </p:nvSpPr>
        <p:spPr/>
        <p:txBody>
          <a:bodyPr/>
          <a:lstStyle/>
          <a:p>
            <a:r>
              <a:rPr lang="en-AU" altLang="en-US" dirty="0"/>
              <a:t>Draw diagram of 12V source connected to R</a:t>
            </a:r>
            <a:r>
              <a:rPr lang="en-AU" altLang="en-US" baseline="-25000" dirty="0"/>
              <a:t>1</a:t>
            </a:r>
            <a:r>
              <a:rPr lang="en-AU" altLang="en-US" dirty="0"/>
              <a:t> (2V on voltmeter) in series  with 2 resistors (R</a:t>
            </a:r>
            <a:r>
              <a:rPr lang="en-AU" altLang="en-US" baseline="-25000" dirty="0"/>
              <a:t>3</a:t>
            </a:r>
            <a:r>
              <a:rPr lang="en-AU" altLang="en-US" dirty="0"/>
              <a:t> = 30 ohm) in parallel. Ammeter in series part = 1.6A</a:t>
            </a:r>
          </a:p>
          <a:p>
            <a:r>
              <a:rPr lang="en-AU" altLang="en-US" dirty="0"/>
              <a:t>Find resistance of R</a:t>
            </a:r>
            <a:r>
              <a:rPr lang="en-AU" altLang="en-US" baseline="-25000" dirty="0"/>
              <a:t>1</a:t>
            </a:r>
            <a:r>
              <a:rPr lang="en-AU" altLang="en-US" dirty="0"/>
              <a:t> and R</a:t>
            </a:r>
            <a:r>
              <a:rPr lang="en-AU" altLang="en-US" baseline="-25000" dirty="0"/>
              <a:t>2</a:t>
            </a:r>
          </a:p>
          <a:p>
            <a:r>
              <a:rPr lang="en-AU" altLang="en-US" dirty="0"/>
              <a:t>Find current in R</a:t>
            </a:r>
            <a:r>
              <a:rPr lang="en-AU" altLang="en-US" baseline="-25000" dirty="0"/>
              <a:t>2</a:t>
            </a:r>
            <a:r>
              <a:rPr lang="en-AU" altLang="en-US" dirty="0"/>
              <a:t> and R</a:t>
            </a:r>
            <a:r>
              <a:rPr lang="en-AU" altLang="en-US" baseline="-25000" dirty="0"/>
              <a:t>3</a:t>
            </a:r>
          </a:p>
          <a:p>
            <a:r>
              <a:rPr lang="en-AU" altLang="en-US" dirty="0"/>
              <a:t>Find voltage across R</a:t>
            </a:r>
            <a:r>
              <a:rPr lang="en-AU" altLang="en-US" baseline="-25000" dirty="0"/>
              <a:t>2</a:t>
            </a:r>
            <a:r>
              <a:rPr lang="en-AU" altLang="en-US" dirty="0"/>
              <a:t> and R</a:t>
            </a:r>
            <a:r>
              <a:rPr lang="en-AU" altLang="en-US" baseline="-25000" dirty="0"/>
              <a:t>3</a:t>
            </a:r>
          </a:p>
          <a:p>
            <a:r>
              <a:rPr lang="en-AU" altLang="en-US" dirty="0"/>
              <a:t>Find total resistance</a:t>
            </a:r>
          </a:p>
        </p:txBody>
      </p:sp>
    </p:spTree>
    <p:extLst>
      <p:ext uri="{BB962C8B-B14F-4D97-AF65-F5344CB8AC3E}">
        <p14:creationId xmlns:p14="http://schemas.microsoft.com/office/powerpoint/2010/main" val="375943361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a:extLst>
              <a:ext uri="{FF2B5EF4-FFF2-40B4-BE49-F238E27FC236}">
                <a16:creationId xmlns:a16="http://schemas.microsoft.com/office/drawing/2014/main" id="{E842D451-B643-43B7-80C7-5119A3EFEB6D}"/>
              </a:ext>
            </a:extLst>
          </p:cNvPr>
          <p:cNvSpPr>
            <a:spLocks noGrp="1"/>
          </p:cNvSpPr>
          <p:nvPr>
            <p:ph type="title"/>
          </p:nvPr>
        </p:nvSpPr>
        <p:spPr/>
        <p:txBody>
          <a:bodyPr/>
          <a:lstStyle/>
          <a:p>
            <a:r>
              <a:rPr lang="en-AU" altLang="en-US"/>
              <a:t>Answers</a:t>
            </a:r>
          </a:p>
        </p:txBody>
      </p:sp>
      <p:sp>
        <p:nvSpPr>
          <p:cNvPr id="52227" name="Content Placeholder 2">
            <a:extLst>
              <a:ext uri="{FF2B5EF4-FFF2-40B4-BE49-F238E27FC236}">
                <a16:creationId xmlns:a16="http://schemas.microsoft.com/office/drawing/2014/main" id="{037E10FD-BA9F-41AA-A508-42A16D974EEB}"/>
              </a:ext>
            </a:extLst>
          </p:cNvPr>
          <p:cNvSpPr>
            <a:spLocks noGrp="1"/>
          </p:cNvSpPr>
          <p:nvPr>
            <p:ph idx="1"/>
          </p:nvPr>
        </p:nvSpPr>
        <p:spPr/>
        <p:txBody>
          <a:bodyPr/>
          <a:lstStyle/>
          <a:p>
            <a:r>
              <a:rPr lang="en-AU" altLang="en-US"/>
              <a:t>R</a:t>
            </a:r>
            <a:r>
              <a:rPr lang="en-AU" altLang="en-US" baseline="-25000"/>
              <a:t>1</a:t>
            </a:r>
            <a:r>
              <a:rPr lang="en-AU" altLang="en-US"/>
              <a:t>  1.25 ohm</a:t>
            </a:r>
          </a:p>
          <a:p>
            <a:r>
              <a:rPr lang="en-AU" altLang="en-US"/>
              <a:t>V</a:t>
            </a:r>
            <a:r>
              <a:rPr lang="en-AU" altLang="en-US" baseline="-25000"/>
              <a:t>R2</a:t>
            </a:r>
            <a:r>
              <a:rPr lang="en-AU" altLang="en-US"/>
              <a:t> = 10V = V(R3)</a:t>
            </a:r>
          </a:p>
          <a:p>
            <a:r>
              <a:rPr lang="en-AU" altLang="en-US"/>
              <a:t>I</a:t>
            </a:r>
            <a:r>
              <a:rPr lang="en-AU" altLang="en-US" baseline="-25000"/>
              <a:t>R3</a:t>
            </a:r>
            <a:r>
              <a:rPr lang="en-AU" altLang="en-US"/>
              <a:t> = 0.333A</a:t>
            </a:r>
          </a:p>
          <a:p>
            <a:r>
              <a:rPr lang="en-AU" altLang="en-US"/>
              <a:t>I</a:t>
            </a:r>
            <a:r>
              <a:rPr lang="en-AU" altLang="en-US" baseline="-25000"/>
              <a:t>R2</a:t>
            </a:r>
            <a:r>
              <a:rPr lang="en-AU" altLang="en-US"/>
              <a:t> = 1.26667A</a:t>
            </a:r>
          </a:p>
          <a:p>
            <a:r>
              <a:rPr lang="en-AU" altLang="en-US"/>
              <a:t>R</a:t>
            </a:r>
            <a:r>
              <a:rPr lang="en-AU" altLang="en-US" baseline="-25000"/>
              <a:t>2</a:t>
            </a:r>
            <a:r>
              <a:rPr lang="en-AU" altLang="en-US"/>
              <a:t> = 7.89ohm</a:t>
            </a:r>
          </a:p>
          <a:p>
            <a:r>
              <a:rPr lang="en-AU" altLang="en-US"/>
              <a:t>RT = 7.5 ohm</a:t>
            </a:r>
          </a:p>
        </p:txBody>
      </p:sp>
    </p:spTree>
    <p:extLst>
      <p:ext uri="{BB962C8B-B14F-4D97-AF65-F5344CB8AC3E}">
        <p14:creationId xmlns:p14="http://schemas.microsoft.com/office/powerpoint/2010/main" val="239227245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ED987-172D-45E5-9878-33195CD69F23}"/>
              </a:ext>
            </a:extLst>
          </p:cNvPr>
          <p:cNvSpPr>
            <a:spLocks noGrp="1"/>
          </p:cNvSpPr>
          <p:nvPr>
            <p:ph type="title"/>
          </p:nvPr>
        </p:nvSpPr>
        <p:spPr/>
        <p:txBody>
          <a:bodyPr/>
          <a:lstStyle/>
          <a:p>
            <a:r>
              <a:rPr lang="en-US" dirty="0"/>
              <a:t>Circuit problems</a:t>
            </a:r>
            <a:endParaRPr lang="en-AU" dirty="0"/>
          </a:p>
        </p:txBody>
      </p:sp>
      <p:grpSp>
        <p:nvGrpSpPr>
          <p:cNvPr id="3" name="Group 2">
            <a:extLst>
              <a:ext uri="{FF2B5EF4-FFF2-40B4-BE49-F238E27FC236}">
                <a16:creationId xmlns:a16="http://schemas.microsoft.com/office/drawing/2014/main" id="{11D2E9F1-F7A9-4E89-BAD9-62AFF844E0EC}"/>
              </a:ext>
            </a:extLst>
          </p:cNvPr>
          <p:cNvGrpSpPr/>
          <p:nvPr/>
        </p:nvGrpSpPr>
        <p:grpSpPr>
          <a:xfrm>
            <a:off x="835233" y="2672556"/>
            <a:ext cx="5903912" cy="3024188"/>
            <a:chOff x="3144839" y="1844675"/>
            <a:chExt cx="5903912" cy="3024188"/>
          </a:xfrm>
        </p:grpSpPr>
        <p:sp>
          <p:nvSpPr>
            <p:cNvPr id="4" name="Line 3">
              <a:extLst>
                <a:ext uri="{FF2B5EF4-FFF2-40B4-BE49-F238E27FC236}">
                  <a16:creationId xmlns:a16="http://schemas.microsoft.com/office/drawing/2014/main" id="{22E0485A-0F34-4EF6-8F58-546E12D02FD6}"/>
                </a:ext>
              </a:extLst>
            </p:cNvPr>
            <p:cNvSpPr>
              <a:spLocks noChangeShapeType="1"/>
            </p:cNvSpPr>
            <p:nvPr/>
          </p:nvSpPr>
          <p:spPr bwMode="auto">
            <a:xfrm>
              <a:off x="4297364" y="3932238"/>
              <a:ext cx="1368425" cy="0"/>
            </a:xfrm>
            <a:prstGeom prst="line">
              <a:avLst/>
            </a:prstGeom>
            <a:noFill/>
            <a:ln w="38100">
              <a:solidFill>
                <a:schemeClr val="bg1"/>
              </a:solidFill>
              <a:round/>
              <a:headEnd/>
              <a:tailEnd/>
            </a:ln>
            <a:extLst>
              <a:ext uri="{909E8E84-426E-40DD-AFC4-6F175D3DCCD1}">
                <a14:hiddenFill xmlns:a14="http://schemas.microsoft.com/office/drawing/2010/main">
                  <a:noFill/>
                </a14:hiddenFill>
              </a:ext>
            </a:extLst>
          </p:spPr>
          <p:txBody>
            <a:bodyPr/>
            <a:lstStyle/>
            <a:p>
              <a:endParaRPr lang="en-AU">
                <a:ln>
                  <a:solidFill>
                    <a:sysClr val="windowText" lastClr="000000"/>
                  </a:solidFill>
                </a:ln>
              </a:endParaRPr>
            </a:p>
          </p:txBody>
        </p:sp>
        <p:sp>
          <p:nvSpPr>
            <p:cNvPr id="5" name="Line 4">
              <a:extLst>
                <a:ext uri="{FF2B5EF4-FFF2-40B4-BE49-F238E27FC236}">
                  <a16:creationId xmlns:a16="http://schemas.microsoft.com/office/drawing/2014/main" id="{8BD8C618-C3FA-4B3D-B017-B3554636DC8A}"/>
                </a:ext>
              </a:extLst>
            </p:cNvPr>
            <p:cNvSpPr>
              <a:spLocks noChangeShapeType="1"/>
            </p:cNvSpPr>
            <p:nvPr/>
          </p:nvSpPr>
          <p:spPr bwMode="auto">
            <a:xfrm flipH="1">
              <a:off x="7248525" y="4652963"/>
              <a:ext cx="1582738" cy="0"/>
            </a:xfrm>
            <a:prstGeom prst="line">
              <a:avLst/>
            </a:prstGeom>
            <a:noFill/>
            <a:ln w="38100">
              <a:solidFill>
                <a:schemeClr val="bg1"/>
              </a:solidFill>
              <a:round/>
              <a:headEnd/>
              <a:tailEnd/>
            </a:ln>
            <a:extLst>
              <a:ext uri="{909E8E84-426E-40DD-AFC4-6F175D3DCCD1}">
                <a14:hiddenFill xmlns:a14="http://schemas.microsoft.com/office/drawing/2010/main">
                  <a:noFill/>
                </a14:hiddenFill>
              </a:ext>
            </a:extLst>
          </p:spPr>
          <p:txBody>
            <a:bodyPr/>
            <a:lstStyle/>
            <a:p>
              <a:endParaRPr lang="en-AU">
                <a:ln>
                  <a:solidFill>
                    <a:sysClr val="windowText" lastClr="000000"/>
                  </a:solidFill>
                </a:ln>
              </a:endParaRPr>
            </a:p>
          </p:txBody>
        </p:sp>
        <p:sp>
          <p:nvSpPr>
            <p:cNvPr id="6" name="Line 5">
              <a:extLst>
                <a:ext uri="{FF2B5EF4-FFF2-40B4-BE49-F238E27FC236}">
                  <a16:creationId xmlns:a16="http://schemas.microsoft.com/office/drawing/2014/main" id="{5E9F6E2E-ABAF-4C81-A718-7D443F8A909B}"/>
                </a:ext>
              </a:extLst>
            </p:cNvPr>
            <p:cNvSpPr>
              <a:spLocks noChangeShapeType="1"/>
            </p:cNvSpPr>
            <p:nvPr/>
          </p:nvSpPr>
          <p:spPr bwMode="auto">
            <a:xfrm flipV="1">
              <a:off x="5232401" y="4652964"/>
              <a:ext cx="1584325" cy="1587"/>
            </a:xfrm>
            <a:prstGeom prst="line">
              <a:avLst/>
            </a:prstGeom>
            <a:noFill/>
            <a:ln w="38100">
              <a:solidFill>
                <a:schemeClr val="bg1"/>
              </a:solidFill>
              <a:round/>
              <a:headEnd/>
              <a:tailEnd/>
            </a:ln>
            <a:extLst>
              <a:ext uri="{909E8E84-426E-40DD-AFC4-6F175D3DCCD1}">
                <a14:hiddenFill xmlns:a14="http://schemas.microsoft.com/office/drawing/2010/main">
                  <a:noFill/>
                </a14:hiddenFill>
              </a:ext>
            </a:extLst>
          </p:spPr>
          <p:txBody>
            <a:bodyPr/>
            <a:lstStyle/>
            <a:p>
              <a:endParaRPr lang="en-AU">
                <a:ln>
                  <a:solidFill>
                    <a:sysClr val="windowText" lastClr="000000"/>
                  </a:solidFill>
                </a:ln>
              </a:endParaRPr>
            </a:p>
          </p:txBody>
        </p:sp>
        <p:sp>
          <p:nvSpPr>
            <p:cNvPr id="7" name="Line 6">
              <a:extLst>
                <a:ext uri="{FF2B5EF4-FFF2-40B4-BE49-F238E27FC236}">
                  <a16:creationId xmlns:a16="http://schemas.microsoft.com/office/drawing/2014/main" id="{D03C7DFD-0FF1-48A9-9182-3518E0347F53}"/>
                </a:ext>
              </a:extLst>
            </p:cNvPr>
            <p:cNvSpPr>
              <a:spLocks noChangeShapeType="1"/>
            </p:cNvSpPr>
            <p:nvPr/>
          </p:nvSpPr>
          <p:spPr bwMode="auto">
            <a:xfrm flipH="1" flipV="1">
              <a:off x="3432176" y="4652963"/>
              <a:ext cx="1368425" cy="0"/>
            </a:xfrm>
            <a:prstGeom prst="line">
              <a:avLst/>
            </a:prstGeom>
            <a:noFill/>
            <a:ln w="38100">
              <a:solidFill>
                <a:schemeClr val="bg1"/>
              </a:solidFill>
              <a:round/>
              <a:headEnd/>
              <a:tailEnd/>
            </a:ln>
            <a:extLst>
              <a:ext uri="{909E8E84-426E-40DD-AFC4-6F175D3DCCD1}">
                <a14:hiddenFill xmlns:a14="http://schemas.microsoft.com/office/drawing/2010/main">
                  <a:noFill/>
                </a14:hiddenFill>
              </a:ext>
            </a:extLst>
          </p:spPr>
          <p:txBody>
            <a:bodyPr/>
            <a:lstStyle/>
            <a:p>
              <a:endParaRPr lang="en-AU">
                <a:ln>
                  <a:solidFill>
                    <a:sysClr val="windowText" lastClr="000000"/>
                  </a:solidFill>
                </a:ln>
              </a:endParaRPr>
            </a:p>
          </p:txBody>
        </p:sp>
        <p:sp>
          <p:nvSpPr>
            <p:cNvPr id="8" name="Line 7">
              <a:extLst>
                <a:ext uri="{FF2B5EF4-FFF2-40B4-BE49-F238E27FC236}">
                  <a16:creationId xmlns:a16="http://schemas.microsoft.com/office/drawing/2014/main" id="{0524AF76-E839-42A2-9FD2-211C0116D195}"/>
                </a:ext>
              </a:extLst>
            </p:cNvPr>
            <p:cNvSpPr>
              <a:spLocks noChangeShapeType="1"/>
            </p:cNvSpPr>
            <p:nvPr/>
          </p:nvSpPr>
          <p:spPr bwMode="auto">
            <a:xfrm>
              <a:off x="6529389" y="4652963"/>
              <a:ext cx="288925" cy="0"/>
            </a:xfrm>
            <a:prstGeom prst="line">
              <a:avLst/>
            </a:prstGeom>
            <a:noFill/>
            <a:ln w="38100">
              <a:solidFill>
                <a:schemeClr val="bg1"/>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9" name="AutoShape 8">
              <a:extLst>
                <a:ext uri="{FF2B5EF4-FFF2-40B4-BE49-F238E27FC236}">
                  <a16:creationId xmlns:a16="http://schemas.microsoft.com/office/drawing/2014/main" id="{22D8AD7E-370E-460D-9D9F-813CD1A14A8A}"/>
                </a:ext>
              </a:extLst>
            </p:cNvPr>
            <p:cNvSpPr>
              <a:spLocks noChangeArrowheads="1"/>
            </p:cNvSpPr>
            <p:nvPr/>
          </p:nvSpPr>
          <p:spPr bwMode="auto">
            <a:xfrm>
              <a:off x="4800600" y="4437063"/>
              <a:ext cx="431800" cy="431800"/>
            </a:xfrm>
            <a:prstGeom prst="flowChartSummingJunction">
              <a:avLst/>
            </a:prstGeom>
            <a:noFill/>
            <a:ln w="3810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panose="02020603050405020304" pitchFamily="18" charset="0"/>
                </a:defRPr>
              </a:lvl1pPr>
              <a:lvl2pPr marL="742950" indent="-285750">
                <a:spcBef>
                  <a:spcPct val="20000"/>
                </a:spcBef>
                <a:buChar char="–"/>
                <a:defRPr sz="2800">
                  <a:solidFill>
                    <a:schemeClr val="tx1"/>
                  </a:solidFill>
                  <a:latin typeface="Times" panose="02020603050405020304" pitchFamily="18" charset="0"/>
                </a:defRPr>
              </a:lvl2pPr>
              <a:lvl3pPr marL="1143000" indent="-228600">
                <a:spcBef>
                  <a:spcPct val="20000"/>
                </a:spcBef>
                <a:buChar char="•"/>
                <a:defRPr sz="2400">
                  <a:solidFill>
                    <a:schemeClr val="tx1"/>
                  </a:solidFill>
                  <a:latin typeface="Times" panose="02020603050405020304" pitchFamily="18" charset="0"/>
                </a:defRPr>
              </a:lvl3pPr>
              <a:lvl4pPr marL="1600200" indent="-228600">
                <a:spcBef>
                  <a:spcPct val="20000"/>
                </a:spcBef>
                <a:buChar char="–"/>
                <a:defRPr sz="2000">
                  <a:solidFill>
                    <a:schemeClr val="tx1"/>
                  </a:solidFill>
                  <a:latin typeface="Times" panose="02020603050405020304" pitchFamily="18" charset="0"/>
                </a:defRPr>
              </a:lvl4pPr>
              <a:lvl5pPr marL="2057400" indent="-228600">
                <a:spcBef>
                  <a:spcPct val="20000"/>
                </a:spcBef>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defRPr>
              </a:lvl9pPr>
            </a:lstStyle>
            <a:p>
              <a:pPr eaLnBrk="1" hangingPunct="1">
                <a:spcBef>
                  <a:spcPct val="0"/>
                </a:spcBef>
                <a:buFontTx/>
                <a:buNone/>
              </a:pPr>
              <a:endParaRPr lang="en-US" altLang="en-US" sz="2400">
                <a:latin typeface="Arial" panose="020B0604020202020204" pitchFamily="34" charset="0"/>
                <a:ea typeface="ＭＳ Ｐゴシック" panose="020B0600070205080204" pitchFamily="34" charset="-128"/>
              </a:endParaRPr>
            </a:p>
          </p:txBody>
        </p:sp>
        <p:sp>
          <p:nvSpPr>
            <p:cNvPr id="10" name="AutoShape 9">
              <a:extLst>
                <a:ext uri="{FF2B5EF4-FFF2-40B4-BE49-F238E27FC236}">
                  <a16:creationId xmlns:a16="http://schemas.microsoft.com/office/drawing/2014/main" id="{E9B75D8D-2BBD-4A79-9F6C-B27C3D49E259}"/>
                </a:ext>
              </a:extLst>
            </p:cNvPr>
            <p:cNvSpPr>
              <a:spLocks noChangeArrowheads="1"/>
            </p:cNvSpPr>
            <p:nvPr/>
          </p:nvSpPr>
          <p:spPr bwMode="auto">
            <a:xfrm>
              <a:off x="6816725" y="4437063"/>
              <a:ext cx="431800" cy="431800"/>
            </a:xfrm>
            <a:prstGeom prst="flowChartSummingJunction">
              <a:avLst/>
            </a:prstGeom>
            <a:noFill/>
            <a:ln w="3810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panose="02020603050405020304" pitchFamily="18" charset="0"/>
                </a:defRPr>
              </a:lvl1pPr>
              <a:lvl2pPr marL="742950" indent="-285750">
                <a:spcBef>
                  <a:spcPct val="20000"/>
                </a:spcBef>
                <a:buChar char="–"/>
                <a:defRPr sz="2800">
                  <a:solidFill>
                    <a:schemeClr val="tx1"/>
                  </a:solidFill>
                  <a:latin typeface="Times" panose="02020603050405020304" pitchFamily="18" charset="0"/>
                </a:defRPr>
              </a:lvl2pPr>
              <a:lvl3pPr marL="1143000" indent="-228600">
                <a:spcBef>
                  <a:spcPct val="20000"/>
                </a:spcBef>
                <a:buChar char="•"/>
                <a:defRPr sz="2400">
                  <a:solidFill>
                    <a:schemeClr val="tx1"/>
                  </a:solidFill>
                  <a:latin typeface="Times" panose="02020603050405020304" pitchFamily="18" charset="0"/>
                </a:defRPr>
              </a:lvl3pPr>
              <a:lvl4pPr marL="1600200" indent="-228600">
                <a:spcBef>
                  <a:spcPct val="20000"/>
                </a:spcBef>
                <a:buChar char="–"/>
                <a:defRPr sz="2000">
                  <a:solidFill>
                    <a:schemeClr val="tx1"/>
                  </a:solidFill>
                  <a:latin typeface="Times" panose="02020603050405020304" pitchFamily="18" charset="0"/>
                </a:defRPr>
              </a:lvl4pPr>
              <a:lvl5pPr marL="2057400" indent="-228600">
                <a:spcBef>
                  <a:spcPct val="20000"/>
                </a:spcBef>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defRPr>
              </a:lvl9pPr>
            </a:lstStyle>
            <a:p>
              <a:pPr eaLnBrk="1" hangingPunct="1">
                <a:spcBef>
                  <a:spcPct val="0"/>
                </a:spcBef>
                <a:buFontTx/>
                <a:buNone/>
              </a:pPr>
              <a:endParaRPr lang="en-US" altLang="en-US" sz="2400">
                <a:latin typeface="Arial" panose="020B0604020202020204" pitchFamily="34" charset="0"/>
                <a:ea typeface="ＭＳ Ｐゴシック" panose="020B0600070205080204" pitchFamily="34" charset="-128"/>
              </a:endParaRPr>
            </a:p>
          </p:txBody>
        </p:sp>
        <p:sp>
          <p:nvSpPr>
            <p:cNvPr id="11" name="Line 10">
              <a:extLst>
                <a:ext uri="{FF2B5EF4-FFF2-40B4-BE49-F238E27FC236}">
                  <a16:creationId xmlns:a16="http://schemas.microsoft.com/office/drawing/2014/main" id="{3703420B-FE9A-421E-86A9-C026993B744A}"/>
                </a:ext>
              </a:extLst>
            </p:cNvPr>
            <p:cNvSpPr>
              <a:spLocks noChangeShapeType="1"/>
            </p:cNvSpPr>
            <p:nvPr/>
          </p:nvSpPr>
          <p:spPr bwMode="auto">
            <a:xfrm>
              <a:off x="3432176" y="2060575"/>
              <a:ext cx="2663825" cy="0"/>
            </a:xfrm>
            <a:prstGeom prst="line">
              <a:avLst/>
            </a:prstGeom>
            <a:noFill/>
            <a:ln w="38100">
              <a:solidFill>
                <a:schemeClr val="bg1"/>
              </a:solidFill>
              <a:round/>
              <a:headEnd/>
              <a:tailEnd/>
            </a:ln>
            <a:extLst>
              <a:ext uri="{909E8E84-426E-40DD-AFC4-6F175D3DCCD1}">
                <a14:hiddenFill xmlns:a14="http://schemas.microsoft.com/office/drawing/2010/main">
                  <a:noFill/>
                </a14:hiddenFill>
              </a:ext>
            </a:extLst>
          </p:spPr>
          <p:txBody>
            <a:bodyPr/>
            <a:lstStyle/>
            <a:p>
              <a:endParaRPr lang="en-AU">
                <a:ln>
                  <a:solidFill>
                    <a:sysClr val="windowText" lastClr="000000"/>
                  </a:solidFill>
                </a:ln>
              </a:endParaRPr>
            </a:p>
          </p:txBody>
        </p:sp>
        <p:sp>
          <p:nvSpPr>
            <p:cNvPr id="12" name="Line 11">
              <a:extLst>
                <a:ext uri="{FF2B5EF4-FFF2-40B4-BE49-F238E27FC236}">
                  <a16:creationId xmlns:a16="http://schemas.microsoft.com/office/drawing/2014/main" id="{BF66DF1B-EB5A-4984-9FFD-25AD54A89EBD}"/>
                </a:ext>
              </a:extLst>
            </p:cNvPr>
            <p:cNvSpPr>
              <a:spLocks noChangeShapeType="1"/>
            </p:cNvSpPr>
            <p:nvPr/>
          </p:nvSpPr>
          <p:spPr bwMode="auto">
            <a:xfrm>
              <a:off x="6240464" y="2060575"/>
              <a:ext cx="2592387" cy="0"/>
            </a:xfrm>
            <a:prstGeom prst="line">
              <a:avLst/>
            </a:prstGeom>
            <a:noFill/>
            <a:ln w="38100">
              <a:solidFill>
                <a:schemeClr val="bg1"/>
              </a:solidFill>
              <a:round/>
              <a:headEnd/>
              <a:tailEnd/>
            </a:ln>
            <a:extLst>
              <a:ext uri="{909E8E84-426E-40DD-AFC4-6F175D3DCCD1}">
                <a14:hiddenFill xmlns:a14="http://schemas.microsoft.com/office/drawing/2010/main">
                  <a:noFill/>
                </a14:hiddenFill>
              </a:ext>
            </a:extLst>
          </p:spPr>
          <p:txBody>
            <a:bodyPr/>
            <a:lstStyle/>
            <a:p>
              <a:endParaRPr lang="en-AU">
                <a:ln>
                  <a:solidFill>
                    <a:sysClr val="windowText" lastClr="000000"/>
                  </a:solidFill>
                </a:ln>
              </a:endParaRPr>
            </a:p>
          </p:txBody>
        </p:sp>
        <p:sp>
          <p:nvSpPr>
            <p:cNvPr id="13" name="Line 12">
              <a:extLst>
                <a:ext uri="{FF2B5EF4-FFF2-40B4-BE49-F238E27FC236}">
                  <a16:creationId xmlns:a16="http://schemas.microsoft.com/office/drawing/2014/main" id="{7FF7AD46-C5C6-4809-B94C-C818015FC1A2}"/>
                </a:ext>
              </a:extLst>
            </p:cNvPr>
            <p:cNvSpPr>
              <a:spLocks noChangeShapeType="1"/>
            </p:cNvSpPr>
            <p:nvPr/>
          </p:nvSpPr>
          <p:spPr bwMode="auto">
            <a:xfrm flipH="1">
              <a:off x="3432175" y="2060575"/>
              <a:ext cx="0" cy="2592388"/>
            </a:xfrm>
            <a:prstGeom prst="line">
              <a:avLst/>
            </a:prstGeom>
            <a:noFill/>
            <a:ln w="38100">
              <a:solidFill>
                <a:schemeClr val="bg1"/>
              </a:solidFill>
              <a:round/>
              <a:headEnd/>
              <a:tailEnd/>
            </a:ln>
            <a:extLst>
              <a:ext uri="{909E8E84-426E-40DD-AFC4-6F175D3DCCD1}">
                <a14:hiddenFill xmlns:a14="http://schemas.microsoft.com/office/drawing/2010/main">
                  <a:noFill/>
                </a14:hiddenFill>
              </a:ext>
            </a:extLst>
          </p:spPr>
          <p:txBody>
            <a:bodyPr/>
            <a:lstStyle/>
            <a:p>
              <a:endParaRPr lang="en-AU">
                <a:ln>
                  <a:solidFill>
                    <a:sysClr val="windowText" lastClr="000000"/>
                  </a:solidFill>
                </a:ln>
              </a:endParaRPr>
            </a:p>
          </p:txBody>
        </p:sp>
        <p:sp>
          <p:nvSpPr>
            <p:cNvPr id="14" name="Line 13">
              <a:extLst>
                <a:ext uri="{FF2B5EF4-FFF2-40B4-BE49-F238E27FC236}">
                  <a16:creationId xmlns:a16="http://schemas.microsoft.com/office/drawing/2014/main" id="{A6C1785B-0DDC-4350-9089-9C944E599073}"/>
                </a:ext>
              </a:extLst>
            </p:cNvPr>
            <p:cNvSpPr>
              <a:spLocks noChangeShapeType="1"/>
            </p:cNvSpPr>
            <p:nvPr/>
          </p:nvSpPr>
          <p:spPr bwMode="auto">
            <a:xfrm>
              <a:off x="8832850" y="2060575"/>
              <a:ext cx="0" cy="2592388"/>
            </a:xfrm>
            <a:prstGeom prst="line">
              <a:avLst/>
            </a:prstGeom>
            <a:noFill/>
            <a:ln w="38100">
              <a:solidFill>
                <a:schemeClr val="bg1"/>
              </a:solidFill>
              <a:round/>
              <a:headEnd/>
              <a:tailEnd/>
            </a:ln>
            <a:extLst>
              <a:ext uri="{909E8E84-426E-40DD-AFC4-6F175D3DCCD1}">
                <a14:hiddenFill xmlns:a14="http://schemas.microsoft.com/office/drawing/2010/main">
                  <a:noFill/>
                </a14:hiddenFill>
              </a:ext>
            </a:extLst>
          </p:spPr>
          <p:txBody>
            <a:bodyPr/>
            <a:lstStyle/>
            <a:p>
              <a:endParaRPr lang="en-AU">
                <a:ln>
                  <a:solidFill>
                    <a:sysClr val="windowText" lastClr="000000"/>
                  </a:solidFill>
                </a:ln>
              </a:endParaRPr>
            </a:p>
          </p:txBody>
        </p:sp>
        <p:sp>
          <p:nvSpPr>
            <p:cNvPr id="15" name="Oval 14">
              <a:extLst>
                <a:ext uri="{FF2B5EF4-FFF2-40B4-BE49-F238E27FC236}">
                  <a16:creationId xmlns:a16="http://schemas.microsoft.com/office/drawing/2014/main" id="{2EB929D3-5206-4EF1-9D66-4C8C777E6956}"/>
                </a:ext>
              </a:extLst>
            </p:cNvPr>
            <p:cNvSpPr>
              <a:spLocks noChangeArrowheads="1"/>
            </p:cNvSpPr>
            <p:nvPr/>
          </p:nvSpPr>
          <p:spPr bwMode="auto">
            <a:xfrm>
              <a:off x="4729164" y="3643314"/>
              <a:ext cx="503237" cy="503237"/>
            </a:xfrm>
            <a:prstGeom prst="ellipse">
              <a:avLst/>
            </a:prstGeom>
            <a:solidFill>
              <a:schemeClr val="bg1"/>
            </a:solidFill>
            <a:ln w="38100">
              <a:solidFill>
                <a:schemeClr val="bg1"/>
              </a:solidFill>
              <a:round/>
              <a:headEnd/>
              <a:tailEnd/>
            </a:ln>
          </p:spPr>
          <p:txBody>
            <a:bodyPr wrap="none" anchor="ctr"/>
            <a:lstStyle>
              <a:lvl1pPr>
                <a:spcBef>
                  <a:spcPct val="20000"/>
                </a:spcBef>
                <a:buChar char="•"/>
                <a:defRPr sz="3200">
                  <a:solidFill>
                    <a:schemeClr val="tx1"/>
                  </a:solidFill>
                  <a:latin typeface="Times" panose="02020603050405020304" pitchFamily="18" charset="0"/>
                </a:defRPr>
              </a:lvl1pPr>
              <a:lvl2pPr marL="742950" indent="-285750">
                <a:spcBef>
                  <a:spcPct val="20000"/>
                </a:spcBef>
                <a:buChar char="–"/>
                <a:defRPr sz="2800">
                  <a:solidFill>
                    <a:schemeClr val="tx1"/>
                  </a:solidFill>
                  <a:latin typeface="Times" panose="02020603050405020304" pitchFamily="18" charset="0"/>
                </a:defRPr>
              </a:lvl2pPr>
              <a:lvl3pPr marL="1143000" indent="-228600">
                <a:spcBef>
                  <a:spcPct val="20000"/>
                </a:spcBef>
                <a:buChar char="•"/>
                <a:defRPr sz="2400">
                  <a:solidFill>
                    <a:schemeClr val="tx1"/>
                  </a:solidFill>
                  <a:latin typeface="Times" panose="02020603050405020304" pitchFamily="18" charset="0"/>
                </a:defRPr>
              </a:lvl3pPr>
              <a:lvl4pPr marL="1600200" indent="-228600">
                <a:spcBef>
                  <a:spcPct val="20000"/>
                </a:spcBef>
                <a:buChar char="–"/>
                <a:defRPr sz="2000">
                  <a:solidFill>
                    <a:schemeClr val="tx1"/>
                  </a:solidFill>
                  <a:latin typeface="Times" panose="02020603050405020304" pitchFamily="18" charset="0"/>
                </a:defRPr>
              </a:lvl4pPr>
              <a:lvl5pPr marL="2057400" indent="-228600">
                <a:spcBef>
                  <a:spcPct val="20000"/>
                </a:spcBef>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defRPr>
              </a:lvl9pPr>
            </a:lstStyle>
            <a:p>
              <a:pPr algn="ctr" eaLnBrk="1" hangingPunct="1">
                <a:spcBef>
                  <a:spcPct val="0"/>
                </a:spcBef>
                <a:buFontTx/>
                <a:buNone/>
              </a:pPr>
              <a:r>
                <a:rPr lang="en-GB" altLang="en-US" sz="2000" b="1">
                  <a:latin typeface="Arial" panose="020B0604020202020204" pitchFamily="34" charset="0"/>
                  <a:ea typeface="ＭＳ Ｐゴシック" panose="020B0600070205080204" pitchFamily="34" charset="-128"/>
                </a:rPr>
                <a:t>V</a:t>
              </a:r>
            </a:p>
          </p:txBody>
        </p:sp>
        <p:sp>
          <p:nvSpPr>
            <p:cNvPr id="16" name="Line 15">
              <a:extLst>
                <a:ext uri="{FF2B5EF4-FFF2-40B4-BE49-F238E27FC236}">
                  <a16:creationId xmlns:a16="http://schemas.microsoft.com/office/drawing/2014/main" id="{EF18A2B4-2A78-4F92-BE37-807D645435DD}"/>
                </a:ext>
              </a:extLst>
            </p:cNvPr>
            <p:cNvSpPr>
              <a:spLocks noChangeShapeType="1"/>
            </p:cNvSpPr>
            <p:nvPr/>
          </p:nvSpPr>
          <p:spPr bwMode="auto">
            <a:xfrm>
              <a:off x="6096000" y="1844675"/>
              <a:ext cx="0" cy="43180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17" name="Line 16">
              <a:extLst>
                <a:ext uri="{FF2B5EF4-FFF2-40B4-BE49-F238E27FC236}">
                  <a16:creationId xmlns:a16="http://schemas.microsoft.com/office/drawing/2014/main" id="{2BCABED5-CA9A-4BAE-872C-9E443B5EAC64}"/>
                </a:ext>
              </a:extLst>
            </p:cNvPr>
            <p:cNvSpPr>
              <a:spLocks noChangeShapeType="1"/>
            </p:cNvSpPr>
            <p:nvPr/>
          </p:nvSpPr>
          <p:spPr bwMode="auto">
            <a:xfrm>
              <a:off x="6240463" y="1916114"/>
              <a:ext cx="0" cy="287337"/>
            </a:xfrm>
            <a:prstGeom prst="line">
              <a:avLst/>
            </a:prstGeom>
            <a:noFill/>
            <a:ln w="76200">
              <a:solidFill>
                <a:schemeClr val="bg1"/>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18" name="Line 17">
              <a:extLst>
                <a:ext uri="{FF2B5EF4-FFF2-40B4-BE49-F238E27FC236}">
                  <a16:creationId xmlns:a16="http://schemas.microsoft.com/office/drawing/2014/main" id="{1F1A1D15-ED03-4F95-93CE-4379AFF7FF4D}"/>
                </a:ext>
              </a:extLst>
            </p:cNvPr>
            <p:cNvSpPr>
              <a:spLocks noChangeShapeType="1"/>
            </p:cNvSpPr>
            <p:nvPr/>
          </p:nvSpPr>
          <p:spPr bwMode="auto">
            <a:xfrm>
              <a:off x="4297363" y="3932239"/>
              <a:ext cx="0" cy="720725"/>
            </a:xfrm>
            <a:prstGeom prst="line">
              <a:avLst/>
            </a:prstGeom>
            <a:noFill/>
            <a:ln w="38100">
              <a:solidFill>
                <a:schemeClr val="bg1"/>
              </a:solidFill>
              <a:round/>
              <a:headEnd/>
              <a:tailEnd/>
            </a:ln>
            <a:extLst>
              <a:ext uri="{909E8E84-426E-40DD-AFC4-6F175D3DCCD1}">
                <a14:hiddenFill xmlns:a14="http://schemas.microsoft.com/office/drawing/2010/main">
                  <a:noFill/>
                </a14:hiddenFill>
              </a:ext>
            </a:extLst>
          </p:spPr>
          <p:txBody>
            <a:bodyPr/>
            <a:lstStyle/>
            <a:p>
              <a:endParaRPr lang="en-AU">
                <a:ln>
                  <a:solidFill>
                    <a:sysClr val="windowText" lastClr="000000"/>
                  </a:solidFill>
                </a:ln>
              </a:endParaRPr>
            </a:p>
          </p:txBody>
        </p:sp>
        <p:sp>
          <p:nvSpPr>
            <p:cNvPr id="19" name="Line 18">
              <a:extLst>
                <a:ext uri="{FF2B5EF4-FFF2-40B4-BE49-F238E27FC236}">
                  <a16:creationId xmlns:a16="http://schemas.microsoft.com/office/drawing/2014/main" id="{5F274132-42DC-4804-9120-DBA5CE55D423}"/>
                </a:ext>
              </a:extLst>
            </p:cNvPr>
            <p:cNvSpPr>
              <a:spLocks noChangeShapeType="1"/>
            </p:cNvSpPr>
            <p:nvPr/>
          </p:nvSpPr>
          <p:spPr bwMode="auto">
            <a:xfrm>
              <a:off x="5665788" y="3932239"/>
              <a:ext cx="0" cy="720725"/>
            </a:xfrm>
            <a:prstGeom prst="line">
              <a:avLst/>
            </a:prstGeom>
            <a:noFill/>
            <a:ln w="38100">
              <a:solidFill>
                <a:schemeClr val="bg1"/>
              </a:solidFill>
              <a:round/>
              <a:headEnd/>
              <a:tailEnd/>
            </a:ln>
            <a:extLst>
              <a:ext uri="{909E8E84-426E-40DD-AFC4-6F175D3DCCD1}">
                <a14:hiddenFill xmlns:a14="http://schemas.microsoft.com/office/drawing/2010/main">
                  <a:noFill/>
                </a14:hiddenFill>
              </a:ext>
            </a:extLst>
          </p:spPr>
          <p:txBody>
            <a:bodyPr/>
            <a:lstStyle/>
            <a:p>
              <a:endParaRPr lang="en-AU">
                <a:ln>
                  <a:solidFill>
                    <a:sysClr val="windowText" lastClr="000000"/>
                  </a:solidFill>
                </a:ln>
              </a:endParaRPr>
            </a:p>
          </p:txBody>
        </p:sp>
        <p:sp>
          <p:nvSpPr>
            <p:cNvPr id="20" name="Line 19">
              <a:extLst>
                <a:ext uri="{FF2B5EF4-FFF2-40B4-BE49-F238E27FC236}">
                  <a16:creationId xmlns:a16="http://schemas.microsoft.com/office/drawing/2014/main" id="{D2C5C580-C3E1-4569-8060-CBE78A3F21CB}"/>
                </a:ext>
              </a:extLst>
            </p:cNvPr>
            <p:cNvSpPr>
              <a:spLocks noChangeShapeType="1"/>
            </p:cNvSpPr>
            <p:nvPr/>
          </p:nvSpPr>
          <p:spPr bwMode="auto">
            <a:xfrm>
              <a:off x="6313489" y="3933825"/>
              <a:ext cx="1368425" cy="0"/>
            </a:xfrm>
            <a:prstGeom prst="line">
              <a:avLst/>
            </a:prstGeom>
            <a:noFill/>
            <a:ln w="38100">
              <a:solidFill>
                <a:schemeClr val="bg1"/>
              </a:solidFill>
              <a:round/>
              <a:headEnd/>
              <a:tailEnd/>
            </a:ln>
            <a:extLst>
              <a:ext uri="{909E8E84-426E-40DD-AFC4-6F175D3DCCD1}">
                <a14:hiddenFill xmlns:a14="http://schemas.microsoft.com/office/drawing/2010/main">
                  <a:noFill/>
                </a14:hiddenFill>
              </a:ext>
            </a:extLst>
          </p:spPr>
          <p:txBody>
            <a:bodyPr/>
            <a:lstStyle/>
            <a:p>
              <a:endParaRPr lang="en-AU">
                <a:ln>
                  <a:solidFill>
                    <a:sysClr val="windowText" lastClr="000000"/>
                  </a:solidFill>
                </a:ln>
              </a:endParaRPr>
            </a:p>
          </p:txBody>
        </p:sp>
        <p:sp>
          <p:nvSpPr>
            <p:cNvPr id="21" name="Oval 20">
              <a:extLst>
                <a:ext uri="{FF2B5EF4-FFF2-40B4-BE49-F238E27FC236}">
                  <a16:creationId xmlns:a16="http://schemas.microsoft.com/office/drawing/2014/main" id="{42055F92-BBA6-45C3-80CD-911B414E5723}"/>
                </a:ext>
              </a:extLst>
            </p:cNvPr>
            <p:cNvSpPr>
              <a:spLocks noChangeArrowheads="1"/>
            </p:cNvSpPr>
            <p:nvPr/>
          </p:nvSpPr>
          <p:spPr bwMode="auto">
            <a:xfrm>
              <a:off x="6745289" y="3644900"/>
              <a:ext cx="503237" cy="503238"/>
            </a:xfrm>
            <a:prstGeom prst="ellipse">
              <a:avLst/>
            </a:prstGeom>
            <a:solidFill>
              <a:schemeClr val="bg1"/>
            </a:solidFill>
            <a:ln w="38100">
              <a:solidFill>
                <a:schemeClr val="bg1"/>
              </a:solidFill>
              <a:round/>
              <a:headEnd/>
              <a:tailEnd/>
            </a:ln>
          </p:spPr>
          <p:txBody>
            <a:bodyPr wrap="none" anchor="ctr"/>
            <a:lstStyle>
              <a:lvl1pPr>
                <a:spcBef>
                  <a:spcPct val="20000"/>
                </a:spcBef>
                <a:buChar char="•"/>
                <a:defRPr sz="3200">
                  <a:solidFill>
                    <a:schemeClr val="tx1"/>
                  </a:solidFill>
                  <a:latin typeface="Times" panose="02020603050405020304" pitchFamily="18" charset="0"/>
                </a:defRPr>
              </a:lvl1pPr>
              <a:lvl2pPr marL="742950" indent="-285750">
                <a:spcBef>
                  <a:spcPct val="20000"/>
                </a:spcBef>
                <a:buChar char="–"/>
                <a:defRPr sz="2800">
                  <a:solidFill>
                    <a:schemeClr val="tx1"/>
                  </a:solidFill>
                  <a:latin typeface="Times" panose="02020603050405020304" pitchFamily="18" charset="0"/>
                </a:defRPr>
              </a:lvl2pPr>
              <a:lvl3pPr marL="1143000" indent="-228600">
                <a:spcBef>
                  <a:spcPct val="20000"/>
                </a:spcBef>
                <a:buChar char="•"/>
                <a:defRPr sz="2400">
                  <a:solidFill>
                    <a:schemeClr val="tx1"/>
                  </a:solidFill>
                  <a:latin typeface="Times" panose="02020603050405020304" pitchFamily="18" charset="0"/>
                </a:defRPr>
              </a:lvl3pPr>
              <a:lvl4pPr marL="1600200" indent="-228600">
                <a:spcBef>
                  <a:spcPct val="20000"/>
                </a:spcBef>
                <a:buChar char="–"/>
                <a:defRPr sz="2000">
                  <a:solidFill>
                    <a:schemeClr val="tx1"/>
                  </a:solidFill>
                  <a:latin typeface="Times" panose="02020603050405020304" pitchFamily="18" charset="0"/>
                </a:defRPr>
              </a:lvl4pPr>
              <a:lvl5pPr marL="2057400" indent="-228600">
                <a:spcBef>
                  <a:spcPct val="20000"/>
                </a:spcBef>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defRPr>
              </a:lvl9pPr>
            </a:lstStyle>
            <a:p>
              <a:pPr algn="ctr" eaLnBrk="1" hangingPunct="1">
                <a:spcBef>
                  <a:spcPct val="0"/>
                </a:spcBef>
                <a:buFontTx/>
                <a:buNone/>
              </a:pPr>
              <a:r>
                <a:rPr lang="en-GB" altLang="en-US" sz="2000" b="1">
                  <a:latin typeface="Arial" panose="020B0604020202020204" pitchFamily="34" charset="0"/>
                  <a:ea typeface="ＭＳ Ｐゴシック" panose="020B0600070205080204" pitchFamily="34" charset="-128"/>
                </a:rPr>
                <a:t>V</a:t>
              </a:r>
            </a:p>
          </p:txBody>
        </p:sp>
        <p:sp>
          <p:nvSpPr>
            <p:cNvPr id="22" name="Line 21">
              <a:extLst>
                <a:ext uri="{FF2B5EF4-FFF2-40B4-BE49-F238E27FC236}">
                  <a16:creationId xmlns:a16="http://schemas.microsoft.com/office/drawing/2014/main" id="{BAA6AFAD-0CC4-4188-8533-DC6BEF1EF91C}"/>
                </a:ext>
              </a:extLst>
            </p:cNvPr>
            <p:cNvSpPr>
              <a:spLocks noChangeShapeType="1"/>
            </p:cNvSpPr>
            <p:nvPr/>
          </p:nvSpPr>
          <p:spPr bwMode="auto">
            <a:xfrm>
              <a:off x="6313488" y="3932239"/>
              <a:ext cx="0" cy="720725"/>
            </a:xfrm>
            <a:prstGeom prst="line">
              <a:avLst/>
            </a:prstGeom>
            <a:noFill/>
            <a:ln w="38100">
              <a:solidFill>
                <a:schemeClr val="bg1"/>
              </a:solidFill>
              <a:round/>
              <a:headEnd/>
              <a:tailEnd/>
            </a:ln>
            <a:extLst>
              <a:ext uri="{909E8E84-426E-40DD-AFC4-6F175D3DCCD1}">
                <a14:hiddenFill xmlns:a14="http://schemas.microsoft.com/office/drawing/2010/main">
                  <a:noFill/>
                </a14:hiddenFill>
              </a:ext>
            </a:extLst>
          </p:spPr>
          <p:txBody>
            <a:bodyPr/>
            <a:lstStyle/>
            <a:p>
              <a:endParaRPr lang="en-AU">
                <a:ln>
                  <a:solidFill>
                    <a:sysClr val="windowText" lastClr="000000"/>
                  </a:solidFill>
                </a:ln>
              </a:endParaRPr>
            </a:p>
          </p:txBody>
        </p:sp>
        <p:sp>
          <p:nvSpPr>
            <p:cNvPr id="23" name="Line 22">
              <a:extLst>
                <a:ext uri="{FF2B5EF4-FFF2-40B4-BE49-F238E27FC236}">
                  <a16:creationId xmlns:a16="http://schemas.microsoft.com/office/drawing/2014/main" id="{1FA675C2-2669-4197-BBBC-A22ABD4EDC2F}"/>
                </a:ext>
              </a:extLst>
            </p:cNvPr>
            <p:cNvSpPr>
              <a:spLocks noChangeShapeType="1"/>
            </p:cNvSpPr>
            <p:nvPr/>
          </p:nvSpPr>
          <p:spPr bwMode="auto">
            <a:xfrm>
              <a:off x="7681913" y="3932239"/>
              <a:ext cx="0" cy="720725"/>
            </a:xfrm>
            <a:prstGeom prst="line">
              <a:avLst/>
            </a:prstGeom>
            <a:noFill/>
            <a:ln w="38100">
              <a:solidFill>
                <a:schemeClr val="bg1"/>
              </a:solidFill>
              <a:round/>
              <a:headEnd/>
              <a:tailEnd/>
            </a:ln>
            <a:extLst>
              <a:ext uri="{909E8E84-426E-40DD-AFC4-6F175D3DCCD1}">
                <a14:hiddenFill xmlns:a14="http://schemas.microsoft.com/office/drawing/2010/main">
                  <a:noFill/>
                </a14:hiddenFill>
              </a:ext>
            </a:extLst>
          </p:spPr>
          <p:txBody>
            <a:bodyPr/>
            <a:lstStyle/>
            <a:p>
              <a:endParaRPr lang="en-AU">
                <a:ln>
                  <a:solidFill>
                    <a:sysClr val="windowText" lastClr="000000"/>
                  </a:solidFill>
                </a:ln>
              </a:endParaRPr>
            </a:p>
          </p:txBody>
        </p:sp>
        <p:sp>
          <p:nvSpPr>
            <p:cNvPr id="24" name="Line 23">
              <a:extLst>
                <a:ext uri="{FF2B5EF4-FFF2-40B4-BE49-F238E27FC236}">
                  <a16:creationId xmlns:a16="http://schemas.microsoft.com/office/drawing/2014/main" id="{EFA4C3A4-FB20-4D62-9A7C-95B68741AE35}"/>
                </a:ext>
              </a:extLst>
            </p:cNvPr>
            <p:cNvSpPr>
              <a:spLocks noChangeShapeType="1"/>
            </p:cNvSpPr>
            <p:nvPr/>
          </p:nvSpPr>
          <p:spPr bwMode="auto">
            <a:xfrm>
              <a:off x="5591176" y="2636838"/>
              <a:ext cx="1368425" cy="0"/>
            </a:xfrm>
            <a:prstGeom prst="line">
              <a:avLst/>
            </a:prstGeom>
            <a:noFill/>
            <a:ln w="38100">
              <a:solidFill>
                <a:schemeClr val="bg1"/>
              </a:solidFill>
              <a:round/>
              <a:headEnd/>
              <a:tailEnd/>
            </a:ln>
            <a:extLst>
              <a:ext uri="{909E8E84-426E-40DD-AFC4-6F175D3DCCD1}">
                <a14:hiddenFill xmlns:a14="http://schemas.microsoft.com/office/drawing/2010/main">
                  <a:noFill/>
                </a14:hiddenFill>
              </a:ext>
            </a:extLst>
          </p:spPr>
          <p:txBody>
            <a:bodyPr/>
            <a:lstStyle/>
            <a:p>
              <a:endParaRPr lang="en-AU">
                <a:ln>
                  <a:solidFill>
                    <a:sysClr val="windowText" lastClr="000000"/>
                  </a:solidFill>
                </a:ln>
              </a:endParaRPr>
            </a:p>
          </p:txBody>
        </p:sp>
        <p:sp>
          <p:nvSpPr>
            <p:cNvPr id="25" name="Oval 24">
              <a:extLst>
                <a:ext uri="{FF2B5EF4-FFF2-40B4-BE49-F238E27FC236}">
                  <a16:creationId xmlns:a16="http://schemas.microsoft.com/office/drawing/2014/main" id="{086194EF-0752-4A22-9F2E-7CF823887CC2}"/>
                </a:ext>
              </a:extLst>
            </p:cNvPr>
            <p:cNvSpPr>
              <a:spLocks noChangeArrowheads="1"/>
            </p:cNvSpPr>
            <p:nvPr/>
          </p:nvSpPr>
          <p:spPr bwMode="auto">
            <a:xfrm>
              <a:off x="6022975" y="2347914"/>
              <a:ext cx="503238" cy="503237"/>
            </a:xfrm>
            <a:prstGeom prst="ellipse">
              <a:avLst/>
            </a:prstGeom>
            <a:solidFill>
              <a:schemeClr val="bg1"/>
            </a:solidFill>
            <a:ln w="38100">
              <a:solidFill>
                <a:schemeClr val="bg1"/>
              </a:solidFill>
              <a:round/>
              <a:headEnd/>
              <a:tailEnd/>
            </a:ln>
          </p:spPr>
          <p:txBody>
            <a:bodyPr wrap="none" anchor="ctr"/>
            <a:lstStyle>
              <a:lvl1pPr>
                <a:spcBef>
                  <a:spcPct val="20000"/>
                </a:spcBef>
                <a:buChar char="•"/>
                <a:defRPr sz="3200">
                  <a:solidFill>
                    <a:schemeClr val="tx1"/>
                  </a:solidFill>
                  <a:latin typeface="Times" panose="02020603050405020304" pitchFamily="18" charset="0"/>
                </a:defRPr>
              </a:lvl1pPr>
              <a:lvl2pPr marL="742950" indent="-285750">
                <a:spcBef>
                  <a:spcPct val="20000"/>
                </a:spcBef>
                <a:buChar char="–"/>
                <a:defRPr sz="2800">
                  <a:solidFill>
                    <a:schemeClr val="tx1"/>
                  </a:solidFill>
                  <a:latin typeface="Times" panose="02020603050405020304" pitchFamily="18" charset="0"/>
                </a:defRPr>
              </a:lvl2pPr>
              <a:lvl3pPr marL="1143000" indent="-228600">
                <a:spcBef>
                  <a:spcPct val="20000"/>
                </a:spcBef>
                <a:buChar char="•"/>
                <a:defRPr sz="2400">
                  <a:solidFill>
                    <a:schemeClr val="tx1"/>
                  </a:solidFill>
                  <a:latin typeface="Times" panose="02020603050405020304" pitchFamily="18" charset="0"/>
                </a:defRPr>
              </a:lvl3pPr>
              <a:lvl4pPr marL="1600200" indent="-228600">
                <a:spcBef>
                  <a:spcPct val="20000"/>
                </a:spcBef>
                <a:buChar char="–"/>
                <a:defRPr sz="2000">
                  <a:solidFill>
                    <a:schemeClr val="tx1"/>
                  </a:solidFill>
                  <a:latin typeface="Times" panose="02020603050405020304" pitchFamily="18" charset="0"/>
                </a:defRPr>
              </a:lvl4pPr>
              <a:lvl5pPr marL="2057400" indent="-228600">
                <a:spcBef>
                  <a:spcPct val="20000"/>
                </a:spcBef>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defRPr>
              </a:lvl9pPr>
            </a:lstStyle>
            <a:p>
              <a:pPr algn="ctr" eaLnBrk="1" hangingPunct="1">
                <a:spcBef>
                  <a:spcPct val="0"/>
                </a:spcBef>
                <a:buFontTx/>
                <a:buNone/>
              </a:pPr>
              <a:r>
                <a:rPr lang="en-GB" altLang="en-US" sz="2000" b="1">
                  <a:latin typeface="Arial" panose="020B0604020202020204" pitchFamily="34" charset="0"/>
                  <a:ea typeface="ＭＳ Ｐゴシック" panose="020B0600070205080204" pitchFamily="34" charset="-128"/>
                </a:rPr>
                <a:t>6V</a:t>
              </a:r>
            </a:p>
          </p:txBody>
        </p:sp>
        <p:sp>
          <p:nvSpPr>
            <p:cNvPr id="26" name="Line 25">
              <a:extLst>
                <a:ext uri="{FF2B5EF4-FFF2-40B4-BE49-F238E27FC236}">
                  <a16:creationId xmlns:a16="http://schemas.microsoft.com/office/drawing/2014/main" id="{31DC7F81-2329-4948-B797-386D0FAC7500}"/>
                </a:ext>
              </a:extLst>
            </p:cNvPr>
            <p:cNvSpPr>
              <a:spLocks noChangeShapeType="1"/>
            </p:cNvSpPr>
            <p:nvPr/>
          </p:nvSpPr>
          <p:spPr bwMode="auto">
            <a:xfrm>
              <a:off x="5591175" y="2060576"/>
              <a:ext cx="0" cy="576263"/>
            </a:xfrm>
            <a:prstGeom prst="line">
              <a:avLst/>
            </a:prstGeom>
            <a:noFill/>
            <a:ln w="38100">
              <a:solidFill>
                <a:schemeClr val="bg1"/>
              </a:solidFill>
              <a:round/>
              <a:headEnd/>
              <a:tailEnd/>
            </a:ln>
            <a:extLst>
              <a:ext uri="{909E8E84-426E-40DD-AFC4-6F175D3DCCD1}">
                <a14:hiddenFill xmlns:a14="http://schemas.microsoft.com/office/drawing/2010/main">
                  <a:noFill/>
                </a14:hiddenFill>
              </a:ext>
            </a:extLst>
          </p:spPr>
          <p:txBody>
            <a:bodyPr/>
            <a:lstStyle/>
            <a:p>
              <a:endParaRPr lang="en-AU">
                <a:ln>
                  <a:solidFill>
                    <a:sysClr val="windowText" lastClr="000000"/>
                  </a:solidFill>
                </a:ln>
              </a:endParaRPr>
            </a:p>
          </p:txBody>
        </p:sp>
        <p:sp>
          <p:nvSpPr>
            <p:cNvPr id="27" name="Line 26">
              <a:extLst>
                <a:ext uri="{FF2B5EF4-FFF2-40B4-BE49-F238E27FC236}">
                  <a16:creationId xmlns:a16="http://schemas.microsoft.com/office/drawing/2014/main" id="{6D2FBFC7-B9E6-44F9-A01B-8B060CD92288}"/>
                </a:ext>
              </a:extLst>
            </p:cNvPr>
            <p:cNvSpPr>
              <a:spLocks noChangeShapeType="1"/>
            </p:cNvSpPr>
            <p:nvPr/>
          </p:nvSpPr>
          <p:spPr bwMode="auto">
            <a:xfrm>
              <a:off x="6959600" y="2060576"/>
              <a:ext cx="0" cy="576263"/>
            </a:xfrm>
            <a:prstGeom prst="line">
              <a:avLst/>
            </a:prstGeom>
            <a:noFill/>
            <a:ln w="38100">
              <a:solidFill>
                <a:schemeClr val="bg1"/>
              </a:solidFill>
              <a:round/>
              <a:headEnd/>
              <a:tailEnd/>
            </a:ln>
            <a:extLst>
              <a:ext uri="{909E8E84-426E-40DD-AFC4-6F175D3DCCD1}">
                <a14:hiddenFill xmlns:a14="http://schemas.microsoft.com/office/drawing/2010/main">
                  <a:noFill/>
                </a14:hiddenFill>
              </a:ext>
            </a:extLst>
          </p:spPr>
          <p:txBody>
            <a:bodyPr/>
            <a:lstStyle/>
            <a:p>
              <a:endParaRPr lang="en-AU">
                <a:ln>
                  <a:solidFill>
                    <a:sysClr val="windowText" lastClr="000000"/>
                  </a:solidFill>
                </a:ln>
              </a:endParaRPr>
            </a:p>
          </p:txBody>
        </p:sp>
        <p:sp>
          <p:nvSpPr>
            <p:cNvPr id="28" name="Oval 27">
              <a:extLst>
                <a:ext uri="{FF2B5EF4-FFF2-40B4-BE49-F238E27FC236}">
                  <a16:creationId xmlns:a16="http://schemas.microsoft.com/office/drawing/2014/main" id="{13C2DDD9-44FC-44B8-AEFA-E3CE40AD17DF}"/>
                </a:ext>
              </a:extLst>
            </p:cNvPr>
            <p:cNvSpPr>
              <a:spLocks noChangeArrowheads="1"/>
            </p:cNvSpPr>
            <p:nvPr/>
          </p:nvSpPr>
          <p:spPr bwMode="auto">
            <a:xfrm>
              <a:off x="3144839" y="2636839"/>
              <a:ext cx="503237" cy="503237"/>
            </a:xfrm>
            <a:prstGeom prst="ellipse">
              <a:avLst/>
            </a:prstGeom>
            <a:solidFill>
              <a:schemeClr val="bg1"/>
            </a:solidFill>
            <a:ln w="38100">
              <a:solidFill>
                <a:schemeClr val="bg1"/>
              </a:solidFill>
              <a:round/>
              <a:headEnd/>
              <a:tailEnd/>
            </a:ln>
          </p:spPr>
          <p:txBody>
            <a:bodyPr wrap="none" anchor="ctr"/>
            <a:lstStyle>
              <a:lvl1pPr>
                <a:spcBef>
                  <a:spcPct val="20000"/>
                </a:spcBef>
                <a:buChar char="•"/>
                <a:defRPr sz="3200">
                  <a:solidFill>
                    <a:schemeClr val="tx1"/>
                  </a:solidFill>
                  <a:latin typeface="Times" panose="02020603050405020304" pitchFamily="18" charset="0"/>
                </a:defRPr>
              </a:lvl1pPr>
              <a:lvl2pPr marL="742950" indent="-285750">
                <a:spcBef>
                  <a:spcPct val="20000"/>
                </a:spcBef>
                <a:buChar char="–"/>
                <a:defRPr sz="2800">
                  <a:solidFill>
                    <a:schemeClr val="tx1"/>
                  </a:solidFill>
                  <a:latin typeface="Times" panose="02020603050405020304" pitchFamily="18" charset="0"/>
                </a:defRPr>
              </a:lvl2pPr>
              <a:lvl3pPr marL="1143000" indent="-228600">
                <a:spcBef>
                  <a:spcPct val="20000"/>
                </a:spcBef>
                <a:buChar char="•"/>
                <a:defRPr sz="2400">
                  <a:solidFill>
                    <a:schemeClr val="tx1"/>
                  </a:solidFill>
                  <a:latin typeface="Times" panose="02020603050405020304" pitchFamily="18" charset="0"/>
                </a:defRPr>
              </a:lvl3pPr>
              <a:lvl4pPr marL="1600200" indent="-228600">
                <a:spcBef>
                  <a:spcPct val="20000"/>
                </a:spcBef>
                <a:buChar char="–"/>
                <a:defRPr sz="2000">
                  <a:solidFill>
                    <a:schemeClr val="tx1"/>
                  </a:solidFill>
                  <a:latin typeface="Times" panose="02020603050405020304" pitchFamily="18" charset="0"/>
                </a:defRPr>
              </a:lvl4pPr>
              <a:lvl5pPr marL="2057400" indent="-228600">
                <a:spcBef>
                  <a:spcPct val="20000"/>
                </a:spcBef>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defRPr>
              </a:lvl9pPr>
            </a:lstStyle>
            <a:p>
              <a:pPr algn="ctr" eaLnBrk="1" hangingPunct="1">
                <a:spcBef>
                  <a:spcPct val="0"/>
                </a:spcBef>
                <a:buFontTx/>
                <a:buNone/>
              </a:pPr>
              <a:r>
                <a:rPr lang="en-GB" altLang="en-US" sz="2000" b="1">
                  <a:latin typeface="Arial" panose="020B0604020202020204" pitchFamily="34" charset="0"/>
                  <a:ea typeface="ＭＳ Ｐゴシック" panose="020B0600070205080204" pitchFamily="34" charset="-128"/>
                </a:rPr>
                <a:t>4A</a:t>
              </a:r>
            </a:p>
          </p:txBody>
        </p:sp>
        <p:sp>
          <p:nvSpPr>
            <p:cNvPr id="29" name="Oval 28">
              <a:extLst>
                <a:ext uri="{FF2B5EF4-FFF2-40B4-BE49-F238E27FC236}">
                  <a16:creationId xmlns:a16="http://schemas.microsoft.com/office/drawing/2014/main" id="{AED05A03-D213-41A8-973C-39DE7C9746BB}"/>
                </a:ext>
              </a:extLst>
            </p:cNvPr>
            <p:cNvSpPr>
              <a:spLocks noChangeArrowheads="1"/>
            </p:cNvSpPr>
            <p:nvPr/>
          </p:nvSpPr>
          <p:spPr bwMode="auto">
            <a:xfrm>
              <a:off x="5737225" y="4365625"/>
              <a:ext cx="503238" cy="503238"/>
            </a:xfrm>
            <a:prstGeom prst="ellipse">
              <a:avLst/>
            </a:prstGeom>
            <a:solidFill>
              <a:schemeClr val="bg1"/>
            </a:solidFill>
            <a:ln w="38100">
              <a:solidFill>
                <a:schemeClr val="bg1"/>
              </a:solidFill>
              <a:round/>
              <a:headEnd/>
              <a:tailEnd/>
            </a:ln>
          </p:spPr>
          <p:txBody>
            <a:bodyPr wrap="none" anchor="ctr"/>
            <a:lstStyle>
              <a:lvl1pPr>
                <a:spcBef>
                  <a:spcPct val="20000"/>
                </a:spcBef>
                <a:buChar char="•"/>
                <a:defRPr sz="3200">
                  <a:solidFill>
                    <a:schemeClr val="tx1"/>
                  </a:solidFill>
                  <a:latin typeface="Times" panose="02020603050405020304" pitchFamily="18" charset="0"/>
                </a:defRPr>
              </a:lvl1pPr>
              <a:lvl2pPr marL="742950" indent="-285750">
                <a:spcBef>
                  <a:spcPct val="20000"/>
                </a:spcBef>
                <a:buChar char="–"/>
                <a:defRPr sz="2800">
                  <a:solidFill>
                    <a:schemeClr val="tx1"/>
                  </a:solidFill>
                  <a:latin typeface="Times" panose="02020603050405020304" pitchFamily="18" charset="0"/>
                </a:defRPr>
              </a:lvl2pPr>
              <a:lvl3pPr marL="1143000" indent="-228600">
                <a:spcBef>
                  <a:spcPct val="20000"/>
                </a:spcBef>
                <a:buChar char="•"/>
                <a:defRPr sz="2400">
                  <a:solidFill>
                    <a:schemeClr val="tx1"/>
                  </a:solidFill>
                  <a:latin typeface="Times" panose="02020603050405020304" pitchFamily="18" charset="0"/>
                </a:defRPr>
              </a:lvl3pPr>
              <a:lvl4pPr marL="1600200" indent="-228600">
                <a:spcBef>
                  <a:spcPct val="20000"/>
                </a:spcBef>
                <a:buChar char="–"/>
                <a:defRPr sz="2000">
                  <a:solidFill>
                    <a:schemeClr val="tx1"/>
                  </a:solidFill>
                  <a:latin typeface="Times" panose="02020603050405020304" pitchFamily="18" charset="0"/>
                </a:defRPr>
              </a:lvl4pPr>
              <a:lvl5pPr marL="2057400" indent="-228600">
                <a:spcBef>
                  <a:spcPct val="20000"/>
                </a:spcBef>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defRPr>
              </a:lvl9pPr>
            </a:lstStyle>
            <a:p>
              <a:pPr algn="ctr" eaLnBrk="1" hangingPunct="1">
                <a:spcBef>
                  <a:spcPct val="0"/>
                </a:spcBef>
                <a:buFontTx/>
                <a:buNone/>
              </a:pPr>
              <a:r>
                <a:rPr lang="en-GB" altLang="en-US" sz="2000" b="1">
                  <a:latin typeface="Arial" panose="020B0604020202020204" pitchFamily="34" charset="0"/>
                  <a:ea typeface="ＭＳ Ｐゴシック" panose="020B0600070205080204" pitchFamily="34" charset="-128"/>
                </a:rPr>
                <a:t>A</a:t>
              </a:r>
            </a:p>
          </p:txBody>
        </p:sp>
        <p:sp>
          <p:nvSpPr>
            <p:cNvPr id="30" name="Oval 29">
              <a:extLst>
                <a:ext uri="{FF2B5EF4-FFF2-40B4-BE49-F238E27FC236}">
                  <a16:creationId xmlns:a16="http://schemas.microsoft.com/office/drawing/2014/main" id="{EC56CDC1-C1FC-47B2-8D19-8DC777C84307}"/>
                </a:ext>
              </a:extLst>
            </p:cNvPr>
            <p:cNvSpPr>
              <a:spLocks noChangeArrowheads="1"/>
            </p:cNvSpPr>
            <p:nvPr/>
          </p:nvSpPr>
          <p:spPr bwMode="auto">
            <a:xfrm>
              <a:off x="8545514" y="2636839"/>
              <a:ext cx="503237" cy="503237"/>
            </a:xfrm>
            <a:prstGeom prst="ellipse">
              <a:avLst/>
            </a:prstGeom>
            <a:solidFill>
              <a:schemeClr val="bg1"/>
            </a:solidFill>
            <a:ln w="38100">
              <a:solidFill>
                <a:schemeClr val="bg1"/>
              </a:solidFill>
              <a:round/>
              <a:headEnd/>
              <a:tailEnd/>
            </a:ln>
          </p:spPr>
          <p:txBody>
            <a:bodyPr wrap="none" anchor="ctr"/>
            <a:lstStyle>
              <a:lvl1pPr>
                <a:spcBef>
                  <a:spcPct val="20000"/>
                </a:spcBef>
                <a:buChar char="•"/>
                <a:defRPr sz="3200">
                  <a:solidFill>
                    <a:schemeClr val="tx1"/>
                  </a:solidFill>
                  <a:latin typeface="Times" panose="02020603050405020304" pitchFamily="18" charset="0"/>
                </a:defRPr>
              </a:lvl1pPr>
              <a:lvl2pPr marL="742950" indent="-285750">
                <a:spcBef>
                  <a:spcPct val="20000"/>
                </a:spcBef>
                <a:buChar char="–"/>
                <a:defRPr sz="2800">
                  <a:solidFill>
                    <a:schemeClr val="tx1"/>
                  </a:solidFill>
                  <a:latin typeface="Times" panose="02020603050405020304" pitchFamily="18" charset="0"/>
                </a:defRPr>
              </a:lvl2pPr>
              <a:lvl3pPr marL="1143000" indent="-228600">
                <a:spcBef>
                  <a:spcPct val="20000"/>
                </a:spcBef>
                <a:buChar char="•"/>
                <a:defRPr sz="2400">
                  <a:solidFill>
                    <a:schemeClr val="tx1"/>
                  </a:solidFill>
                  <a:latin typeface="Times" panose="02020603050405020304" pitchFamily="18" charset="0"/>
                </a:defRPr>
              </a:lvl3pPr>
              <a:lvl4pPr marL="1600200" indent="-228600">
                <a:spcBef>
                  <a:spcPct val="20000"/>
                </a:spcBef>
                <a:buChar char="–"/>
                <a:defRPr sz="2000">
                  <a:solidFill>
                    <a:schemeClr val="tx1"/>
                  </a:solidFill>
                  <a:latin typeface="Times" panose="02020603050405020304" pitchFamily="18" charset="0"/>
                </a:defRPr>
              </a:lvl4pPr>
              <a:lvl5pPr marL="2057400" indent="-228600">
                <a:spcBef>
                  <a:spcPct val="20000"/>
                </a:spcBef>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defRPr>
              </a:lvl9pPr>
            </a:lstStyle>
            <a:p>
              <a:pPr algn="ctr" eaLnBrk="1" hangingPunct="1">
                <a:spcBef>
                  <a:spcPct val="0"/>
                </a:spcBef>
                <a:buFontTx/>
                <a:buNone/>
              </a:pPr>
              <a:r>
                <a:rPr lang="en-GB" altLang="en-US" sz="2000" b="1">
                  <a:latin typeface="Arial" panose="020B0604020202020204" pitchFamily="34" charset="0"/>
                  <a:ea typeface="ＭＳ Ｐゴシック" panose="020B0600070205080204" pitchFamily="34" charset="-128"/>
                </a:rPr>
                <a:t>A</a:t>
              </a:r>
            </a:p>
          </p:txBody>
        </p:sp>
      </p:grpSp>
      <p:grpSp>
        <p:nvGrpSpPr>
          <p:cNvPr id="31" name="Group 30">
            <a:extLst>
              <a:ext uri="{FF2B5EF4-FFF2-40B4-BE49-F238E27FC236}">
                <a16:creationId xmlns:a16="http://schemas.microsoft.com/office/drawing/2014/main" id="{FCBE38EC-3F9D-43C7-AC41-E78EDEA1B153}"/>
              </a:ext>
            </a:extLst>
          </p:cNvPr>
          <p:cNvGrpSpPr/>
          <p:nvPr/>
        </p:nvGrpSpPr>
        <p:grpSpPr>
          <a:xfrm>
            <a:off x="6960740" y="1305718"/>
            <a:ext cx="4246562" cy="4246563"/>
            <a:chOff x="3792539" y="1917700"/>
            <a:chExt cx="4246562" cy="4246563"/>
          </a:xfrm>
        </p:grpSpPr>
        <p:sp>
          <p:nvSpPr>
            <p:cNvPr id="32" name="Line 3">
              <a:extLst>
                <a:ext uri="{FF2B5EF4-FFF2-40B4-BE49-F238E27FC236}">
                  <a16:creationId xmlns:a16="http://schemas.microsoft.com/office/drawing/2014/main" id="{57F654DC-3794-440D-92FF-B06580BB0C91}"/>
                </a:ext>
              </a:extLst>
            </p:cNvPr>
            <p:cNvSpPr>
              <a:spLocks noChangeShapeType="1"/>
            </p:cNvSpPr>
            <p:nvPr/>
          </p:nvSpPr>
          <p:spPr bwMode="auto">
            <a:xfrm>
              <a:off x="5087938" y="3500438"/>
              <a:ext cx="1655762" cy="0"/>
            </a:xfrm>
            <a:prstGeom prst="line">
              <a:avLst/>
            </a:prstGeom>
            <a:noFill/>
            <a:ln w="38100">
              <a:solidFill>
                <a:schemeClr val="bg1"/>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33" name="Line 4">
              <a:extLst>
                <a:ext uri="{FF2B5EF4-FFF2-40B4-BE49-F238E27FC236}">
                  <a16:creationId xmlns:a16="http://schemas.microsoft.com/office/drawing/2014/main" id="{A52F117E-7B9B-43C5-9654-A8942F902D7D}"/>
                </a:ext>
              </a:extLst>
            </p:cNvPr>
            <p:cNvSpPr>
              <a:spLocks noChangeShapeType="1"/>
            </p:cNvSpPr>
            <p:nvPr/>
          </p:nvSpPr>
          <p:spPr bwMode="auto">
            <a:xfrm flipH="1">
              <a:off x="7824788" y="2133600"/>
              <a:ext cx="0" cy="3816350"/>
            </a:xfrm>
            <a:prstGeom prst="line">
              <a:avLst/>
            </a:prstGeom>
            <a:noFill/>
            <a:ln w="38100">
              <a:solidFill>
                <a:schemeClr val="bg1"/>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34" name="Line 5">
              <a:extLst>
                <a:ext uri="{FF2B5EF4-FFF2-40B4-BE49-F238E27FC236}">
                  <a16:creationId xmlns:a16="http://schemas.microsoft.com/office/drawing/2014/main" id="{79FE570A-D338-4D06-B35B-8C1F21C8A1F2}"/>
                </a:ext>
              </a:extLst>
            </p:cNvPr>
            <p:cNvSpPr>
              <a:spLocks noChangeShapeType="1"/>
            </p:cNvSpPr>
            <p:nvPr/>
          </p:nvSpPr>
          <p:spPr bwMode="auto">
            <a:xfrm>
              <a:off x="6024564" y="2133600"/>
              <a:ext cx="1800225" cy="0"/>
            </a:xfrm>
            <a:prstGeom prst="line">
              <a:avLst/>
            </a:prstGeom>
            <a:noFill/>
            <a:ln w="38100">
              <a:solidFill>
                <a:schemeClr val="bg1"/>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35" name="Line 6">
              <a:extLst>
                <a:ext uri="{FF2B5EF4-FFF2-40B4-BE49-F238E27FC236}">
                  <a16:creationId xmlns:a16="http://schemas.microsoft.com/office/drawing/2014/main" id="{001B19E3-BD43-457F-B46D-C39DA480AA02}"/>
                </a:ext>
              </a:extLst>
            </p:cNvPr>
            <p:cNvSpPr>
              <a:spLocks noChangeShapeType="1"/>
            </p:cNvSpPr>
            <p:nvPr/>
          </p:nvSpPr>
          <p:spPr bwMode="auto">
            <a:xfrm>
              <a:off x="4079875" y="2133600"/>
              <a:ext cx="1728788" cy="0"/>
            </a:xfrm>
            <a:prstGeom prst="line">
              <a:avLst/>
            </a:prstGeom>
            <a:noFill/>
            <a:ln w="38100">
              <a:solidFill>
                <a:schemeClr val="bg1"/>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36" name="Line 7">
              <a:extLst>
                <a:ext uri="{FF2B5EF4-FFF2-40B4-BE49-F238E27FC236}">
                  <a16:creationId xmlns:a16="http://schemas.microsoft.com/office/drawing/2014/main" id="{CB167441-9F50-492F-9757-FAB605FE0532}"/>
                </a:ext>
              </a:extLst>
            </p:cNvPr>
            <p:cNvSpPr>
              <a:spLocks noChangeShapeType="1"/>
            </p:cNvSpPr>
            <p:nvPr/>
          </p:nvSpPr>
          <p:spPr bwMode="auto">
            <a:xfrm>
              <a:off x="4079875" y="2133600"/>
              <a:ext cx="1588" cy="3816350"/>
            </a:xfrm>
            <a:prstGeom prst="line">
              <a:avLst/>
            </a:prstGeom>
            <a:noFill/>
            <a:ln w="38100">
              <a:solidFill>
                <a:schemeClr val="bg1"/>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37" name="Line 8">
              <a:extLst>
                <a:ext uri="{FF2B5EF4-FFF2-40B4-BE49-F238E27FC236}">
                  <a16:creationId xmlns:a16="http://schemas.microsoft.com/office/drawing/2014/main" id="{68E60AFD-3F92-4F57-B5AB-D0E4803F0DDF}"/>
                </a:ext>
              </a:extLst>
            </p:cNvPr>
            <p:cNvSpPr>
              <a:spLocks noChangeShapeType="1"/>
            </p:cNvSpPr>
            <p:nvPr/>
          </p:nvSpPr>
          <p:spPr bwMode="auto">
            <a:xfrm>
              <a:off x="6024563" y="1990725"/>
              <a:ext cx="0" cy="287338"/>
            </a:xfrm>
            <a:prstGeom prst="line">
              <a:avLst/>
            </a:prstGeom>
            <a:noFill/>
            <a:ln w="76200">
              <a:solidFill>
                <a:schemeClr val="bg1"/>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38" name="AutoShape 9">
              <a:extLst>
                <a:ext uri="{FF2B5EF4-FFF2-40B4-BE49-F238E27FC236}">
                  <a16:creationId xmlns:a16="http://schemas.microsoft.com/office/drawing/2014/main" id="{E63E2D79-C027-43AB-8F25-6589818198FC}"/>
                </a:ext>
              </a:extLst>
            </p:cNvPr>
            <p:cNvSpPr>
              <a:spLocks noChangeArrowheads="1"/>
            </p:cNvSpPr>
            <p:nvPr/>
          </p:nvSpPr>
          <p:spPr bwMode="auto">
            <a:xfrm>
              <a:off x="5808663" y="5732463"/>
              <a:ext cx="431800" cy="431800"/>
            </a:xfrm>
            <a:prstGeom prst="flowChartSummingJunction">
              <a:avLst/>
            </a:prstGeom>
            <a:noFill/>
            <a:ln w="3810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panose="02020603050405020304" pitchFamily="18" charset="0"/>
                </a:defRPr>
              </a:lvl1pPr>
              <a:lvl2pPr marL="742950" indent="-285750">
                <a:spcBef>
                  <a:spcPct val="20000"/>
                </a:spcBef>
                <a:buChar char="–"/>
                <a:defRPr sz="2800">
                  <a:solidFill>
                    <a:schemeClr val="tx1"/>
                  </a:solidFill>
                  <a:latin typeface="Times" panose="02020603050405020304" pitchFamily="18" charset="0"/>
                </a:defRPr>
              </a:lvl2pPr>
              <a:lvl3pPr marL="1143000" indent="-228600">
                <a:spcBef>
                  <a:spcPct val="20000"/>
                </a:spcBef>
                <a:buChar char="•"/>
                <a:defRPr sz="2400">
                  <a:solidFill>
                    <a:schemeClr val="tx1"/>
                  </a:solidFill>
                  <a:latin typeface="Times" panose="02020603050405020304" pitchFamily="18" charset="0"/>
                </a:defRPr>
              </a:lvl3pPr>
              <a:lvl4pPr marL="1600200" indent="-228600">
                <a:spcBef>
                  <a:spcPct val="20000"/>
                </a:spcBef>
                <a:buChar char="–"/>
                <a:defRPr sz="2000">
                  <a:solidFill>
                    <a:schemeClr val="tx1"/>
                  </a:solidFill>
                  <a:latin typeface="Times" panose="02020603050405020304" pitchFamily="18" charset="0"/>
                </a:defRPr>
              </a:lvl4pPr>
              <a:lvl5pPr marL="2057400" indent="-228600">
                <a:spcBef>
                  <a:spcPct val="20000"/>
                </a:spcBef>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defRPr>
              </a:lvl9pPr>
            </a:lstStyle>
            <a:p>
              <a:pPr eaLnBrk="1" hangingPunct="1">
                <a:spcBef>
                  <a:spcPct val="0"/>
                </a:spcBef>
                <a:buFontTx/>
                <a:buNone/>
              </a:pPr>
              <a:endParaRPr lang="en-US" altLang="en-US" sz="2400">
                <a:latin typeface="Arial" panose="020B0604020202020204" pitchFamily="34" charset="0"/>
                <a:ea typeface="ＭＳ Ｐゴシック" panose="020B0600070205080204" pitchFamily="34" charset="-128"/>
              </a:endParaRPr>
            </a:p>
          </p:txBody>
        </p:sp>
        <p:sp>
          <p:nvSpPr>
            <p:cNvPr id="39" name="Oval 10">
              <a:extLst>
                <a:ext uri="{FF2B5EF4-FFF2-40B4-BE49-F238E27FC236}">
                  <a16:creationId xmlns:a16="http://schemas.microsoft.com/office/drawing/2014/main" id="{2061782C-5595-4931-B2FD-B853BDF650AD}"/>
                </a:ext>
              </a:extLst>
            </p:cNvPr>
            <p:cNvSpPr>
              <a:spLocks noChangeArrowheads="1"/>
            </p:cNvSpPr>
            <p:nvPr/>
          </p:nvSpPr>
          <p:spPr bwMode="auto">
            <a:xfrm>
              <a:off x="5664200" y="3213100"/>
              <a:ext cx="503238" cy="503238"/>
            </a:xfrm>
            <a:prstGeom prst="ellipse">
              <a:avLst/>
            </a:prstGeom>
            <a:solidFill>
              <a:schemeClr val="bg1"/>
            </a:solidFill>
            <a:ln w="38100">
              <a:solidFill>
                <a:schemeClr val="bg1"/>
              </a:solidFill>
              <a:round/>
              <a:headEnd/>
              <a:tailEnd/>
            </a:ln>
          </p:spPr>
          <p:txBody>
            <a:bodyPr wrap="none" anchor="ctr"/>
            <a:lstStyle>
              <a:lvl1pPr>
                <a:spcBef>
                  <a:spcPct val="20000"/>
                </a:spcBef>
                <a:buChar char="•"/>
                <a:defRPr sz="3200">
                  <a:solidFill>
                    <a:schemeClr val="tx1"/>
                  </a:solidFill>
                  <a:latin typeface="Times" panose="02020603050405020304" pitchFamily="18" charset="0"/>
                </a:defRPr>
              </a:lvl1pPr>
              <a:lvl2pPr marL="742950" indent="-285750">
                <a:spcBef>
                  <a:spcPct val="20000"/>
                </a:spcBef>
                <a:buChar char="–"/>
                <a:defRPr sz="2800">
                  <a:solidFill>
                    <a:schemeClr val="tx1"/>
                  </a:solidFill>
                  <a:latin typeface="Times" panose="02020603050405020304" pitchFamily="18" charset="0"/>
                </a:defRPr>
              </a:lvl2pPr>
              <a:lvl3pPr marL="1143000" indent="-228600">
                <a:spcBef>
                  <a:spcPct val="20000"/>
                </a:spcBef>
                <a:buChar char="•"/>
                <a:defRPr sz="2400">
                  <a:solidFill>
                    <a:schemeClr val="tx1"/>
                  </a:solidFill>
                  <a:latin typeface="Times" panose="02020603050405020304" pitchFamily="18" charset="0"/>
                </a:defRPr>
              </a:lvl3pPr>
              <a:lvl4pPr marL="1600200" indent="-228600">
                <a:spcBef>
                  <a:spcPct val="20000"/>
                </a:spcBef>
                <a:buChar char="–"/>
                <a:defRPr sz="2000">
                  <a:solidFill>
                    <a:schemeClr val="tx1"/>
                  </a:solidFill>
                  <a:latin typeface="Times" panose="02020603050405020304" pitchFamily="18" charset="0"/>
                </a:defRPr>
              </a:lvl4pPr>
              <a:lvl5pPr marL="2057400" indent="-228600">
                <a:spcBef>
                  <a:spcPct val="20000"/>
                </a:spcBef>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defRPr>
              </a:lvl9pPr>
            </a:lstStyle>
            <a:p>
              <a:pPr algn="ctr" eaLnBrk="1" hangingPunct="1">
                <a:spcBef>
                  <a:spcPct val="0"/>
                </a:spcBef>
                <a:buFontTx/>
                <a:buNone/>
              </a:pPr>
              <a:r>
                <a:rPr lang="en-GB" altLang="en-US" sz="2000" b="1">
                  <a:latin typeface="Arial" panose="020B0604020202020204" pitchFamily="34" charset="0"/>
                  <a:ea typeface="ＭＳ Ｐゴシック" panose="020B0600070205080204" pitchFamily="34" charset="-128"/>
                </a:rPr>
                <a:t>V</a:t>
              </a:r>
            </a:p>
          </p:txBody>
        </p:sp>
        <p:sp>
          <p:nvSpPr>
            <p:cNvPr id="40" name="Line 11">
              <a:extLst>
                <a:ext uri="{FF2B5EF4-FFF2-40B4-BE49-F238E27FC236}">
                  <a16:creationId xmlns:a16="http://schemas.microsoft.com/office/drawing/2014/main" id="{9402DEF4-CD96-4A8B-9BDE-CEFCC4889D18}"/>
                </a:ext>
              </a:extLst>
            </p:cNvPr>
            <p:cNvSpPr>
              <a:spLocks noChangeShapeType="1"/>
            </p:cNvSpPr>
            <p:nvPr/>
          </p:nvSpPr>
          <p:spPr bwMode="auto">
            <a:xfrm>
              <a:off x="5808663" y="1917700"/>
              <a:ext cx="0" cy="43180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41" name="Line 12">
              <a:extLst>
                <a:ext uri="{FF2B5EF4-FFF2-40B4-BE49-F238E27FC236}">
                  <a16:creationId xmlns:a16="http://schemas.microsoft.com/office/drawing/2014/main" id="{FFFA5929-0821-4087-BB32-5EB3B8FEDEA5}"/>
                </a:ext>
              </a:extLst>
            </p:cNvPr>
            <p:cNvSpPr>
              <a:spLocks noChangeShapeType="1"/>
            </p:cNvSpPr>
            <p:nvPr/>
          </p:nvSpPr>
          <p:spPr bwMode="auto">
            <a:xfrm flipH="1">
              <a:off x="4081463" y="5949950"/>
              <a:ext cx="1727200" cy="0"/>
            </a:xfrm>
            <a:prstGeom prst="line">
              <a:avLst/>
            </a:prstGeom>
            <a:noFill/>
            <a:ln w="38100">
              <a:solidFill>
                <a:schemeClr val="bg1"/>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42" name="Line 13">
              <a:extLst>
                <a:ext uri="{FF2B5EF4-FFF2-40B4-BE49-F238E27FC236}">
                  <a16:creationId xmlns:a16="http://schemas.microsoft.com/office/drawing/2014/main" id="{E291BB45-CD9E-4F96-ADE0-CE036C877FC8}"/>
                </a:ext>
              </a:extLst>
            </p:cNvPr>
            <p:cNvSpPr>
              <a:spLocks noChangeShapeType="1"/>
            </p:cNvSpPr>
            <p:nvPr/>
          </p:nvSpPr>
          <p:spPr bwMode="auto">
            <a:xfrm flipH="1">
              <a:off x="6240464" y="5949950"/>
              <a:ext cx="1584325" cy="0"/>
            </a:xfrm>
            <a:prstGeom prst="line">
              <a:avLst/>
            </a:prstGeom>
            <a:noFill/>
            <a:ln w="38100">
              <a:solidFill>
                <a:schemeClr val="bg1"/>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43" name="AutoShape 14">
              <a:extLst>
                <a:ext uri="{FF2B5EF4-FFF2-40B4-BE49-F238E27FC236}">
                  <a16:creationId xmlns:a16="http://schemas.microsoft.com/office/drawing/2014/main" id="{435B897E-60F5-43C2-A217-E86677EF4A70}"/>
                </a:ext>
              </a:extLst>
            </p:cNvPr>
            <p:cNvSpPr>
              <a:spLocks noChangeArrowheads="1"/>
            </p:cNvSpPr>
            <p:nvPr/>
          </p:nvSpPr>
          <p:spPr bwMode="auto">
            <a:xfrm>
              <a:off x="5808663" y="4003675"/>
              <a:ext cx="431800" cy="431800"/>
            </a:xfrm>
            <a:prstGeom prst="flowChartSummingJunction">
              <a:avLst/>
            </a:prstGeom>
            <a:noFill/>
            <a:ln w="3810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panose="02020603050405020304" pitchFamily="18" charset="0"/>
                </a:defRPr>
              </a:lvl1pPr>
              <a:lvl2pPr marL="742950" indent="-285750">
                <a:spcBef>
                  <a:spcPct val="20000"/>
                </a:spcBef>
                <a:buChar char="–"/>
                <a:defRPr sz="2800">
                  <a:solidFill>
                    <a:schemeClr val="tx1"/>
                  </a:solidFill>
                  <a:latin typeface="Times" panose="02020603050405020304" pitchFamily="18" charset="0"/>
                </a:defRPr>
              </a:lvl2pPr>
              <a:lvl3pPr marL="1143000" indent="-228600">
                <a:spcBef>
                  <a:spcPct val="20000"/>
                </a:spcBef>
                <a:buChar char="•"/>
                <a:defRPr sz="2400">
                  <a:solidFill>
                    <a:schemeClr val="tx1"/>
                  </a:solidFill>
                  <a:latin typeface="Times" panose="02020603050405020304" pitchFamily="18" charset="0"/>
                </a:defRPr>
              </a:lvl3pPr>
              <a:lvl4pPr marL="1600200" indent="-228600">
                <a:spcBef>
                  <a:spcPct val="20000"/>
                </a:spcBef>
                <a:buChar char="–"/>
                <a:defRPr sz="2000">
                  <a:solidFill>
                    <a:schemeClr val="tx1"/>
                  </a:solidFill>
                  <a:latin typeface="Times" panose="02020603050405020304" pitchFamily="18" charset="0"/>
                </a:defRPr>
              </a:lvl4pPr>
              <a:lvl5pPr marL="2057400" indent="-228600">
                <a:spcBef>
                  <a:spcPct val="20000"/>
                </a:spcBef>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defRPr>
              </a:lvl9pPr>
            </a:lstStyle>
            <a:p>
              <a:pPr eaLnBrk="1" hangingPunct="1">
                <a:spcBef>
                  <a:spcPct val="0"/>
                </a:spcBef>
                <a:buFontTx/>
                <a:buNone/>
              </a:pPr>
              <a:endParaRPr lang="en-US" altLang="en-US" sz="2400">
                <a:latin typeface="Arial" panose="020B0604020202020204" pitchFamily="34" charset="0"/>
                <a:ea typeface="ＭＳ Ｐゴシック" panose="020B0600070205080204" pitchFamily="34" charset="-128"/>
              </a:endParaRPr>
            </a:p>
          </p:txBody>
        </p:sp>
        <p:sp>
          <p:nvSpPr>
            <p:cNvPr id="44" name="Line 15">
              <a:extLst>
                <a:ext uri="{FF2B5EF4-FFF2-40B4-BE49-F238E27FC236}">
                  <a16:creationId xmlns:a16="http://schemas.microsoft.com/office/drawing/2014/main" id="{86201112-6A0D-45DE-85FA-D158F53BBBB8}"/>
                </a:ext>
              </a:extLst>
            </p:cNvPr>
            <p:cNvSpPr>
              <a:spLocks noChangeShapeType="1"/>
            </p:cNvSpPr>
            <p:nvPr/>
          </p:nvSpPr>
          <p:spPr bwMode="auto">
            <a:xfrm flipH="1">
              <a:off x="4081463" y="4221163"/>
              <a:ext cx="1727200" cy="0"/>
            </a:xfrm>
            <a:prstGeom prst="line">
              <a:avLst/>
            </a:prstGeom>
            <a:noFill/>
            <a:ln w="38100">
              <a:solidFill>
                <a:schemeClr val="bg1"/>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45" name="Line 16">
              <a:extLst>
                <a:ext uri="{FF2B5EF4-FFF2-40B4-BE49-F238E27FC236}">
                  <a16:creationId xmlns:a16="http://schemas.microsoft.com/office/drawing/2014/main" id="{78D7905E-85AD-459E-9494-B553EB4187DE}"/>
                </a:ext>
              </a:extLst>
            </p:cNvPr>
            <p:cNvSpPr>
              <a:spLocks noChangeShapeType="1"/>
            </p:cNvSpPr>
            <p:nvPr/>
          </p:nvSpPr>
          <p:spPr bwMode="auto">
            <a:xfrm flipH="1">
              <a:off x="6240464" y="4221163"/>
              <a:ext cx="1584325" cy="0"/>
            </a:xfrm>
            <a:prstGeom prst="line">
              <a:avLst/>
            </a:prstGeom>
            <a:noFill/>
            <a:ln w="38100">
              <a:solidFill>
                <a:schemeClr val="bg1"/>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46" name="Line 17">
              <a:extLst>
                <a:ext uri="{FF2B5EF4-FFF2-40B4-BE49-F238E27FC236}">
                  <a16:creationId xmlns:a16="http://schemas.microsoft.com/office/drawing/2014/main" id="{D08A1E03-17C0-4DA8-9779-1A133DD2D8BB}"/>
                </a:ext>
              </a:extLst>
            </p:cNvPr>
            <p:cNvSpPr>
              <a:spLocks noChangeShapeType="1"/>
            </p:cNvSpPr>
            <p:nvPr/>
          </p:nvSpPr>
          <p:spPr bwMode="auto">
            <a:xfrm>
              <a:off x="5087938" y="3500439"/>
              <a:ext cx="0" cy="720725"/>
            </a:xfrm>
            <a:prstGeom prst="line">
              <a:avLst/>
            </a:prstGeom>
            <a:noFill/>
            <a:ln w="38100">
              <a:solidFill>
                <a:schemeClr val="bg1"/>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47" name="Line 18">
              <a:extLst>
                <a:ext uri="{FF2B5EF4-FFF2-40B4-BE49-F238E27FC236}">
                  <a16:creationId xmlns:a16="http://schemas.microsoft.com/office/drawing/2014/main" id="{0AAC8981-13CF-468A-9581-644EB23F4E8D}"/>
                </a:ext>
              </a:extLst>
            </p:cNvPr>
            <p:cNvSpPr>
              <a:spLocks noChangeShapeType="1"/>
            </p:cNvSpPr>
            <p:nvPr/>
          </p:nvSpPr>
          <p:spPr bwMode="auto">
            <a:xfrm>
              <a:off x="6743700" y="3500439"/>
              <a:ext cx="0" cy="720725"/>
            </a:xfrm>
            <a:prstGeom prst="line">
              <a:avLst/>
            </a:prstGeom>
            <a:noFill/>
            <a:ln w="38100">
              <a:solidFill>
                <a:schemeClr val="bg1"/>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48" name="Line 19">
              <a:extLst>
                <a:ext uri="{FF2B5EF4-FFF2-40B4-BE49-F238E27FC236}">
                  <a16:creationId xmlns:a16="http://schemas.microsoft.com/office/drawing/2014/main" id="{F65E830E-FB3D-489A-B86E-5B12F72A57F0}"/>
                </a:ext>
              </a:extLst>
            </p:cNvPr>
            <p:cNvSpPr>
              <a:spLocks noChangeShapeType="1"/>
            </p:cNvSpPr>
            <p:nvPr/>
          </p:nvSpPr>
          <p:spPr bwMode="auto">
            <a:xfrm>
              <a:off x="5087938" y="5229225"/>
              <a:ext cx="1655762" cy="0"/>
            </a:xfrm>
            <a:prstGeom prst="line">
              <a:avLst/>
            </a:prstGeom>
            <a:noFill/>
            <a:ln w="38100">
              <a:solidFill>
                <a:schemeClr val="bg1"/>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49" name="Oval 20">
              <a:extLst>
                <a:ext uri="{FF2B5EF4-FFF2-40B4-BE49-F238E27FC236}">
                  <a16:creationId xmlns:a16="http://schemas.microsoft.com/office/drawing/2014/main" id="{63113E5A-671F-4DD2-82F9-855182E4F390}"/>
                </a:ext>
              </a:extLst>
            </p:cNvPr>
            <p:cNvSpPr>
              <a:spLocks noChangeArrowheads="1"/>
            </p:cNvSpPr>
            <p:nvPr/>
          </p:nvSpPr>
          <p:spPr bwMode="auto">
            <a:xfrm>
              <a:off x="5664200" y="4941889"/>
              <a:ext cx="503238" cy="503237"/>
            </a:xfrm>
            <a:prstGeom prst="ellipse">
              <a:avLst/>
            </a:prstGeom>
            <a:solidFill>
              <a:schemeClr val="bg1"/>
            </a:solidFill>
            <a:ln w="38100">
              <a:solidFill>
                <a:schemeClr val="bg1"/>
              </a:solidFill>
              <a:round/>
              <a:headEnd/>
              <a:tailEnd/>
            </a:ln>
          </p:spPr>
          <p:txBody>
            <a:bodyPr wrap="none" anchor="ctr"/>
            <a:lstStyle>
              <a:lvl1pPr>
                <a:spcBef>
                  <a:spcPct val="20000"/>
                </a:spcBef>
                <a:buChar char="•"/>
                <a:defRPr sz="3200">
                  <a:solidFill>
                    <a:schemeClr val="tx1"/>
                  </a:solidFill>
                  <a:latin typeface="Times" panose="02020603050405020304" pitchFamily="18" charset="0"/>
                </a:defRPr>
              </a:lvl1pPr>
              <a:lvl2pPr marL="742950" indent="-285750">
                <a:spcBef>
                  <a:spcPct val="20000"/>
                </a:spcBef>
                <a:buChar char="–"/>
                <a:defRPr sz="2800">
                  <a:solidFill>
                    <a:schemeClr val="tx1"/>
                  </a:solidFill>
                  <a:latin typeface="Times" panose="02020603050405020304" pitchFamily="18" charset="0"/>
                </a:defRPr>
              </a:lvl2pPr>
              <a:lvl3pPr marL="1143000" indent="-228600">
                <a:spcBef>
                  <a:spcPct val="20000"/>
                </a:spcBef>
                <a:buChar char="•"/>
                <a:defRPr sz="2400">
                  <a:solidFill>
                    <a:schemeClr val="tx1"/>
                  </a:solidFill>
                  <a:latin typeface="Times" panose="02020603050405020304" pitchFamily="18" charset="0"/>
                </a:defRPr>
              </a:lvl3pPr>
              <a:lvl4pPr marL="1600200" indent="-228600">
                <a:spcBef>
                  <a:spcPct val="20000"/>
                </a:spcBef>
                <a:buChar char="–"/>
                <a:defRPr sz="2000">
                  <a:solidFill>
                    <a:schemeClr val="tx1"/>
                  </a:solidFill>
                  <a:latin typeface="Times" panose="02020603050405020304" pitchFamily="18" charset="0"/>
                </a:defRPr>
              </a:lvl4pPr>
              <a:lvl5pPr marL="2057400" indent="-228600">
                <a:spcBef>
                  <a:spcPct val="20000"/>
                </a:spcBef>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defRPr>
              </a:lvl9pPr>
            </a:lstStyle>
            <a:p>
              <a:pPr algn="ctr" eaLnBrk="1" hangingPunct="1">
                <a:spcBef>
                  <a:spcPct val="0"/>
                </a:spcBef>
                <a:buFontTx/>
                <a:buNone/>
              </a:pPr>
              <a:r>
                <a:rPr lang="en-GB" altLang="en-US" sz="2000" b="1">
                  <a:latin typeface="Arial" panose="020B0604020202020204" pitchFamily="34" charset="0"/>
                  <a:ea typeface="ＭＳ Ｐゴシック" panose="020B0600070205080204" pitchFamily="34" charset="-128"/>
                </a:rPr>
                <a:t>V</a:t>
              </a:r>
            </a:p>
          </p:txBody>
        </p:sp>
        <p:sp>
          <p:nvSpPr>
            <p:cNvPr id="50" name="Line 21">
              <a:extLst>
                <a:ext uri="{FF2B5EF4-FFF2-40B4-BE49-F238E27FC236}">
                  <a16:creationId xmlns:a16="http://schemas.microsoft.com/office/drawing/2014/main" id="{AC2938D4-6BC3-46F7-9CDA-74A480B9EF40}"/>
                </a:ext>
              </a:extLst>
            </p:cNvPr>
            <p:cNvSpPr>
              <a:spLocks noChangeShapeType="1"/>
            </p:cNvSpPr>
            <p:nvPr/>
          </p:nvSpPr>
          <p:spPr bwMode="auto">
            <a:xfrm>
              <a:off x="5087938" y="5229226"/>
              <a:ext cx="0" cy="720725"/>
            </a:xfrm>
            <a:prstGeom prst="line">
              <a:avLst/>
            </a:prstGeom>
            <a:noFill/>
            <a:ln w="38100">
              <a:solidFill>
                <a:schemeClr val="bg1"/>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51" name="Line 22">
              <a:extLst>
                <a:ext uri="{FF2B5EF4-FFF2-40B4-BE49-F238E27FC236}">
                  <a16:creationId xmlns:a16="http://schemas.microsoft.com/office/drawing/2014/main" id="{B005D3B8-E7A9-4501-885D-680B02C62313}"/>
                </a:ext>
              </a:extLst>
            </p:cNvPr>
            <p:cNvSpPr>
              <a:spLocks noChangeShapeType="1"/>
            </p:cNvSpPr>
            <p:nvPr/>
          </p:nvSpPr>
          <p:spPr bwMode="auto">
            <a:xfrm>
              <a:off x="6743700" y="5229226"/>
              <a:ext cx="0" cy="720725"/>
            </a:xfrm>
            <a:prstGeom prst="line">
              <a:avLst/>
            </a:prstGeom>
            <a:noFill/>
            <a:ln w="38100">
              <a:solidFill>
                <a:schemeClr val="bg1"/>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52" name="Line 23">
              <a:extLst>
                <a:ext uri="{FF2B5EF4-FFF2-40B4-BE49-F238E27FC236}">
                  <a16:creationId xmlns:a16="http://schemas.microsoft.com/office/drawing/2014/main" id="{2B0DC2B2-396B-4486-A48F-A9FADCC432AC}"/>
                </a:ext>
              </a:extLst>
            </p:cNvPr>
            <p:cNvSpPr>
              <a:spLocks noChangeShapeType="1"/>
            </p:cNvSpPr>
            <p:nvPr/>
          </p:nvSpPr>
          <p:spPr bwMode="auto">
            <a:xfrm>
              <a:off x="5087938" y="2781300"/>
              <a:ext cx="1655762" cy="0"/>
            </a:xfrm>
            <a:prstGeom prst="line">
              <a:avLst/>
            </a:prstGeom>
            <a:noFill/>
            <a:ln w="38100">
              <a:solidFill>
                <a:schemeClr val="bg1"/>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53" name="Oval 24">
              <a:extLst>
                <a:ext uri="{FF2B5EF4-FFF2-40B4-BE49-F238E27FC236}">
                  <a16:creationId xmlns:a16="http://schemas.microsoft.com/office/drawing/2014/main" id="{E0C0E15D-2025-48FA-BD5B-7120CE78ACFA}"/>
                </a:ext>
              </a:extLst>
            </p:cNvPr>
            <p:cNvSpPr>
              <a:spLocks noChangeArrowheads="1"/>
            </p:cNvSpPr>
            <p:nvPr/>
          </p:nvSpPr>
          <p:spPr bwMode="auto">
            <a:xfrm>
              <a:off x="5664200" y="2493964"/>
              <a:ext cx="503238" cy="503237"/>
            </a:xfrm>
            <a:prstGeom prst="ellipse">
              <a:avLst/>
            </a:prstGeom>
            <a:solidFill>
              <a:schemeClr val="bg1"/>
            </a:solidFill>
            <a:ln w="38100">
              <a:solidFill>
                <a:schemeClr val="bg1"/>
              </a:solidFill>
              <a:round/>
              <a:headEnd/>
              <a:tailEnd/>
            </a:ln>
          </p:spPr>
          <p:txBody>
            <a:bodyPr wrap="none" anchor="ctr"/>
            <a:lstStyle>
              <a:lvl1pPr>
                <a:spcBef>
                  <a:spcPct val="20000"/>
                </a:spcBef>
                <a:buChar char="•"/>
                <a:defRPr sz="3200">
                  <a:solidFill>
                    <a:schemeClr val="tx1"/>
                  </a:solidFill>
                  <a:latin typeface="Times" panose="02020603050405020304" pitchFamily="18" charset="0"/>
                </a:defRPr>
              </a:lvl1pPr>
              <a:lvl2pPr marL="742950" indent="-285750">
                <a:spcBef>
                  <a:spcPct val="20000"/>
                </a:spcBef>
                <a:buChar char="–"/>
                <a:defRPr sz="2800">
                  <a:solidFill>
                    <a:schemeClr val="tx1"/>
                  </a:solidFill>
                  <a:latin typeface="Times" panose="02020603050405020304" pitchFamily="18" charset="0"/>
                </a:defRPr>
              </a:lvl2pPr>
              <a:lvl3pPr marL="1143000" indent="-228600">
                <a:spcBef>
                  <a:spcPct val="20000"/>
                </a:spcBef>
                <a:buChar char="•"/>
                <a:defRPr sz="2400">
                  <a:solidFill>
                    <a:schemeClr val="tx1"/>
                  </a:solidFill>
                  <a:latin typeface="Times" panose="02020603050405020304" pitchFamily="18" charset="0"/>
                </a:defRPr>
              </a:lvl3pPr>
              <a:lvl4pPr marL="1600200" indent="-228600">
                <a:spcBef>
                  <a:spcPct val="20000"/>
                </a:spcBef>
                <a:buChar char="–"/>
                <a:defRPr sz="2000">
                  <a:solidFill>
                    <a:schemeClr val="tx1"/>
                  </a:solidFill>
                  <a:latin typeface="Times" panose="02020603050405020304" pitchFamily="18" charset="0"/>
                </a:defRPr>
              </a:lvl4pPr>
              <a:lvl5pPr marL="2057400" indent="-228600">
                <a:spcBef>
                  <a:spcPct val="20000"/>
                </a:spcBef>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defRPr>
              </a:lvl9pPr>
            </a:lstStyle>
            <a:p>
              <a:pPr algn="ctr" eaLnBrk="1" hangingPunct="1">
                <a:spcBef>
                  <a:spcPct val="0"/>
                </a:spcBef>
                <a:buFontTx/>
                <a:buNone/>
              </a:pPr>
              <a:r>
                <a:rPr lang="en-GB" altLang="en-US" sz="2000" b="1">
                  <a:latin typeface="Arial" panose="020B0604020202020204" pitchFamily="34" charset="0"/>
                  <a:ea typeface="ＭＳ Ｐゴシック" panose="020B0600070205080204" pitchFamily="34" charset="-128"/>
                </a:rPr>
                <a:t>6V</a:t>
              </a:r>
            </a:p>
          </p:txBody>
        </p:sp>
        <p:sp>
          <p:nvSpPr>
            <p:cNvPr id="54" name="Line 25">
              <a:extLst>
                <a:ext uri="{FF2B5EF4-FFF2-40B4-BE49-F238E27FC236}">
                  <a16:creationId xmlns:a16="http://schemas.microsoft.com/office/drawing/2014/main" id="{3A5AB3BA-428C-4D51-BD13-1352EC165BA6}"/>
                </a:ext>
              </a:extLst>
            </p:cNvPr>
            <p:cNvSpPr>
              <a:spLocks noChangeShapeType="1"/>
            </p:cNvSpPr>
            <p:nvPr/>
          </p:nvSpPr>
          <p:spPr bwMode="auto">
            <a:xfrm>
              <a:off x="5087938" y="2133600"/>
              <a:ext cx="0" cy="647700"/>
            </a:xfrm>
            <a:prstGeom prst="line">
              <a:avLst/>
            </a:prstGeom>
            <a:noFill/>
            <a:ln w="38100">
              <a:solidFill>
                <a:schemeClr val="bg1"/>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55" name="Line 26">
              <a:extLst>
                <a:ext uri="{FF2B5EF4-FFF2-40B4-BE49-F238E27FC236}">
                  <a16:creationId xmlns:a16="http://schemas.microsoft.com/office/drawing/2014/main" id="{F7BD43A4-BF7D-4193-98FF-A1DF9CCD90BE}"/>
                </a:ext>
              </a:extLst>
            </p:cNvPr>
            <p:cNvSpPr>
              <a:spLocks noChangeShapeType="1"/>
            </p:cNvSpPr>
            <p:nvPr/>
          </p:nvSpPr>
          <p:spPr bwMode="auto">
            <a:xfrm>
              <a:off x="6743700" y="2133600"/>
              <a:ext cx="0" cy="647700"/>
            </a:xfrm>
            <a:prstGeom prst="line">
              <a:avLst/>
            </a:prstGeom>
            <a:noFill/>
            <a:ln w="38100">
              <a:solidFill>
                <a:schemeClr val="bg1"/>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56" name="Oval 27">
              <a:extLst>
                <a:ext uri="{FF2B5EF4-FFF2-40B4-BE49-F238E27FC236}">
                  <a16:creationId xmlns:a16="http://schemas.microsoft.com/office/drawing/2014/main" id="{CEC11CF1-2A19-4EB3-89F5-4DA50BAD875B}"/>
                </a:ext>
              </a:extLst>
            </p:cNvPr>
            <p:cNvSpPr>
              <a:spLocks noChangeArrowheads="1"/>
            </p:cNvSpPr>
            <p:nvPr/>
          </p:nvSpPr>
          <p:spPr bwMode="auto">
            <a:xfrm>
              <a:off x="3792539" y="2708275"/>
              <a:ext cx="503237" cy="503238"/>
            </a:xfrm>
            <a:prstGeom prst="ellipse">
              <a:avLst/>
            </a:prstGeom>
            <a:solidFill>
              <a:schemeClr val="bg1"/>
            </a:solidFill>
            <a:ln w="38100">
              <a:solidFill>
                <a:schemeClr val="bg1"/>
              </a:solidFill>
              <a:round/>
              <a:headEnd/>
              <a:tailEnd/>
            </a:ln>
          </p:spPr>
          <p:txBody>
            <a:bodyPr wrap="none" anchor="ctr"/>
            <a:lstStyle>
              <a:lvl1pPr>
                <a:spcBef>
                  <a:spcPct val="20000"/>
                </a:spcBef>
                <a:buChar char="•"/>
                <a:defRPr sz="3200">
                  <a:solidFill>
                    <a:schemeClr val="tx1"/>
                  </a:solidFill>
                  <a:latin typeface="Times" panose="02020603050405020304" pitchFamily="18" charset="0"/>
                </a:defRPr>
              </a:lvl1pPr>
              <a:lvl2pPr marL="742950" indent="-285750">
                <a:spcBef>
                  <a:spcPct val="20000"/>
                </a:spcBef>
                <a:buChar char="–"/>
                <a:defRPr sz="2800">
                  <a:solidFill>
                    <a:schemeClr val="tx1"/>
                  </a:solidFill>
                  <a:latin typeface="Times" panose="02020603050405020304" pitchFamily="18" charset="0"/>
                </a:defRPr>
              </a:lvl2pPr>
              <a:lvl3pPr marL="1143000" indent="-228600">
                <a:spcBef>
                  <a:spcPct val="20000"/>
                </a:spcBef>
                <a:buChar char="•"/>
                <a:defRPr sz="2400">
                  <a:solidFill>
                    <a:schemeClr val="tx1"/>
                  </a:solidFill>
                  <a:latin typeface="Times" panose="02020603050405020304" pitchFamily="18" charset="0"/>
                </a:defRPr>
              </a:lvl3pPr>
              <a:lvl4pPr marL="1600200" indent="-228600">
                <a:spcBef>
                  <a:spcPct val="20000"/>
                </a:spcBef>
                <a:buChar char="–"/>
                <a:defRPr sz="2000">
                  <a:solidFill>
                    <a:schemeClr val="tx1"/>
                  </a:solidFill>
                  <a:latin typeface="Times" panose="02020603050405020304" pitchFamily="18" charset="0"/>
                </a:defRPr>
              </a:lvl4pPr>
              <a:lvl5pPr marL="2057400" indent="-228600">
                <a:spcBef>
                  <a:spcPct val="20000"/>
                </a:spcBef>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defRPr>
              </a:lvl9pPr>
            </a:lstStyle>
            <a:p>
              <a:pPr algn="ctr" eaLnBrk="1" hangingPunct="1">
                <a:spcBef>
                  <a:spcPct val="0"/>
                </a:spcBef>
                <a:buFontTx/>
                <a:buNone/>
              </a:pPr>
              <a:r>
                <a:rPr lang="en-GB" altLang="en-US" sz="2000" b="1">
                  <a:latin typeface="Arial" panose="020B0604020202020204" pitchFamily="34" charset="0"/>
                  <a:ea typeface="ＭＳ Ｐゴシック" panose="020B0600070205080204" pitchFamily="34" charset="-128"/>
                </a:rPr>
                <a:t>4A</a:t>
              </a:r>
            </a:p>
          </p:txBody>
        </p:sp>
        <p:sp>
          <p:nvSpPr>
            <p:cNvPr id="57" name="Oval 28">
              <a:extLst>
                <a:ext uri="{FF2B5EF4-FFF2-40B4-BE49-F238E27FC236}">
                  <a16:creationId xmlns:a16="http://schemas.microsoft.com/office/drawing/2014/main" id="{38334662-9AB7-4A3A-9C6F-D4C39F5B0628}"/>
                </a:ext>
              </a:extLst>
            </p:cNvPr>
            <p:cNvSpPr>
              <a:spLocks noChangeArrowheads="1"/>
            </p:cNvSpPr>
            <p:nvPr/>
          </p:nvSpPr>
          <p:spPr bwMode="auto">
            <a:xfrm>
              <a:off x="7535864" y="2781300"/>
              <a:ext cx="503237" cy="503238"/>
            </a:xfrm>
            <a:prstGeom prst="ellipse">
              <a:avLst/>
            </a:prstGeom>
            <a:solidFill>
              <a:schemeClr val="bg1"/>
            </a:solidFill>
            <a:ln w="38100">
              <a:solidFill>
                <a:schemeClr val="bg1"/>
              </a:solidFill>
              <a:round/>
              <a:headEnd/>
              <a:tailEnd/>
            </a:ln>
          </p:spPr>
          <p:txBody>
            <a:bodyPr wrap="none" anchor="ctr"/>
            <a:lstStyle>
              <a:lvl1pPr>
                <a:spcBef>
                  <a:spcPct val="20000"/>
                </a:spcBef>
                <a:buChar char="•"/>
                <a:defRPr sz="3200">
                  <a:solidFill>
                    <a:schemeClr val="tx1"/>
                  </a:solidFill>
                  <a:latin typeface="Times" panose="02020603050405020304" pitchFamily="18" charset="0"/>
                </a:defRPr>
              </a:lvl1pPr>
              <a:lvl2pPr marL="742950" indent="-285750">
                <a:spcBef>
                  <a:spcPct val="20000"/>
                </a:spcBef>
                <a:buChar char="–"/>
                <a:defRPr sz="2800">
                  <a:solidFill>
                    <a:schemeClr val="tx1"/>
                  </a:solidFill>
                  <a:latin typeface="Times" panose="02020603050405020304" pitchFamily="18" charset="0"/>
                </a:defRPr>
              </a:lvl2pPr>
              <a:lvl3pPr marL="1143000" indent="-228600">
                <a:spcBef>
                  <a:spcPct val="20000"/>
                </a:spcBef>
                <a:buChar char="•"/>
                <a:defRPr sz="2400">
                  <a:solidFill>
                    <a:schemeClr val="tx1"/>
                  </a:solidFill>
                  <a:latin typeface="Times" panose="02020603050405020304" pitchFamily="18" charset="0"/>
                </a:defRPr>
              </a:lvl3pPr>
              <a:lvl4pPr marL="1600200" indent="-228600">
                <a:spcBef>
                  <a:spcPct val="20000"/>
                </a:spcBef>
                <a:buChar char="–"/>
                <a:defRPr sz="2000">
                  <a:solidFill>
                    <a:schemeClr val="tx1"/>
                  </a:solidFill>
                  <a:latin typeface="Times" panose="02020603050405020304" pitchFamily="18" charset="0"/>
                </a:defRPr>
              </a:lvl4pPr>
              <a:lvl5pPr marL="2057400" indent="-228600">
                <a:spcBef>
                  <a:spcPct val="20000"/>
                </a:spcBef>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defRPr>
              </a:lvl9pPr>
            </a:lstStyle>
            <a:p>
              <a:pPr algn="ctr" eaLnBrk="1" hangingPunct="1">
                <a:spcBef>
                  <a:spcPct val="0"/>
                </a:spcBef>
                <a:buFontTx/>
                <a:buNone/>
              </a:pPr>
              <a:r>
                <a:rPr lang="en-GB" altLang="en-US" sz="2000" b="1">
                  <a:latin typeface="Arial" panose="020B0604020202020204" pitchFamily="34" charset="0"/>
                  <a:ea typeface="ＭＳ Ｐゴシック" panose="020B0600070205080204" pitchFamily="34" charset="-128"/>
                </a:rPr>
                <a:t>A</a:t>
              </a:r>
            </a:p>
          </p:txBody>
        </p:sp>
        <p:sp>
          <p:nvSpPr>
            <p:cNvPr id="58" name="Oval 29">
              <a:extLst>
                <a:ext uri="{FF2B5EF4-FFF2-40B4-BE49-F238E27FC236}">
                  <a16:creationId xmlns:a16="http://schemas.microsoft.com/office/drawing/2014/main" id="{5CAF72C9-BC58-443D-8894-0F8CF45FCBCD}"/>
                </a:ext>
              </a:extLst>
            </p:cNvPr>
            <p:cNvSpPr>
              <a:spLocks noChangeArrowheads="1"/>
            </p:cNvSpPr>
            <p:nvPr/>
          </p:nvSpPr>
          <p:spPr bwMode="auto">
            <a:xfrm>
              <a:off x="6959600" y="3933825"/>
              <a:ext cx="503238" cy="503238"/>
            </a:xfrm>
            <a:prstGeom prst="ellipse">
              <a:avLst/>
            </a:prstGeom>
            <a:solidFill>
              <a:schemeClr val="bg1"/>
            </a:solidFill>
            <a:ln w="38100">
              <a:solidFill>
                <a:schemeClr val="bg1"/>
              </a:solidFill>
              <a:round/>
              <a:headEnd/>
              <a:tailEnd/>
            </a:ln>
          </p:spPr>
          <p:txBody>
            <a:bodyPr wrap="none" anchor="ctr"/>
            <a:lstStyle>
              <a:lvl1pPr>
                <a:spcBef>
                  <a:spcPct val="20000"/>
                </a:spcBef>
                <a:buChar char="•"/>
                <a:defRPr sz="3200">
                  <a:solidFill>
                    <a:schemeClr val="tx1"/>
                  </a:solidFill>
                  <a:latin typeface="Times" panose="02020603050405020304" pitchFamily="18" charset="0"/>
                </a:defRPr>
              </a:lvl1pPr>
              <a:lvl2pPr marL="742950" indent="-285750">
                <a:spcBef>
                  <a:spcPct val="20000"/>
                </a:spcBef>
                <a:buChar char="–"/>
                <a:defRPr sz="2800">
                  <a:solidFill>
                    <a:schemeClr val="tx1"/>
                  </a:solidFill>
                  <a:latin typeface="Times" panose="02020603050405020304" pitchFamily="18" charset="0"/>
                </a:defRPr>
              </a:lvl2pPr>
              <a:lvl3pPr marL="1143000" indent="-228600">
                <a:spcBef>
                  <a:spcPct val="20000"/>
                </a:spcBef>
                <a:buChar char="•"/>
                <a:defRPr sz="2400">
                  <a:solidFill>
                    <a:schemeClr val="tx1"/>
                  </a:solidFill>
                  <a:latin typeface="Times" panose="02020603050405020304" pitchFamily="18" charset="0"/>
                </a:defRPr>
              </a:lvl3pPr>
              <a:lvl4pPr marL="1600200" indent="-228600">
                <a:spcBef>
                  <a:spcPct val="20000"/>
                </a:spcBef>
                <a:buChar char="–"/>
                <a:defRPr sz="2000">
                  <a:solidFill>
                    <a:schemeClr val="tx1"/>
                  </a:solidFill>
                  <a:latin typeface="Times" panose="02020603050405020304" pitchFamily="18" charset="0"/>
                </a:defRPr>
              </a:lvl4pPr>
              <a:lvl5pPr marL="2057400" indent="-228600">
                <a:spcBef>
                  <a:spcPct val="20000"/>
                </a:spcBef>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defRPr>
              </a:lvl9pPr>
            </a:lstStyle>
            <a:p>
              <a:pPr algn="ctr" eaLnBrk="1" hangingPunct="1">
                <a:spcBef>
                  <a:spcPct val="0"/>
                </a:spcBef>
                <a:buFontTx/>
                <a:buNone/>
              </a:pPr>
              <a:r>
                <a:rPr lang="en-GB" altLang="en-US" sz="2000" b="1">
                  <a:latin typeface="Arial" panose="020B0604020202020204" pitchFamily="34" charset="0"/>
                  <a:ea typeface="ＭＳ Ｐゴシック" panose="020B0600070205080204" pitchFamily="34" charset="-128"/>
                </a:rPr>
                <a:t>A</a:t>
              </a:r>
            </a:p>
          </p:txBody>
        </p:sp>
        <p:sp>
          <p:nvSpPr>
            <p:cNvPr id="59" name="Oval 30">
              <a:extLst>
                <a:ext uri="{FF2B5EF4-FFF2-40B4-BE49-F238E27FC236}">
                  <a16:creationId xmlns:a16="http://schemas.microsoft.com/office/drawing/2014/main" id="{F5B95622-E1E0-4671-A0BE-8DEEC2C3F83B}"/>
                </a:ext>
              </a:extLst>
            </p:cNvPr>
            <p:cNvSpPr>
              <a:spLocks noChangeArrowheads="1"/>
            </p:cNvSpPr>
            <p:nvPr/>
          </p:nvSpPr>
          <p:spPr bwMode="auto">
            <a:xfrm>
              <a:off x="7104064" y="5661025"/>
              <a:ext cx="503237" cy="503238"/>
            </a:xfrm>
            <a:prstGeom prst="ellipse">
              <a:avLst/>
            </a:prstGeom>
            <a:solidFill>
              <a:schemeClr val="bg1"/>
            </a:solidFill>
            <a:ln w="38100">
              <a:solidFill>
                <a:schemeClr val="bg1"/>
              </a:solidFill>
              <a:round/>
              <a:headEnd/>
              <a:tailEnd/>
            </a:ln>
          </p:spPr>
          <p:txBody>
            <a:bodyPr wrap="none" anchor="ctr"/>
            <a:lstStyle>
              <a:lvl1pPr>
                <a:spcBef>
                  <a:spcPct val="20000"/>
                </a:spcBef>
                <a:buChar char="•"/>
                <a:defRPr sz="3200">
                  <a:solidFill>
                    <a:schemeClr val="tx1"/>
                  </a:solidFill>
                  <a:latin typeface="Times" panose="02020603050405020304" pitchFamily="18" charset="0"/>
                </a:defRPr>
              </a:lvl1pPr>
              <a:lvl2pPr marL="742950" indent="-285750">
                <a:spcBef>
                  <a:spcPct val="20000"/>
                </a:spcBef>
                <a:buChar char="–"/>
                <a:defRPr sz="2800">
                  <a:solidFill>
                    <a:schemeClr val="tx1"/>
                  </a:solidFill>
                  <a:latin typeface="Times" panose="02020603050405020304" pitchFamily="18" charset="0"/>
                </a:defRPr>
              </a:lvl2pPr>
              <a:lvl3pPr marL="1143000" indent="-228600">
                <a:spcBef>
                  <a:spcPct val="20000"/>
                </a:spcBef>
                <a:buChar char="•"/>
                <a:defRPr sz="2400">
                  <a:solidFill>
                    <a:schemeClr val="tx1"/>
                  </a:solidFill>
                  <a:latin typeface="Times" panose="02020603050405020304" pitchFamily="18" charset="0"/>
                </a:defRPr>
              </a:lvl3pPr>
              <a:lvl4pPr marL="1600200" indent="-228600">
                <a:spcBef>
                  <a:spcPct val="20000"/>
                </a:spcBef>
                <a:buChar char="–"/>
                <a:defRPr sz="2000">
                  <a:solidFill>
                    <a:schemeClr val="tx1"/>
                  </a:solidFill>
                  <a:latin typeface="Times" panose="02020603050405020304" pitchFamily="18" charset="0"/>
                </a:defRPr>
              </a:lvl4pPr>
              <a:lvl5pPr marL="2057400" indent="-228600">
                <a:spcBef>
                  <a:spcPct val="20000"/>
                </a:spcBef>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defRPr>
              </a:lvl9pPr>
            </a:lstStyle>
            <a:p>
              <a:pPr algn="ctr" eaLnBrk="1" hangingPunct="1">
                <a:spcBef>
                  <a:spcPct val="0"/>
                </a:spcBef>
                <a:buFontTx/>
                <a:buNone/>
              </a:pPr>
              <a:r>
                <a:rPr lang="en-GB" altLang="en-US" sz="2000" b="1">
                  <a:latin typeface="Arial" panose="020B0604020202020204" pitchFamily="34" charset="0"/>
                  <a:ea typeface="ＭＳ Ｐゴシック" panose="020B0600070205080204" pitchFamily="34" charset="-128"/>
                </a:rPr>
                <a:t>A</a:t>
              </a:r>
            </a:p>
          </p:txBody>
        </p:sp>
      </p:grpSp>
      <p:sp>
        <p:nvSpPr>
          <p:cNvPr id="60" name="Text Box 58">
            <a:extLst>
              <a:ext uri="{FF2B5EF4-FFF2-40B4-BE49-F238E27FC236}">
                <a16:creationId xmlns:a16="http://schemas.microsoft.com/office/drawing/2014/main" id="{2B428F3F-AA28-4912-A734-B5E8097B775F}"/>
              </a:ext>
            </a:extLst>
          </p:cNvPr>
          <p:cNvSpPr txBox="1">
            <a:spLocks noChangeArrowheads="1"/>
          </p:cNvSpPr>
          <p:nvPr/>
        </p:nvSpPr>
        <p:spPr bwMode="auto">
          <a:xfrm>
            <a:off x="1159082" y="2224882"/>
            <a:ext cx="647700" cy="519113"/>
          </a:xfrm>
          <a:prstGeom prst="rect">
            <a:avLst/>
          </a:prstGeom>
          <a:noFill/>
          <a:ln w="9525">
            <a:noFill/>
            <a:miter lim="800000"/>
            <a:headEnd/>
            <a:tailEnd/>
          </a:ln>
          <a:effectLst/>
        </p:spPr>
        <p:txBody>
          <a:bodyPr>
            <a:spAutoFit/>
          </a:bodyPr>
          <a:lstStyle/>
          <a:p>
            <a:pPr>
              <a:spcBef>
                <a:spcPct val="50000"/>
              </a:spcBef>
              <a:defRPr/>
            </a:pPr>
            <a:r>
              <a:rPr lang="en-GB" sz="2800" b="1" dirty="0">
                <a:solidFill>
                  <a:schemeClr val="bg1"/>
                </a:solidFill>
                <a:effectLst>
                  <a:outerShdw blurRad="38100" dist="38100" dir="2700000" algn="tl">
                    <a:srgbClr val="000000"/>
                  </a:outerShdw>
                </a:effectLst>
                <a:latin typeface="Comic Sans MS" pitchFamily="-107" charset="0"/>
              </a:rPr>
              <a:t>a)</a:t>
            </a:r>
          </a:p>
        </p:txBody>
      </p:sp>
      <p:sp>
        <p:nvSpPr>
          <p:cNvPr id="61" name="Text Box 59">
            <a:extLst>
              <a:ext uri="{FF2B5EF4-FFF2-40B4-BE49-F238E27FC236}">
                <a16:creationId xmlns:a16="http://schemas.microsoft.com/office/drawing/2014/main" id="{8579F5C7-5E89-4AA7-8BB9-D3013C3385E2}"/>
              </a:ext>
            </a:extLst>
          </p:cNvPr>
          <p:cNvSpPr txBox="1">
            <a:spLocks noChangeArrowheads="1"/>
          </p:cNvSpPr>
          <p:nvPr/>
        </p:nvSpPr>
        <p:spPr bwMode="auto">
          <a:xfrm>
            <a:off x="7140127" y="950119"/>
            <a:ext cx="647700" cy="519113"/>
          </a:xfrm>
          <a:prstGeom prst="rect">
            <a:avLst/>
          </a:prstGeom>
          <a:noFill/>
          <a:ln w="9525">
            <a:noFill/>
            <a:miter lim="800000"/>
            <a:headEnd/>
            <a:tailEnd/>
          </a:ln>
          <a:effectLst/>
        </p:spPr>
        <p:txBody>
          <a:bodyPr>
            <a:spAutoFit/>
          </a:bodyPr>
          <a:lstStyle/>
          <a:p>
            <a:pPr>
              <a:spcBef>
                <a:spcPct val="50000"/>
              </a:spcBef>
              <a:defRPr/>
            </a:pPr>
            <a:r>
              <a:rPr lang="en-GB" sz="2800" b="1" dirty="0">
                <a:solidFill>
                  <a:schemeClr val="bg1"/>
                </a:solidFill>
                <a:effectLst>
                  <a:outerShdw blurRad="38100" dist="38100" dir="2700000" algn="tl">
                    <a:srgbClr val="000000"/>
                  </a:outerShdw>
                </a:effectLst>
                <a:latin typeface="Comic Sans MS" pitchFamily="-107" charset="0"/>
              </a:rPr>
              <a:t>b)</a:t>
            </a:r>
          </a:p>
        </p:txBody>
      </p:sp>
    </p:spTree>
    <p:extLst>
      <p:ext uri="{BB962C8B-B14F-4D97-AF65-F5344CB8AC3E}">
        <p14:creationId xmlns:p14="http://schemas.microsoft.com/office/powerpoint/2010/main" val="227508177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211CB-5B50-4E90-9711-3D4E6FAD51FB}"/>
              </a:ext>
            </a:extLst>
          </p:cNvPr>
          <p:cNvSpPr>
            <a:spLocks noGrp="1"/>
          </p:cNvSpPr>
          <p:nvPr>
            <p:ph type="title"/>
          </p:nvPr>
        </p:nvSpPr>
        <p:spPr/>
        <p:txBody>
          <a:bodyPr/>
          <a:lstStyle/>
          <a:p>
            <a:r>
              <a:rPr lang="en-US" dirty="0"/>
              <a:t>Solutions</a:t>
            </a:r>
            <a:endParaRPr lang="en-AU" dirty="0"/>
          </a:p>
        </p:txBody>
      </p:sp>
      <p:grpSp>
        <p:nvGrpSpPr>
          <p:cNvPr id="3" name="Group 2">
            <a:extLst>
              <a:ext uri="{FF2B5EF4-FFF2-40B4-BE49-F238E27FC236}">
                <a16:creationId xmlns:a16="http://schemas.microsoft.com/office/drawing/2014/main" id="{828B8D0B-0A64-4EE7-B38C-BD4A4D1D2365}"/>
              </a:ext>
            </a:extLst>
          </p:cNvPr>
          <p:cNvGrpSpPr/>
          <p:nvPr/>
        </p:nvGrpSpPr>
        <p:grpSpPr>
          <a:xfrm>
            <a:off x="6737350" y="1981200"/>
            <a:ext cx="2957514" cy="3067051"/>
            <a:chOff x="6737350" y="1981200"/>
            <a:chExt cx="2957514" cy="3067051"/>
          </a:xfrm>
        </p:grpSpPr>
        <p:sp>
          <p:nvSpPr>
            <p:cNvPr id="4" name="Line 27">
              <a:extLst>
                <a:ext uri="{FF2B5EF4-FFF2-40B4-BE49-F238E27FC236}">
                  <a16:creationId xmlns:a16="http://schemas.microsoft.com/office/drawing/2014/main" id="{6EF6EE16-79ED-4FEF-84AB-DCAD25CBCA89}"/>
                </a:ext>
              </a:extLst>
            </p:cNvPr>
            <p:cNvSpPr>
              <a:spLocks noChangeShapeType="1"/>
            </p:cNvSpPr>
            <p:nvPr/>
          </p:nvSpPr>
          <p:spPr bwMode="auto">
            <a:xfrm>
              <a:off x="7651751" y="3124200"/>
              <a:ext cx="1141413" cy="0"/>
            </a:xfrm>
            <a:prstGeom prst="line">
              <a:avLst/>
            </a:prstGeom>
            <a:noFill/>
            <a:ln w="38100">
              <a:solidFill>
                <a:schemeClr val="bg1"/>
              </a:solidFill>
              <a:round/>
              <a:headEnd/>
              <a:tailEnd/>
            </a:ln>
            <a:extLst>
              <a:ext uri="{909E8E84-426E-40DD-AFC4-6F175D3DCCD1}">
                <a14:hiddenFill xmlns:a14="http://schemas.microsoft.com/office/drawing/2010/main">
                  <a:noFill/>
                </a14:hiddenFill>
              </a:ext>
            </a:extLst>
          </p:spPr>
          <p:txBody>
            <a:bodyPr/>
            <a:lstStyle/>
            <a:p>
              <a:endParaRPr lang="en-AU">
                <a:solidFill>
                  <a:schemeClr val="bg1"/>
                </a:solidFill>
              </a:endParaRPr>
            </a:p>
          </p:txBody>
        </p:sp>
        <p:sp>
          <p:nvSpPr>
            <p:cNvPr id="5" name="Line 28">
              <a:extLst>
                <a:ext uri="{FF2B5EF4-FFF2-40B4-BE49-F238E27FC236}">
                  <a16:creationId xmlns:a16="http://schemas.microsoft.com/office/drawing/2014/main" id="{187D29EE-0BB5-485D-A3D9-3CDBF6DE25AE}"/>
                </a:ext>
              </a:extLst>
            </p:cNvPr>
            <p:cNvSpPr>
              <a:spLocks noChangeShapeType="1"/>
            </p:cNvSpPr>
            <p:nvPr/>
          </p:nvSpPr>
          <p:spPr bwMode="auto">
            <a:xfrm flipH="1">
              <a:off x="9537700" y="2136775"/>
              <a:ext cx="0" cy="2755900"/>
            </a:xfrm>
            <a:prstGeom prst="line">
              <a:avLst/>
            </a:prstGeom>
            <a:noFill/>
            <a:ln w="38100">
              <a:solidFill>
                <a:schemeClr val="bg1"/>
              </a:solidFill>
              <a:round/>
              <a:headEnd/>
              <a:tailEnd/>
            </a:ln>
            <a:extLst>
              <a:ext uri="{909E8E84-426E-40DD-AFC4-6F175D3DCCD1}">
                <a14:hiddenFill xmlns:a14="http://schemas.microsoft.com/office/drawing/2010/main">
                  <a:noFill/>
                </a14:hiddenFill>
              </a:ext>
            </a:extLst>
          </p:spPr>
          <p:txBody>
            <a:bodyPr/>
            <a:lstStyle/>
            <a:p>
              <a:endParaRPr lang="en-AU">
                <a:solidFill>
                  <a:schemeClr val="bg1"/>
                </a:solidFill>
              </a:endParaRPr>
            </a:p>
          </p:txBody>
        </p:sp>
        <p:sp>
          <p:nvSpPr>
            <p:cNvPr id="6" name="Line 29">
              <a:extLst>
                <a:ext uri="{FF2B5EF4-FFF2-40B4-BE49-F238E27FC236}">
                  <a16:creationId xmlns:a16="http://schemas.microsoft.com/office/drawing/2014/main" id="{A2D05FB7-AEDE-4868-A9FE-9CA1EC3BB6C7}"/>
                </a:ext>
              </a:extLst>
            </p:cNvPr>
            <p:cNvSpPr>
              <a:spLocks noChangeShapeType="1"/>
            </p:cNvSpPr>
            <p:nvPr/>
          </p:nvSpPr>
          <p:spPr bwMode="auto">
            <a:xfrm>
              <a:off x="8297864" y="2136775"/>
              <a:ext cx="1239837" cy="0"/>
            </a:xfrm>
            <a:prstGeom prst="line">
              <a:avLst/>
            </a:prstGeom>
            <a:noFill/>
            <a:ln w="38100">
              <a:solidFill>
                <a:schemeClr val="bg1"/>
              </a:solidFill>
              <a:round/>
              <a:headEnd/>
              <a:tailEnd/>
            </a:ln>
            <a:extLst>
              <a:ext uri="{909E8E84-426E-40DD-AFC4-6F175D3DCCD1}">
                <a14:hiddenFill xmlns:a14="http://schemas.microsoft.com/office/drawing/2010/main">
                  <a:noFill/>
                </a14:hiddenFill>
              </a:ext>
            </a:extLst>
          </p:spPr>
          <p:txBody>
            <a:bodyPr/>
            <a:lstStyle/>
            <a:p>
              <a:endParaRPr lang="en-AU">
                <a:solidFill>
                  <a:schemeClr val="bg1"/>
                </a:solidFill>
              </a:endParaRPr>
            </a:p>
          </p:txBody>
        </p:sp>
        <p:sp>
          <p:nvSpPr>
            <p:cNvPr id="7" name="Line 30">
              <a:extLst>
                <a:ext uri="{FF2B5EF4-FFF2-40B4-BE49-F238E27FC236}">
                  <a16:creationId xmlns:a16="http://schemas.microsoft.com/office/drawing/2014/main" id="{C9307B8E-5602-4B69-8313-D9BDDB97DCFC}"/>
                </a:ext>
              </a:extLst>
            </p:cNvPr>
            <p:cNvSpPr>
              <a:spLocks noChangeShapeType="1"/>
            </p:cNvSpPr>
            <p:nvPr/>
          </p:nvSpPr>
          <p:spPr bwMode="auto">
            <a:xfrm>
              <a:off x="6958014" y="2136775"/>
              <a:ext cx="1190625" cy="0"/>
            </a:xfrm>
            <a:prstGeom prst="line">
              <a:avLst/>
            </a:prstGeom>
            <a:noFill/>
            <a:ln w="38100">
              <a:solidFill>
                <a:schemeClr val="bg1"/>
              </a:solidFill>
              <a:round/>
              <a:headEnd/>
              <a:tailEnd/>
            </a:ln>
            <a:extLst>
              <a:ext uri="{909E8E84-426E-40DD-AFC4-6F175D3DCCD1}">
                <a14:hiddenFill xmlns:a14="http://schemas.microsoft.com/office/drawing/2010/main">
                  <a:noFill/>
                </a14:hiddenFill>
              </a:ext>
            </a:extLst>
          </p:spPr>
          <p:txBody>
            <a:bodyPr/>
            <a:lstStyle/>
            <a:p>
              <a:endParaRPr lang="en-AU">
                <a:solidFill>
                  <a:schemeClr val="bg1"/>
                </a:solidFill>
              </a:endParaRPr>
            </a:p>
          </p:txBody>
        </p:sp>
        <p:sp>
          <p:nvSpPr>
            <p:cNvPr id="8" name="Line 31">
              <a:extLst>
                <a:ext uri="{FF2B5EF4-FFF2-40B4-BE49-F238E27FC236}">
                  <a16:creationId xmlns:a16="http://schemas.microsoft.com/office/drawing/2014/main" id="{5FF10367-3AB8-4926-83E3-483FB16123FA}"/>
                </a:ext>
              </a:extLst>
            </p:cNvPr>
            <p:cNvSpPr>
              <a:spLocks noChangeShapeType="1"/>
            </p:cNvSpPr>
            <p:nvPr/>
          </p:nvSpPr>
          <p:spPr bwMode="auto">
            <a:xfrm>
              <a:off x="6958014" y="2136775"/>
              <a:ext cx="1587" cy="2755900"/>
            </a:xfrm>
            <a:prstGeom prst="line">
              <a:avLst/>
            </a:prstGeom>
            <a:noFill/>
            <a:ln w="38100">
              <a:solidFill>
                <a:schemeClr val="bg1"/>
              </a:solidFill>
              <a:round/>
              <a:headEnd/>
              <a:tailEnd/>
            </a:ln>
            <a:extLst>
              <a:ext uri="{909E8E84-426E-40DD-AFC4-6F175D3DCCD1}">
                <a14:hiddenFill xmlns:a14="http://schemas.microsoft.com/office/drawing/2010/main">
                  <a:noFill/>
                </a14:hiddenFill>
              </a:ext>
            </a:extLst>
          </p:spPr>
          <p:txBody>
            <a:bodyPr/>
            <a:lstStyle/>
            <a:p>
              <a:endParaRPr lang="en-AU">
                <a:solidFill>
                  <a:schemeClr val="bg1"/>
                </a:solidFill>
              </a:endParaRPr>
            </a:p>
          </p:txBody>
        </p:sp>
        <p:sp>
          <p:nvSpPr>
            <p:cNvPr id="9" name="Line 32">
              <a:extLst>
                <a:ext uri="{FF2B5EF4-FFF2-40B4-BE49-F238E27FC236}">
                  <a16:creationId xmlns:a16="http://schemas.microsoft.com/office/drawing/2014/main" id="{445B351D-9806-41C2-B2E8-DCCE399948DF}"/>
                </a:ext>
              </a:extLst>
            </p:cNvPr>
            <p:cNvSpPr>
              <a:spLocks noChangeShapeType="1"/>
            </p:cNvSpPr>
            <p:nvPr/>
          </p:nvSpPr>
          <p:spPr bwMode="auto">
            <a:xfrm>
              <a:off x="8297863" y="2033588"/>
              <a:ext cx="0" cy="207962"/>
            </a:xfrm>
            <a:prstGeom prst="line">
              <a:avLst/>
            </a:prstGeom>
            <a:noFill/>
            <a:ln w="76200">
              <a:solidFill>
                <a:schemeClr val="bg1"/>
              </a:solidFill>
              <a:round/>
              <a:headEnd/>
              <a:tailEnd/>
            </a:ln>
            <a:extLst>
              <a:ext uri="{909E8E84-426E-40DD-AFC4-6F175D3DCCD1}">
                <a14:hiddenFill xmlns:a14="http://schemas.microsoft.com/office/drawing/2010/main">
                  <a:noFill/>
                </a14:hiddenFill>
              </a:ext>
            </a:extLst>
          </p:spPr>
          <p:txBody>
            <a:bodyPr/>
            <a:lstStyle/>
            <a:p>
              <a:endParaRPr lang="en-AU">
                <a:solidFill>
                  <a:schemeClr val="bg1"/>
                </a:solidFill>
              </a:endParaRPr>
            </a:p>
          </p:txBody>
        </p:sp>
        <p:sp>
          <p:nvSpPr>
            <p:cNvPr id="10" name="AutoShape 33">
              <a:extLst>
                <a:ext uri="{FF2B5EF4-FFF2-40B4-BE49-F238E27FC236}">
                  <a16:creationId xmlns:a16="http://schemas.microsoft.com/office/drawing/2014/main" id="{9D318D30-FD6B-403B-833A-2C6EC0E690E7}"/>
                </a:ext>
              </a:extLst>
            </p:cNvPr>
            <p:cNvSpPr>
              <a:spLocks noChangeArrowheads="1"/>
            </p:cNvSpPr>
            <p:nvPr/>
          </p:nvSpPr>
          <p:spPr bwMode="auto">
            <a:xfrm>
              <a:off x="8148638" y="4737100"/>
              <a:ext cx="298450" cy="311150"/>
            </a:xfrm>
            <a:prstGeom prst="flowChartSummingJunction">
              <a:avLst/>
            </a:prstGeom>
            <a:noFill/>
            <a:ln w="3810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panose="02020603050405020304" pitchFamily="18" charset="0"/>
                </a:defRPr>
              </a:lvl1pPr>
              <a:lvl2pPr marL="742950" indent="-285750">
                <a:spcBef>
                  <a:spcPct val="20000"/>
                </a:spcBef>
                <a:buChar char="–"/>
                <a:defRPr sz="2800">
                  <a:solidFill>
                    <a:schemeClr val="tx1"/>
                  </a:solidFill>
                  <a:latin typeface="Times" panose="02020603050405020304" pitchFamily="18" charset="0"/>
                </a:defRPr>
              </a:lvl2pPr>
              <a:lvl3pPr marL="1143000" indent="-228600">
                <a:spcBef>
                  <a:spcPct val="20000"/>
                </a:spcBef>
                <a:buChar char="•"/>
                <a:defRPr sz="2400">
                  <a:solidFill>
                    <a:schemeClr val="tx1"/>
                  </a:solidFill>
                  <a:latin typeface="Times" panose="02020603050405020304" pitchFamily="18" charset="0"/>
                </a:defRPr>
              </a:lvl3pPr>
              <a:lvl4pPr marL="1600200" indent="-228600">
                <a:spcBef>
                  <a:spcPct val="20000"/>
                </a:spcBef>
                <a:buChar char="–"/>
                <a:defRPr sz="2000">
                  <a:solidFill>
                    <a:schemeClr val="tx1"/>
                  </a:solidFill>
                  <a:latin typeface="Times" panose="02020603050405020304" pitchFamily="18" charset="0"/>
                </a:defRPr>
              </a:lvl4pPr>
              <a:lvl5pPr marL="2057400" indent="-228600">
                <a:spcBef>
                  <a:spcPct val="20000"/>
                </a:spcBef>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defRPr>
              </a:lvl9pPr>
            </a:lstStyle>
            <a:p>
              <a:pPr eaLnBrk="1" hangingPunct="1">
                <a:spcBef>
                  <a:spcPct val="0"/>
                </a:spcBef>
                <a:buFontTx/>
                <a:buNone/>
              </a:pPr>
              <a:endParaRPr lang="en-US" altLang="en-US" sz="2400">
                <a:solidFill>
                  <a:schemeClr val="bg1"/>
                </a:solidFill>
                <a:latin typeface="Arial" panose="020B0604020202020204" pitchFamily="34" charset="0"/>
                <a:ea typeface="ＭＳ Ｐゴシック" panose="020B0600070205080204" pitchFamily="34" charset="-128"/>
              </a:endParaRPr>
            </a:p>
          </p:txBody>
        </p:sp>
        <p:sp>
          <p:nvSpPr>
            <p:cNvPr id="11" name="Oval 34">
              <a:extLst>
                <a:ext uri="{FF2B5EF4-FFF2-40B4-BE49-F238E27FC236}">
                  <a16:creationId xmlns:a16="http://schemas.microsoft.com/office/drawing/2014/main" id="{06E3327E-004F-4A91-9A91-E93424E1DADE}"/>
                </a:ext>
              </a:extLst>
            </p:cNvPr>
            <p:cNvSpPr>
              <a:spLocks noChangeArrowheads="1"/>
            </p:cNvSpPr>
            <p:nvPr/>
          </p:nvSpPr>
          <p:spPr bwMode="auto">
            <a:xfrm>
              <a:off x="8048625" y="2916239"/>
              <a:ext cx="344488" cy="363537"/>
            </a:xfrm>
            <a:prstGeom prst="ellipse">
              <a:avLst/>
            </a:prstGeom>
            <a:solidFill>
              <a:srgbClr val="FFFFFF"/>
            </a:solidFill>
            <a:ln w="38100">
              <a:solidFill>
                <a:schemeClr val="bg1"/>
              </a:solidFill>
              <a:round/>
              <a:headEnd/>
              <a:tailEnd/>
            </a:ln>
          </p:spPr>
          <p:txBody>
            <a:bodyPr wrap="none" lIns="66029" tIns="33014" rIns="66029" bIns="33014" anchor="ctr"/>
            <a:lstStyle>
              <a:lvl1pPr>
                <a:spcBef>
                  <a:spcPct val="20000"/>
                </a:spcBef>
                <a:buChar char="•"/>
                <a:defRPr sz="3200">
                  <a:solidFill>
                    <a:schemeClr val="tx1"/>
                  </a:solidFill>
                  <a:latin typeface="Times" panose="02020603050405020304" pitchFamily="18" charset="0"/>
                </a:defRPr>
              </a:lvl1pPr>
              <a:lvl2pPr marL="742950" indent="-285750">
                <a:spcBef>
                  <a:spcPct val="20000"/>
                </a:spcBef>
                <a:buChar char="–"/>
                <a:defRPr sz="2800">
                  <a:solidFill>
                    <a:schemeClr val="tx1"/>
                  </a:solidFill>
                  <a:latin typeface="Times" panose="02020603050405020304" pitchFamily="18" charset="0"/>
                </a:defRPr>
              </a:lvl2pPr>
              <a:lvl3pPr marL="1143000" indent="-228600">
                <a:spcBef>
                  <a:spcPct val="20000"/>
                </a:spcBef>
                <a:buChar char="•"/>
                <a:defRPr sz="2400">
                  <a:solidFill>
                    <a:schemeClr val="tx1"/>
                  </a:solidFill>
                  <a:latin typeface="Times" panose="02020603050405020304" pitchFamily="18" charset="0"/>
                </a:defRPr>
              </a:lvl3pPr>
              <a:lvl4pPr marL="1600200" indent="-228600">
                <a:spcBef>
                  <a:spcPct val="20000"/>
                </a:spcBef>
                <a:buChar char="–"/>
                <a:defRPr sz="2000">
                  <a:solidFill>
                    <a:schemeClr val="tx1"/>
                  </a:solidFill>
                  <a:latin typeface="Times" panose="02020603050405020304" pitchFamily="18" charset="0"/>
                </a:defRPr>
              </a:lvl4pPr>
              <a:lvl5pPr marL="2057400" indent="-228600">
                <a:spcBef>
                  <a:spcPct val="20000"/>
                </a:spcBef>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defRPr>
              </a:lvl9pPr>
            </a:lstStyle>
            <a:p>
              <a:pPr algn="ctr" eaLnBrk="1" hangingPunct="1">
                <a:spcBef>
                  <a:spcPct val="0"/>
                </a:spcBef>
                <a:buFontTx/>
                <a:buNone/>
              </a:pPr>
              <a:r>
                <a:rPr lang="en-GB" altLang="en-US" sz="1400" b="1">
                  <a:solidFill>
                    <a:schemeClr val="bg1"/>
                  </a:solidFill>
                  <a:latin typeface="Arial" panose="020B0604020202020204" pitchFamily="34" charset="0"/>
                  <a:ea typeface="ＭＳ Ｐゴシック" panose="020B0600070205080204" pitchFamily="34" charset="-128"/>
                </a:rPr>
                <a:t>6V</a:t>
              </a:r>
              <a:endParaRPr lang="en-GB" altLang="en-US" sz="2400">
                <a:solidFill>
                  <a:schemeClr val="bg1"/>
                </a:solidFill>
                <a:latin typeface="Arial" panose="020B0604020202020204" pitchFamily="34" charset="0"/>
                <a:ea typeface="ＭＳ Ｐゴシック" panose="020B0600070205080204" pitchFamily="34" charset="-128"/>
              </a:endParaRPr>
            </a:p>
          </p:txBody>
        </p:sp>
        <p:sp>
          <p:nvSpPr>
            <p:cNvPr id="12" name="Line 35">
              <a:extLst>
                <a:ext uri="{FF2B5EF4-FFF2-40B4-BE49-F238E27FC236}">
                  <a16:creationId xmlns:a16="http://schemas.microsoft.com/office/drawing/2014/main" id="{107FC2FF-57DC-47E9-AAA6-2588A95A48A8}"/>
                </a:ext>
              </a:extLst>
            </p:cNvPr>
            <p:cNvSpPr>
              <a:spLocks noChangeShapeType="1"/>
            </p:cNvSpPr>
            <p:nvPr/>
          </p:nvSpPr>
          <p:spPr bwMode="auto">
            <a:xfrm>
              <a:off x="8148638" y="1981200"/>
              <a:ext cx="0" cy="31115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a:lstStyle/>
            <a:p>
              <a:endParaRPr lang="en-AU">
                <a:solidFill>
                  <a:schemeClr val="bg1"/>
                </a:solidFill>
              </a:endParaRPr>
            </a:p>
          </p:txBody>
        </p:sp>
        <p:sp>
          <p:nvSpPr>
            <p:cNvPr id="13" name="Line 36">
              <a:extLst>
                <a:ext uri="{FF2B5EF4-FFF2-40B4-BE49-F238E27FC236}">
                  <a16:creationId xmlns:a16="http://schemas.microsoft.com/office/drawing/2014/main" id="{640373CA-B4DB-4E1D-A5DB-80C560FDA996}"/>
                </a:ext>
              </a:extLst>
            </p:cNvPr>
            <p:cNvSpPr>
              <a:spLocks noChangeShapeType="1"/>
            </p:cNvSpPr>
            <p:nvPr/>
          </p:nvSpPr>
          <p:spPr bwMode="auto">
            <a:xfrm flipH="1">
              <a:off x="6959600" y="4892675"/>
              <a:ext cx="1189038" cy="0"/>
            </a:xfrm>
            <a:prstGeom prst="line">
              <a:avLst/>
            </a:prstGeom>
            <a:noFill/>
            <a:ln w="38100">
              <a:solidFill>
                <a:schemeClr val="bg1"/>
              </a:solidFill>
              <a:round/>
              <a:headEnd/>
              <a:tailEnd/>
            </a:ln>
            <a:extLst>
              <a:ext uri="{909E8E84-426E-40DD-AFC4-6F175D3DCCD1}">
                <a14:hiddenFill xmlns:a14="http://schemas.microsoft.com/office/drawing/2010/main">
                  <a:noFill/>
                </a14:hiddenFill>
              </a:ext>
            </a:extLst>
          </p:spPr>
          <p:txBody>
            <a:bodyPr/>
            <a:lstStyle/>
            <a:p>
              <a:endParaRPr lang="en-AU">
                <a:solidFill>
                  <a:schemeClr val="bg1"/>
                </a:solidFill>
              </a:endParaRPr>
            </a:p>
          </p:txBody>
        </p:sp>
        <p:sp>
          <p:nvSpPr>
            <p:cNvPr id="14" name="Line 37">
              <a:extLst>
                <a:ext uri="{FF2B5EF4-FFF2-40B4-BE49-F238E27FC236}">
                  <a16:creationId xmlns:a16="http://schemas.microsoft.com/office/drawing/2014/main" id="{7AF09A1E-8158-4CC3-8DAE-E38CA2F9CAFA}"/>
                </a:ext>
              </a:extLst>
            </p:cNvPr>
            <p:cNvSpPr>
              <a:spLocks noChangeShapeType="1"/>
            </p:cNvSpPr>
            <p:nvPr/>
          </p:nvSpPr>
          <p:spPr bwMode="auto">
            <a:xfrm flipH="1">
              <a:off x="8447088" y="4892675"/>
              <a:ext cx="1090612" cy="0"/>
            </a:xfrm>
            <a:prstGeom prst="line">
              <a:avLst/>
            </a:prstGeom>
            <a:noFill/>
            <a:ln w="38100">
              <a:solidFill>
                <a:schemeClr val="bg1"/>
              </a:solidFill>
              <a:round/>
              <a:headEnd/>
              <a:tailEnd/>
            </a:ln>
            <a:extLst>
              <a:ext uri="{909E8E84-426E-40DD-AFC4-6F175D3DCCD1}">
                <a14:hiddenFill xmlns:a14="http://schemas.microsoft.com/office/drawing/2010/main">
                  <a:noFill/>
                </a14:hiddenFill>
              </a:ext>
            </a:extLst>
          </p:spPr>
          <p:txBody>
            <a:bodyPr/>
            <a:lstStyle/>
            <a:p>
              <a:endParaRPr lang="en-AU">
                <a:solidFill>
                  <a:schemeClr val="bg1"/>
                </a:solidFill>
              </a:endParaRPr>
            </a:p>
          </p:txBody>
        </p:sp>
        <p:sp>
          <p:nvSpPr>
            <p:cNvPr id="15" name="AutoShape 38">
              <a:extLst>
                <a:ext uri="{FF2B5EF4-FFF2-40B4-BE49-F238E27FC236}">
                  <a16:creationId xmlns:a16="http://schemas.microsoft.com/office/drawing/2014/main" id="{0DE51B07-7AD5-41DB-844E-68118E836FBE}"/>
                </a:ext>
              </a:extLst>
            </p:cNvPr>
            <p:cNvSpPr>
              <a:spLocks noChangeArrowheads="1"/>
            </p:cNvSpPr>
            <p:nvPr/>
          </p:nvSpPr>
          <p:spPr bwMode="auto">
            <a:xfrm>
              <a:off x="8148638" y="3487738"/>
              <a:ext cx="298450" cy="311150"/>
            </a:xfrm>
            <a:prstGeom prst="flowChartSummingJunction">
              <a:avLst/>
            </a:prstGeom>
            <a:noFill/>
            <a:ln w="3810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panose="02020603050405020304" pitchFamily="18" charset="0"/>
                </a:defRPr>
              </a:lvl1pPr>
              <a:lvl2pPr marL="742950" indent="-285750">
                <a:spcBef>
                  <a:spcPct val="20000"/>
                </a:spcBef>
                <a:buChar char="–"/>
                <a:defRPr sz="2800">
                  <a:solidFill>
                    <a:schemeClr val="tx1"/>
                  </a:solidFill>
                  <a:latin typeface="Times" panose="02020603050405020304" pitchFamily="18" charset="0"/>
                </a:defRPr>
              </a:lvl2pPr>
              <a:lvl3pPr marL="1143000" indent="-228600">
                <a:spcBef>
                  <a:spcPct val="20000"/>
                </a:spcBef>
                <a:buChar char="•"/>
                <a:defRPr sz="2400">
                  <a:solidFill>
                    <a:schemeClr val="tx1"/>
                  </a:solidFill>
                  <a:latin typeface="Times" panose="02020603050405020304" pitchFamily="18" charset="0"/>
                </a:defRPr>
              </a:lvl3pPr>
              <a:lvl4pPr marL="1600200" indent="-228600">
                <a:spcBef>
                  <a:spcPct val="20000"/>
                </a:spcBef>
                <a:buChar char="–"/>
                <a:defRPr sz="2000">
                  <a:solidFill>
                    <a:schemeClr val="tx1"/>
                  </a:solidFill>
                  <a:latin typeface="Times" panose="02020603050405020304" pitchFamily="18" charset="0"/>
                </a:defRPr>
              </a:lvl4pPr>
              <a:lvl5pPr marL="2057400" indent="-228600">
                <a:spcBef>
                  <a:spcPct val="20000"/>
                </a:spcBef>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defRPr>
              </a:lvl9pPr>
            </a:lstStyle>
            <a:p>
              <a:pPr eaLnBrk="1" hangingPunct="1">
                <a:spcBef>
                  <a:spcPct val="0"/>
                </a:spcBef>
                <a:buFontTx/>
                <a:buNone/>
              </a:pPr>
              <a:endParaRPr lang="en-US" altLang="en-US" sz="2400">
                <a:solidFill>
                  <a:schemeClr val="bg1"/>
                </a:solidFill>
                <a:latin typeface="Arial" panose="020B0604020202020204" pitchFamily="34" charset="0"/>
                <a:ea typeface="ＭＳ Ｐゴシック" panose="020B0600070205080204" pitchFamily="34" charset="-128"/>
              </a:endParaRPr>
            </a:p>
          </p:txBody>
        </p:sp>
        <p:sp>
          <p:nvSpPr>
            <p:cNvPr id="16" name="Line 39">
              <a:extLst>
                <a:ext uri="{FF2B5EF4-FFF2-40B4-BE49-F238E27FC236}">
                  <a16:creationId xmlns:a16="http://schemas.microsoft.com/office/drawing/2014/main" id="{343D1B28-A4BC-4695-BF2B-C69D681655E3}"/>
                </a:ext>
              </a:extLst>
            </p:cNvPr>
            <p:cNvSpPr>
              <a:spLocks noChangeShapeType="1"/>
            </p:cNvSpPr>
            <p:nvPr/>
          </p:nvSpPr>
          <p:spPr bwMode="auto">
            <a:xfrm flipH="1">
              <a:off x="6959600" y="3644900"/>
              <a:ext cx="1189038" cy="0"/>
            </a:xfrm>
            <a:prstGeom prst="line">
              <a:avLst/>
            </a:prstGeom>
            <a:noFill/>
            <a:ln w="38100">
              <a:solidFill>
                <a:schemeClr val="bg1"/>
              </a:solidFill>
              <a:round/>
              <a:headEnd/>
              <a:tailEnd/>
            </a:ln>
            <a:extLst>
              <a:ext uri="{909E8E84-426E-40DD-AFC4-6F175D3DCCD1}">
                <a14:hiddenFill xmlns:a14="http://schemas.microsoft.com/office/drawing/2010/main">
                  <a:noFill/>
                </a14:hiddenFill>
              </a:ext>
            </a:extLst>
          </p:spPr>
          <p:txBody>
            <a:bodyPr/>
            <a:lstStyle/>
            <a:p>
              <a:endParaRPr lang="en-AU">
                <a:solidFill>
                  <a:schemeClr val="bg1"/>
                </a:solidFill>
              </a:endParaRPr>
            </a:p>
          </p:txBody>
        </p:sp>
        <p:sp>
          <p:nvSpPr>
            <p:cNvPr id="17" name="Line 40">
              <a:extLst>
                <a:ext uri="{FF2B5EF4-FFF2-40B4-BE49-F238E27FC236}">
                  <a16:creationId xmlns:a16="http://schemas.microsoft.com/office/drawing/2014/main" id="{5A382613-793F-4CDB-8A7D-2229D8E81B6E}"/>
                </a:ext>
              </a:extLst>
            </p:cNvPr>
            <p:cNvSpPr>
              <a:spLocks noChangeShapeType="1"/>
            </p:cNvSpPr>
            <p:nvPr/>
          </p:nvSpPr>
          <p:spPr bwMode="auto">
            <a:xfrm flipH="1">
              <a:off x="8447088" y="3644900"/>
              <a:ext cx="1090612" cy="0"/>
            </a:xfrm>
            <a:prstGeom prst="line">
              <a:avLst/>
            </a:prstGeom>
            <a:noFill/>
            <a:ln w="38100">
              <a:solidFill>
                <a:schemeClr val="bg1"/>
              </a:solidFill>
              <a:round/>
              <a:headEnd/>
              <a:tailEnd/>
            </a:ln>
            <a:extLst>
              <a:ext uri="{909E8E84-426E-40DD-AFC4-6F175D3DCCD1}">
                <a14:hiddenFill xmlns:a14="http://schemas.microsoft.com/office/drawing/2010/main">
                  <a:noFill/>
                </a14:hiddenFill>
              </a:ext>
            </a:extLst>
          </p:spPr>
          <p:txBody>
            <a:bodyPr/>
            <a:lstStyle/>
            <a:p>
              <a:endParaRPr lang="en-AU">
                <a:solidFill>
                  <a:schemeClr val="bg1"/>
                </a:solidFill>
              </a:endParaRPr>
            </a:p>
          </p:txBody>
        </p:sp>
        <p:sp>
          <p:nvSpPr>
            <p:cNvPr id="18" name="Line 41">
              <a:extLst>
                <a:ext uri="{FF2B5EF4-FFF2-40B4-BE49-F238E27FC236}">
                  <a16:creationId xmlns:a16="http://schemas.microsoft.com/office/drawing/2014/main" id="{15C502DE-561D-4ED1-8EEB-DE7BC0DEF150}"/>
                </a:ext>
              </a:extLst>
            </p:cNvPr>
            <p:cNvSpPr>
              <a:spLocks noChangeShapeType="1"/>
            </p:cNvSpPr>
            <p:nvPr/>
          </p:nvSpPr>
          <p:spPr bwMode="auto">
            <a:xfrm>
              <a:off x="7651750" y="3124200"/>
              <a:ext cx="0" cy="520700"/>
            </a:xfrm>
            <a:prstGeom prst="line">
              <a:avLst/>
            </a:prstGeom>
            <a:noFill/>
            <a:ln w="38100">
              <a:solidFill>
                <a:schemeClr val="bg1"/>
              </a:solidFill>
              <a:round/>
              <a:headEnd/>
              <a:tailEnd/>
            </a:ln>
            <a:extLst>
              <a:ext uri="{909E8E84-426E-40DD-AFC4-6F175D3DCCD1}">
                <a14:hiddenFill xmlns:a14="http://schemas.microsoft.com/office/drawing/2010/main">
                  <a:noFill/>
                </a14:hiddenFill>
              </a:ext>
            </a:extLst>
          </p:spPr>
          <p:txBody>
            <a:bodyPr/>
            <a:lstStyle/>
            <a:p>
              <a:endParaRPr lang="en-AU">
                <a:solidFill>
                  <a:schemeClr val="bg1"/>
                </a:solidFill>
              </a:endParaRPr>
            </a:p>
          </p:txBody>
        </p:sp>
        <p:sp>
          <p:nvSpPr>
            <p:cNvPr id="19" name="Line 42">
              <a:extLst>
                <a:ext uri="{FF2B5EF4-FFF2-40B4-BE49-F238E27FC236}">
                  <a16:creationId xmlns:a16="http://schemas.microsoft.com/office/drawing/2014/main" id="{317AA171-5909-40F6-8435-5B0F3C02F388}"/>
                </a:ext>
              </a:extLst>
            </p:cNvPr>
            <p:cNvSpPr>
              <a:spLocks noChangeShapeType="1"/>
            </p:cNvSpPr>
            <p:nvPr/>
          </p:nvSpPr>
          <p:spPr bwMode="auto">
            <a:xfrm>
              <a:off x="8793163" y="3124200"/>
              <a:ext cx="0" cy="520700"/>
            </a:xfrm>
            <a:prstGeom prst="line">
              <a:avLst/>
            </a:prstGeom>
            <a:noFill/>
            <a:ln w="38100">
              <a:solidFill>
                <a:schemeClr val="bg1"/>
              </a:solidFill>
              <a:round/>
              <a:headEnd/>
              <a:tailEnd/>
            </a:ln>
            <a:extLst>
              <a:ext uri="{909E8E84-426E-40DD-AFC4-6F175D3DCCD1}">
                <a14:hiddenFill xmlns:a14="http://schemas.microsoft.com/office/drawing/2010/main">
                  <a:noFill/>
                </a14:hiddenFill>
              </a:ext>
            </a:extLst>
          </p:spPr>
          <p:txBody>
            <a:bodyPr/>
            <a:lstStyle/>
            <a:p>
              <a:endParaRPr lang="en-AU">
                <a:solidFill>
                  <a:schemeClr val="bg1"/>
                </a:solidFill>
              </a:endParaRPr>
            </a:p>
          </p:txBody>
        </p:sp>
        <p:sp>
          <p:nvSpPr>
            <p:cNvPr id="20" name="Line 43">
              <a:extLst>
                <a:ext uri="{FF2B5EF4-FFF2-40B4-BE49-F238E27FC236}">
                  <a16:creationId xmlns:a16="http://schemas.microsoft.com/office/drawing/2014/main" id="{861F200D-3BFF-4355-9B01-17163BB15EB1}"/>
                </a:ext>
              </a:extLst>
            </p:cNvPr>
            <p:cNvSpPr>
              <a:spLocks noChangeShapeType="1"/>
            </p:cNvSpPr>
            <p:nvPr/>
          </p:nvSpPr>
          <p:spPr bwMode="auto">
            <a:xfrm>
              <a:off x="7651751" y="4371975"/>
              <a:ext cx="1141413" cy="0"/>
            </a:xfrm>
            <a:prstGeom prst="line">
              <a:avLst/>
            </a:prstGeom>
            <a:noFill/>
            <a:ln w="38100">
              <a:solidFill>
                <a:schemeClr val="bg1"/>
              </a:solidFill>
              <a:round/>
              <a:headEnd/>
              <a:tailEnd/>
            </a:ln>
            <a:extLst>
              <a:ext uri="{909E8E84-426E-40DD-AFC4-6F175D3DCCD1}">
                <a14:hiddenFill xmlns:a14="http://schemas.microsoft.com/office/drawing/2010/main">
                  <a:noFill/>
                </a14:hiddenFill>
              </a:ext>
            </a:extLst>
          </p:spPr>
          <p:txBody>
            <a:bodyPr/>
            <a:lstStyle/>
            <a:p>
              <a:endParaRPr lang="en-AU">
                <a:solidFill>
                  <a:schemeClr val="bg1"/>
                </a:solidFill>
              </a:endParaRPr>
            </a:p>
          </p:txBody>
        </p:sp>
        <p:sp>
          <p:nvSpPr>
            <p:cNvPr id="21" name="Oval 44">
              <a:extLst>
                <a:ext uri="{FF2B5EF4-FFF2-40B4-BE49-F238E27FC236}">
                  <a16:creationId xmlns:a16="http://schemas.microsoft.com/office/drawing/2014/main" id="{6644D643-7590-4E11-B1B0-12D8E0211CB4}"/>
                </a:ext>
              </a:extLst>
            </p:cNvPr>
            <p:cNvSpPr>
              <a:spLocks noChangeArrowheads="1"/>
            </p:cNvSpPr>
            <p:nvPr/>
          </p:nvSpPr>
          <p:spPr bwMode="auto">
            <a:xfrm>
              <a:off x="8048625" y="4165600"/>
              <a:ext cx="344488" cy="363538"/>
            </a:xfrm>
            <a:prstGeom prst="ellipse">
              <a:avLst/>
            </a:prstGeom>
            <a:solidFill>
              <a:srgbClr val="FFFFFF"/>
            </a:solidFill>
            <a:ln w="38100">
              <a:solidFill>
                <a:schemeClr val="bg1"/>
              </a:solidFill>
              <a:round/>
              <a:headEnd/>
              <a:tailEnd/>
            </a:ln>
          </p:spPr>
          <p:txBody>
            <a:bodyPr wrap="none" lIns="66029" tIns="33014" rIns="66029" bIns="33014" anchor="ctr"/>
            <a:lstStyle>
              <a:lvl1pPr>
                <a:spcBef>
                  <a:spcPct val="20000"/>
                </a:spcBef>
                <a:buChar char="•"/>
                <a:defRPr sz="3200">
                  <a:solidFill>
                    <a:schemeClr val="tx1"/>
                  </a:solidFill>
                  <a:latin typeface="Times" panose="02020603050405020304" pitchFamily="18" charset="0"/>
                </a:defRPr>
              </a:lvl1pPr>
              <a:lvl2pPr marL="742950" indent="-285750">
                <a:spcBef>
                  <a:spcPct val="20000"/>
                </a:spcBef>
                <a:buChar char="–"/>
                <a:defRPr sz="2800">
                  <a:solidFill>
                    <a:schemeClr val="tx1"/>
                  </a:solidFill>
                  <a:latin typeface="Times" panose="02020603050405020304" pitchFamily="18" charset="0"/>
                </a:defRPr>
              </a:lvl2pPr>
              <a:lvl3pPr marL="1143000" indent="-228600">
                <a:spcBef>
                  <a:spcPct val="20000"/>
                </a:spcBef>
                <a:buChar char="•"/>
                <a:defRPr sz="2400">
                  <a:solidFill>
                    <a:schemeClr val="tx1"/>
                  </a:solidFill>
                  <a:latin typeface="Times" panose="02020603050405020304" pitchFamily="18" charset="0"/>
                </a:defRPr>
              </a:lvl3pPr>
              <a:lvl4pPr marL="1600200" indent="-228600">
                <a:spcBef>
                  <a:spcPct val="20000"/>
                </a:spcBef>
                <a:buChar char="–"/>
                <a:defRPr sz="2000">
                  <a:solidFill>
                    <a:schemeClr val="tx1"/>
                  </a:solidFill>
                  <a:latin typeface="Times" panose="02020603050405020304" pitchFamily="18" charset="0"/>
                </a:defRPr>
              </a:lvl4pPr>
              <a:lvl5pPr marL="2057400" indent="-228600">
                <a:spcBef>
                  <a:spcPct val="20000"/>
                </a:spcBef>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defRPr>
              </a:lvl9pPr>
            </a:lstStyle>
            <a:p>
              <a:pPr algn="ctr" eaLnBrk="1" hangingPunct="1">
                <a:spcBef>
                  <a:spcPct val="0"/>
                </a:spcBef>
                <a:buFontTx/>
                <a:buNone/>
              </a:pPr>
              <a:r>
                <a:rPr lang="en-GB" altLang="en-US" sz="1400" b="1">
                  <a:solidFill>
                    <a:schemeClr val="bg1"/>
                  </a:solidFill>
                  <a:latin typeface="Arial" panose="020B0604020202020204" pitchFamily="34" charset="0"/>
                  <a:ea typeface="ＭＳ Ｐゴシック" panose="020B0600070205080204" pitchFamily="34" charset="-128"/>
                </a:rPr>
                <a:t>6V</a:t>
              </a:r>
              <a:endParaRPr lang="en-GB" altLang="en-US" sz="2400">
                <a:solidFill>
                  <a:schemeClr val="bg1"/>
                </a:solidFill>
                <a:latin typeface="Arial" panose="020B0604020202020204" pitchFamily="34" charset="0"/>
                <a:ea typeface="ＭＳ Ｐゴシック" panose="020B0600070205080204" pitchFamily="34" charset="-128"/>
              </a:endParaRPr>
            </a:p>
          </p:txBody>
        </p:sp>
        <p:sp>
          <p:nvSpPr>
            <p:cNvPr id="22" name="Line 45">
              <a:extLst>
                <a:ext uri="{FF2B5EF4-FFF2-40B4-BE49-F238E27FC236}">
                  <a16:creationId xmlns:a16="http://schemas.microsoft.com/office/drawing/2014/main" id="{5EC55FAC-86A0-414E-8C13-78DDE8CA7763}"/>
                </a:ext>
              </a:extLst>
            </p:cNvPr>
            <p:cNvSpPr>
              <a:spLocks noChangeShapeType="1"/>
            </p:cNvSpPr>
            <p:nvPr/>
          </p:nvSpPr>
          <p:spPr bwMode="auto">
            <a:xfrm>
              <a:off x="7651750" y="4371975"/>
              <a:ext cx="0" cy="520700"/>
            </a:xfrm>
            <a:prstGeom prst="line">
              <a:avLst/>
            </a:prstGeom>
            <a:noFill/>
            <a:ln w="38100">
              <a:solidFill>
                <a:schemeClr val="bg1"/>
              </a:solidFill>
              <a:round/>
              <a:headEnd/>
              <a:tailEnd/>
            </a:ln>
            <a:extLst>
              <a:ext uri="{909E8E84-426E-40DD-AFC4-6F175D3DCCD1}">
                <a14:hiddenFill xmlns:a14="http://schemas.microsoft.com/office/drawing/2010/main">
                  <a:noFill/>
                </a14:hiddenFill>
              </a:ext>
            </a:extLst>
          </p:spPr>
          <p:txBody>
            <a:bodyPr/>
            <a:lstStyle/>
            <a:p>
              <a:endParaRPr lang="en-AU">
                <a:solidFill>
                  <a:schemeClr val="bg1"/>
                </a:solidFill>
              </a:endParaRPr>
            </a:p>
          </p:txBody>
        </p:sp>
        <p:sp>
          <p:nvSpPr>
            <p:cNvPr id="23" name="Line 46">
              <a:extLst>
                <a:ext uri="{FF2B5EF4-FFF2-40B4-BE49-F238E27FC236}">
                  <a16:creationId xmlns:a16="http://schemas.microsoft.com/office/drawing/2014/main" id="{CDF20DD1-A892-4245-96CF-59D77E94AF82}"/>
                </a:ext>
              </a:extLst>
            </p:cNvPr>
            <p:cNvSpPr>
              <a:spLocks noChangeShapeType="1"/>
            </p:cNvSpPr>
            <p:nvPr/>
          </p:nvSpPr>
          <p:spPr bwMode="auto">
            <a:xfrm>
              <a:off x="8793163" y="4371975"/>
              <a:ext cx="0" cy="520700"/>
            </a:xfrm>
            <a:prstGeom prst="line">
              <a:avLst/>
            </a:prstGeom>
            <a:noFill/>
            <a:ln w="38100">
              <a:solidFill>
                <a:schemeClr val="bg1"/>
              </a:solidFill>
              <a:round/>
              <a:headEnd/>
              <a:tailEnd/>
            </a:ln>
            <a:extLst>
              <a:ext uri="{909E8E84-426E-40DD-AFC4-6F175D3DCCD1}">
                <a14:hiddenFill xmlns:a14="http://schemas.microsoft.com/office/drawing/2010/main">
                  <a:noFill/>
                </a14:hiddenFill>
              </a:ext>
            </a:extLst>
          </p:spPr>
          <p:txBody>
            <a:bodyPr/>
            <a:lstStyle/>
            <a:p>
              <a:endParaRPr lang="en-AU">
                <a:solidFill>
                  <a:schemeClr val="bg1"/>
                </a:solidFill>
              </a:endParaRPr>
            </a:p>
          </p:txBody>
        </p:sp>
        <p:sp>
          <p:nvSpPr>
            <p:cNvPr id="24" name="Line 47">
              <a:extLst>
                <a:ext uri="{FF2B5EF4-FFF2-40B4-BE49-F238E27FC236}">
                  <a16:creationId xmlns:a16="http://schemas.microsoft.com/office/drawing/2014/main" id="{0B5A755A-FEB4-4334-AB39-6A3472DE6386}"/>
                </a:ext>
              </a:extLst>
            </p:cNvPr>
            <p:cNvSpPr>
              <a:spLocks noChangeShapeType="1"/>
            </p:cNvSpPr>
            <p:nvPr/>
          </p:nvSpPr>
          <p:spPr bwMode="auto">
            <a:xfrm>
              <a:off x="7651751" y="2605088"/>
              <a:ext cx="1141413" cy="0"/>
            </a:xfrm>
            <a:prstGeom prst="line">
              <a:avLst/>
            </a:prstGeom>
            <a:noFill/>
            <a:ln w="38100">
              <a:solidFill>
                <a:schemeClr val="bg1"/>
              </a:solidFill>
              <a:round/>
              <a:headEnd/>
              <a:tailEnd/>
            </a:ln>
            <a:extLst>
              <a:ext uri="{909E8E84-426E-40DD-AFC4-6F175D3DCCD1}">
                <a14:hiddenFill xmlns:a14="http://schemas.microsoft.com/office/drawing/2010/main">
                  <a:noFill/>
                </a14:hiddenFill>
              </a:ext>
            </a:extLst>
          </p:spPr>
          <p:txBody>
            <a:bodyPr/>
            <a:lstStyle/>
            <a:p>
              <a:endParaRPr lang="en-AU">
                <a:solidFill>
                  <a:schemeClr val="bg1"/>
                </a:solidFill>
              </a:endParaRPr>
            </a:p>
          </p:txBody>
        </p:sp>
        <p:sp>
          <p:nvSpPr>
            <p:cNvPr id="25" name="Oval 48">
              <a:extLst>
                <a:ext uri="{FF2B5EF4-FFF2-40B4-BE49-F238E27FC236}">
                  <a16:creationId xmlns:a16="http://schemas.microsoft.com/office/drawing/2014/main" id="{CCD701CE-8BCE-4B90-82EA-F31D5099F8CA}"/>
                </a:ext>
              </a:extLst>
            </p:cNvPr>
            <p:cNvSpPr>
              <a:spLocks noChangeArrowheads="1"/>
            </p:cNvSpPr>
            <p:nvPr/>
          </p:nvSpPr>
          <p:spPr bwMode="auto">
            <a:xfrm>
              <a:off x="8027988" y="2397125"/>
              <a:ext cx="488950" cy="363538"/>
            </a:xfrm>
            <a:prstGeom prst="ellipse">
              <a:avLst/>
            </a:prstGeom>
            <a:solidFill>
              <a:srgbClr val="FFFFFF"/>
            </a:solidFill>
            <a:ln w="38100">
              <a:solidFill>
                <a:schemeClr val="bg1"/>
              </a:solidFill>
              <a:round/>
              <a:headEnd/>
              <a:tailEnd/>
            </a:ln>
          </p:spPr>
          <p:txBody>
            <a:bodyPr wrap="none" lIns="66029" tIns="33014" rIns="66029" bIns="33014" anchor="ctr"/>
            <a:lstStyle>
              <a:lvl1pPr>
                <a:spcBef>
                  <a:spcPct val="20000"/>
                </a:spcBef>
                <a:buChar char="•"/>
                <a:defRPr sz="3200">
                  <a:solidFill>
                    <a:schemeClr val="tx1"/>
                  </a:solidFill>
                  <a:latin typeface="Times" panose="02020603050405020304" pitchFamily="18" charset="0"/>
                </a:defRPr>
              </a:lvl1pPr>
              <a:lvl2pPr marL="742950" indent="-285750">
                <a:spcBef>
                  <a:spcPct val="20000"/>
                </a:spcBef>
                <a:buChar char="–"/>
                <a:defRPr sz="2800">
                  <a:solidFill>
                    <a:schemeClr val="tx1"/>
                  </a:solidFill>
                  <a:latin typeface="Times" panose="02020603050405020304" pitchFamily="18" charset="0"/>
                </a:defRPr>
              </a:lvl2pPr>
              <a:lvl3pPr marL="1143000" indent="-228600">
                <a:spcBef>
                  <a:spcPct val="20000"/>
                </a:spcBef>
                <a:buChar char="•"/>
                <a:defRPr sz="2400">
                  <a:solidFill>
                    <a:schemeClr val="tx1"/>
                  </a:solidFill>
                  <a:latin typeface="Times" panose="02020603050405020304" pitchFamily="18" charset="0"/>
                </a:defRPr>
              </a:lvl3pPr>
              <a:lvl4pPr marL="1600200" indent="-228600">
                <a:spcBef>
                  <a:spcPct val="20000"/>
                </a:spcBef>
                <a:buChar char="–"/>
                <a:defRPr sz="2000">
                  <a:solidFill>
                    <a:schemeClr val="tx1"/>
                  </a:solidFill>
                  <a:latin typeface="Times" panose="02020603050405020304" pitchFamily="18" charset="0"/>
                </a:defRPr>
              </a:lvl4pPr>
              <a:lvl5pPr marL="2057400" indent="-228600">
                <a:spcBef>
                  <a:spcPct val="20000"/>
                </a:spcBef>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defRPr>
              </a:lvl9pPr>
            </a:lstStyle>
            <a:p>
              <a:pPr algn="ctr" eaLnBrk="1" hangingPunct="1">
                <a:spcBef>
                  <a:spcPct val="0"/>
                </a:spcBef>
                <a:buFontTx/>
                <a:buNone/>
              </a:pPr>
              <a:r>
                <a:rPr lang="en-GB" altLang="en-US" sz="1400" b="1">
                  <a:solidFill>
                    <a:schemeClr val="bg1"/>
                  </a:solidFill>
                  <a:latin typeface="Arial" panose="020B0604020202020204" pitchFamily="34" charset="0"/>
                  <a:ea typeface="ＭＳ Ｐゴシック" panose="020B0600070205080204" pitchFamily="34" charset="-128"/>
                </a:rPr>
                <a:t>6V</a:t>
              </a:r>
              <a:endParaRPr lang="en-GB" altLang="en-US" sz="2400">
                <a:solidFill>
                  <a:schemeClr val="bg1"/>
                </a:solidFill>
                <a:latin typeface="Arial" panose="020B0604020202020204" pitchFamily="34" charset="0"/>
                <a:ea typeface="ＭＳ Ｐゴシック" panose="020B0600070205080204" pitchFamily="34" charset="-128"/>
              </a:endParaRPr>
            </a:p>
          </p:txBody>
        </p:sp>
        <p:sp>
          <p:nvSpPr>
            <p:cNvPr id="26" name="Line 49">
              <a:extLst>
                <a:ext uri="{FF2B5EF4-FFF2-40B4-BE49-F238E27FC236}">
                  <a16:creationId xmlns:a16="http://schemas.microsoft.com/office/drawing/2014/main" id="{18B580A7-EDB4-4516-ABB3-7232962D1D42}"/>
                </a:ext>
              </a:extLst>
            </p:cNvPr>
            <p:cNvSpPr>
              <a:spLocks noChangeShapeType="1"/>
            </p:cNvSpPr>
            <p:nvPr/>
          </p:nvSpPr>
          <p:spPr bwMode="auto">
            <a:xfrm>
              <a:off x="7651750" y="2136776"/>
              <a:ext cx="0" cy="468313"/>
            </a:xfrm>
            <a:prstGeom prst="line">
              <a:avLst/>
            </a:prstGeom>
            <a:noFill/>
            <a:ln w="38100">
              <a:solidFill>
                <a:schemeClr val="bg1"/>
              </a:solidFill>
              <a:round/>
              <a:headEnd/>
              <a:tailEnd/>
            </a:ln>
            <a:extLst>
              <a:ext uri="{909E8E84-426E-40DD-AFC4-6F175D3DCCD1}">
                <a14:hiddenFill xmlns:a14="http://schemas.microsoft.com/office/drawing/2010/main">
                  <a:noFill/>
                </a14:hiddenFill>
              </a:ext>
            </a:extLst>
          </p:spPr>
          <p:txBody>
            <a:bodyPr/>
            <a:lstStyle/>
            <a:p>
              <a:endParaRPr lang="en-AU">
                <a:solidFill>
                  <a:schemeClr val="bg1"/>
                </a:solidFill>
              </a:endParaRPr>
            </a:p>
          </p:txBody>
        </p:sp>
        <p:sp>
          <p:nvSpPr>
            <p:cNvPr id="27" name="Line 50">
              <a:extLst>
                <a:ext uri="{FF2B5EF4-FFF2-40B4-BE49-F238E27FC236}">
                  <a16:creationId xmlns:a16="http://schemas.microsoft.com/office/drawing/2014/main" id="{988CC8F0-9406-4B7F-8691-C8C40FD82759}"/>
                </a:ext>
              </a:extLst>
            </p:cNvPr>
            <p:cNvSpPr>
              <a:spLocks noChangeShapeType="1"/>
            </p:cNvSpPr>
            <p:nvPr/>
          </p:nvSpPr>
          <p:spPr bwMode="auto">
            <a:xfrm>
              <a:off x="8793163" y="2136776"/>
              <a:ext cx="0" cy="468313"/>
            </a:xfrm>
            <a:prstGeom prst="line">
              <a:avLst/>
            </a:prstGeom>
            <a:noFill/>
            <a:ln w="38100">
              <a:solidFill>
                <a:schemeClr val="bg1"/>
              </a:solidFill>
              <a:round/>
              <a:headEnd/>
              <a:tailEnd/>
            </a:ln>
            <a:extLst>
              <a:ext uri="{909E8E84-426E-40DD-AFC4-6F175D3DCCD1}">
                <a14:hiddenFill xmlns:a14="http://schemas.microsoft.com/office/drawing/2010/main">
                  <a:noFill/>
                </a14:hiddenFill>
              </a:ext>
            </a:extLst>
          </p:spPr>
          <p:txBody>
            <a:bodyPr/>
            <a:lstStyle/>
            <a:p>
              <a:endParaRPr lang="en-AU">
                <a:solidFill>
                  <a:schemeClr val="bg1"/>
                </a:solidFill>
              </a:endParaRPr>
            </a:p>
          </p:txBody>
        </p:sp>
        <p:sp>
          <p:nvSpPr>
            <p:cNvPr id="28" name="Oval 51">
              <a:extLst>
                <a:ext uri="{FF2B5EF4-FFF2-40B4-BE49-F238E27FC236}">
                  <a16:creationId xmlns:a16="http://schemas.microsoft.com/office/drawing/2014/main" id="{795B3D53-BB8A-4161-982E-0430931EEF3A}"/>
                </a:ext>
              </a:extLst>
            </p:cNvPr>
            <p:cNvSpPr>
              <a:spLocks noChangeArrowheads="1"/>
            </p:cNvSpPr>
            <p:nvPr/>
          </p:nvSpPr>
          <p:spPr bwMode="auto">
            <a:xfrm>
              <a:off x="6737350" y="2551114"/>
              <a:ext cx="503238" cy="365125"/>
            </a:xfrm>
            <a:prstGeom prst="ellipse">
              <a:avLst/>
            </a:prstGeom>
            <a:solidFill>
              <a:srgbClr val="FFFFFF"/>
            </a:solidFill>
            <a:ln w="38100">
              <a:solidFill>
                <a:schemeClr val="bg1"/>
              </a:solidFill>
              <a:round/>
              <a:headEnd/>
              <a:tailEnd/>
            </a:ln>
          </p:spPr>
          <p:txBody>
            <a:bodyPr wrap="none" lIns="66029" tIns="33014" rIns="66029" bIns="33014" anchor="ctr"/>
            <a:lstStyle>
              <a:lvl1pPr>
                <a:spcBef>
                  <a:spcPct val="20000"/>
                </a:spcBef>
                <a:buChar char="•"/>
                <a:defRPr sz="3200">
                  <a:solidFill>
                    <a:schemeClr val="tx1"/>
                  </a:solidFill>
                  <a:latin typeface="Times" panose="02020603050405020304" pitchFamily="18" charset="0"/>
                </a:defRPr>
              </a:lvl1pPr>
              <a:lvl2pPr marL="742950" indent="-285750">
                <a:spcBef>
                  <a:spcPct val="20000"/>
                </a:spcBef>
                <a:buChar char="–"/>
                <a:defRPr sz="2800">
                  <a:solidFill>
                    <a:schemeClr val="tx1"/>
                  </a:solidFill>
                  <a:latin typeface="Times" panose="02020603050405020304" pitchFamily="18" charset="0"/>
                </a:defRPr>
              </a:lvl2pPr>
              <a:lvl3pPr marL="1143000" indent="-228600">
                <a:spcBef>
                  <a:spcPct val="20000"/>
                </a:spcBef>
                <a:buChar char="•"/>
                <a:defRPr sz="2400">
                  <a:solidFill>
                    <a:schemeClr val="tx1"/>
                  </a:solidFill>
                  <a:latin typeface="Times" panose="02020603050405020304" pitchFamily="18" charset="0"/>
                </a:defRPr>
              </a:lvl3pPr>
              <a:lvl4pPr marL="1600200" indent="-228600">
                <a:spcBef>
                  <a:spcPct val="20000"/>
                </a:spcBef>
                <a:buChar char="–"/>
                <a:defRPr sz="2000">
                  <a:solidFill>
                    <a:schemeClr val="tx1"/>
                  </a:solidFill>
                  <a:latin typeface="Times" panose="02020603050405020304" pitchFamily="18" charset="0"/>
                </a:defRPr>
              </a:lvl4pPr>
              <a:lvl5pPr marL="2057400" indent="-228600">
                <a:spcBef>
                  <a:spcPct val="20000"/>
                </a:spcBef>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defRPr>
              </a:lvl9pPr>
            </a:lstStyle>
            <a:p>
              <a:pPr algn="ctr" eaLnBrk="1" hangingPunct="1">
                <a:spcBef>
                  <a:spcPct val="0"/>
                </a:spcBef>
                <a:buFontTx/>
                <a:buNone/>
              </a:pPr>
              <a:r>
                <a:rPr lang="en-GB" altLang="en-US" sz="1400" b="1">
                  <a:solidFill>
                    <a:schemeClr val="bg1"/>
                  </a:solidFill>
                  <a:latin typeface="Arial" panose="020B0604020202020204" pitchFamily="34" charset="0"/>
                  <a:ea typeface="ＭＳ Ｐゴシック" panose="020B0600070205080204" pitchFamily="34" charset="-128"/>
                </a:rPr>
                <a:t>4A</a:t>
              </a:r>
              <a:endParaRPr lang="en-GB" altLang="en-US" sz="2400">
                <a:solidFill>
                  <a:schemeClr val="bg1"/>
                </a:solidFill>
                <a:latin typeface="Arial" panose="020B0604020202020204" pitchFamily="34" charset="0"/>
                <a:ea typeface="ＭＳ Ｐゴシック" panose="020B0600070205080204" pitchFamily="34" charset="-128"/>
              </a:endParaRPr>
            </a:p>
          </p:txBody>
        </p:sp>
        <p:sp>
          <p:nvSpPr>
            <p:cNvPr id="29" name="Oval 52">
              <a:extLst>
                <a:ext uri="{FF2B5EF4-FFF2-40B4-BE49-F238E27FC236}">
                  <a16:creationId xmlns:a16="http://schemas.microsoft.com/office/drawing/2014/main" id="{5D37E5F1-DFD6-4AAE-B16E-262460A205F3}"/>
                </a:ext>
              </a:extLst>
            </p:cNvPr>
            <p:cNvSpPr>
              <a:spLocks noChangeArrowheads="1"/>
            </p:cNvSpPr>
            <p:nvPr/>
          </p:nvSpPr>
          <p:spPr bwMode="auto">
            <a:xfrm>
              <a:off x="9336089" y="2605089"/>
              <a:ext cx="358775" cy="363537"/>
            </a:xfrm>
            <a:prstGeom prst="ellipse">
              <a:avLst/>
            </a:prstGeom>
            <a:solidFill>
              <a:srgbClr val="FFFFFF"/>
            </a:solidFill>
            <a:ln w="38100">
              <a:solidFill>
                <a:schemeClr val="bg1"/>
              </a:solidFill>
              <a:round/>
              <a:headEnd/>
              <a:tailEnd/>
            </a:ln>
          </p:spPr>
          <p:txBody>
            <a:bodyPr wrap="none" lIns="66029" tIns="33014" rIns="66029" bIns="33014" anchor="ctr"/>
            <a:lstStyle>
              <a:lvl1pPr>
                <a:spcBef>
                  <a:spcPct val="20000"/>
                </a:spcBef>
                <a:buChar char="•"/>
                <a:defRPr sz="3200">
                  <a:solidFill>
                    <a:schemeClr val="tx1"/>
                  </a:solidFill>
                  <a:latin typeface="Times" panose="02020603050405020304" pitchFamily="18" charset="0"/>
                </a:defRPr>
              </a:lvl1pPr>
              <a:lvl2pPr marL="742950" indent="-285750">
                <a:spcBef>
                  <a:spcPct val="20000"/>
                </a:spcBef>
                <a:buChar char="–"/>
                <a:defRPr sz="2800">
                  <a:solidFill>
                    <a:schemeClr val="tx1"/>
                  </a:solidFill>
                  <a:latin typeface="Times" panose="02020603050405020304" pitchFamily="18" charset="0"/>
                </a:defRPr>
              </a:lvl2pPr>
              <a:lvl3pPr marL="1143000" indent="-228600">
                <a:spcBef>
                  <a:spcPct val="20000"/>
                </a:spcBef>
                <a:buChar char="•"/>
                <a:defRPr sz="2400">
                  <a:solidFill>
                    <a:schemeClr val="tx1"/>
                  </a:solidFill>
                  <a:latin typeface="Times" panose="02020603050405020304" pitchFamily="18" charset="0"/>
                </a:defRPr>
              </a:lvl3pPr>
              <a:lvl4pPr marL="1600200" indent="-228600">
                <a:spcBef>
                  <a:spcPct val="20000"/>
                </a:spcBef>
                <a:buChar char="–"/>
                <a:defRPr sz="2000">
                  <a:solidFill>
                    <a:schemeClr val="tx1"/>
                  </a:solidFill>
                  <a:latin typeface="Times" panose="02020603050405020304" pitchFamily="18" charset="0"/>
                </a:defRPr>
              </a:lvl4pPr>
              <a:lvl5pPr marL="2057400" indent="-228600">
                <a:spcBef>
                  <a:spcPct val="20000"/>
                </a:spcBef>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defRPr>
              </a:lvl9pPr>
            </a:lstStyle>
            <a:p>
              <a:pPr algn="ctr" eaLnBrk="1" hangingPunct="1">
                <a:spcBef>
                  <a:spcPct val="0"/>
                </a:spcBef>
                <a:buFontTx/>
                <a:buNone/>
              </a:pPr>
              <a:r>
                <a:rPr lang="en-GB" altLang="en-US" sz="1400" b="1">
                  <a:solidFill>
                    <a:schemeClr val="bg1"/>
                  </a:solidFill>
                  <a:latin typeface="Arial" panose="020B0604020202020204" pitchFamily="34" charset="0"/>
                  <a:ea typeface="ＭＳ Ｐゴシック" panose="020B0600070205080204" pitchFamily="34" charset="-128"/>
                </a:rPr>
                <a:t>4A</a:t>
              </a:r>
              <a:endParaRPr lang="en-GB" altLang="en-US" sz="2400">
                <a:solidFill>
                  <a:schemeClr val="bg1"/>
                </a:solidFill>
                <a:latin typeface="Arial" panose="020B0604020202020204" pitchFamily="34" charset="0"/>
                <a:ea typeface="ＭＳ Ｐゴシック" panose="020B0600070205080204" pitchFamily="34" charset="-128"/>
              </a:endParaRPr>
            </a:p>
          </p:txBody>
        </p:sp>
        <p:sp>
          <p:nvSpPr>
            <p:cNvPr id="30" name="Oval 53">
              <a:extLst>
                <a:ext uri="{FF2B5EF4-FFF2-40B4-BE49-F238E27FC236}">
                  <a16:creationId xmlns:a16="http://schemas.microsoft.com/office/drawing/2014/main" id="{E521226C-DABA-49FF-AABF-3861BFD8DF76}"/>
                </a:ext>
              </a:extLst>
            </p:cNvPr>
            <p:cNvSpPr>
              <a:spLocks noChangeArrowheads="1"/>
            </p:cNvSpPr>
            <p:nvPr/>
          </p:nvSpPr>
          <p:spPr bwMode="auto">
            <a:xfrm>
              <a:off x="8939214" y="3436939"/>
              <a:ext cx="358775" cy="365125"/>
            </a:xfrm>
            <a:prstGeom prst="ellipse">
              <a:avLst/>
            </a:prstGeom>
            <a:solidFill>
              <a:srgbClr val="FFFFFF"/>
            </a:solidFill>
            <a:ln w="38100">
              <a:solidFill>
                <a:schemeClr val="bg1"/>
              </a:solidFill>
              <a:round/>
              <a:headEnd/>
              <a:tailEnd/>
            </a:ln>
          </p:spPr>
          <p:txBody>
            <a:bodyPr wrap="none" lIns="66029" tIns="33014" rIns="66029" bIns="33014" anchor="ctr"/>
            <a:lstStyle>
              <a:lvl1pPr>
                <a:spcBef>
                  <a:spcPct val="20000"/>
                </a:spcBef>
                <a:buChar char="•"/>
                <a:defRPr sz="3200">
                  <a:solidFill>
                    <a:schemeClr val="tx1"/>
                  </a:solidFill>
                  <a:latin typeface="Times" panose="02020603050405020304" pitchFamily="18" charset="0"/>
                </a:defRPr>
              </a:lvl1pPr>
              <a:lvl2pPr marL="742950" indent="-285750">
                <a:spcBef>
                  <a:spcPct val="20000"/>
                </a:spcBef>
                <a:buChar char="–"/>
                <a:defRPr sz="2800">
                  <a:solidFill>
                    <a:schemeClr val="tx1"/>
                  </a:solidFill>
                  <a:latin typeface="Times" panose="02020603050405020304" pitchFamily="18" charset="0"/>
                </a:defRPr>
              </a:lvl2pPr>
              <a:lvl3pPr marL="1143000" indent="-228600">
                <a:spcBef>
                  <a:spcPct val="20000"/>
                </a:spcBef>
                <a:buChar char="•"/>
                <a:defRPr sz="2400">
                  <a:solidFill>
                    <a:schemeClr val="tx1"/>
                  </a:solidFill>
                  <a:latin typeface="Times" panose="02020603050405020304" pitchFamily="18" charset="0"/>
                </a:defRPr>
              </a:lvl3pPr>
              <a:lvl4pPr marL="1600200" indent="-228600">
                <a:spcBef>
                  <a:spcPct val="20000"/>
                </a:spcBef>
                <a:buChar char="–"/>
                <a:defRPr sz="2000">
                  <a:solidFill>
                    <a:schemeClr val="tx1"/>
                  </a:solidFill>
                  <a:latin typeface="Times" panose="02020603050405020304" pitchFamily="18" charset="0"/>
                </a:defRPr>
              </a:lvl4pPr>
              <a:lvl5pPr marL="2057400" indent="-228600">
                <a:spcBef>
                  <a:spcPct val="20000"/>
                </a:spcBef>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defRPr>
              </a:lvl9pPr>
            </a:lstStyle>
            <a:p>
              <a:pPr algn="ctr" eaLnBrk="1" hangingPunct="1">
                <a:spcBef>
                  <a:spcPct val="0"/>
                </a:spcBef>
                <a:buFontTx/>
                <a:buNone/>
              </a:pPr>
              <a:r>
                <a:rPr lang="en-GB" altLang="en-US" sz="1400" b="1">
                  <a:solidFill>
                    <a:schemeClr val="bg1"/>
                  </a:solidFill>
                  <a:latin typeface="Arial" panose="020B0604020202020204" pitchFamily="34" charset="0"/>
                  <a:ea typeface="ＭＳ Ｐゴシック" panose="020B0600070205080204" pitchFamily="34" charset="-128"/>
                </a:rPr>
                <a:t>2A</a:t>
              </a:r>
              <a:endParaRPr lang="en-GB" altLang="en-US" sz="2400">
                <a:solidFill>
                  <a:schemeClr val="bg1"/>
                </a:solidFill>
                <a:latin typeface="Arial" panose="020B0604020202020204" pitchFamily="34" charset="0"/>
                <a:ea typeface="ＭＳ Ｐゴシック" panose="020B0600070205080204" pitchFamily="34" charset="-128"/>
              </a:endParaRPr>
            </a:p>
          </p:txBody>
        </p:sp>
        <p:sp>
          <p:nvSpPr>
            <p:cNvPr id="31" name="Oval 54">
              <a:extLst>
                <a:ext uri="{FF2B5EF4-FFF2-40B4-BE49-F238E27FC236}">
                  <a16:creationId xmlns:a16="http://schemas.microsoft.com/office/drawing/2014/main" id="{1D52B908-37E2-4733-8E7E-4FD7DD7DC373}"/>
                </a:ext>
              </a:extLst>
            </p:cNvPr>
            <p:cNvSpPr>
              <a:spLocks noChangeArrowheads="1"/>
            </p:cNvSpPr>
            <p:nvPr/>
          </p:nvSpPr>
          <p:spPr bwMode="auto">
            <a:xfrm>
              <a:off x="9039226" y="4684714"/>
              <a:ext cx="358775" cy="363537"/>
            </a:xfrm>
            <a:prstGeom prst="ellipse">
              <a:avLst/>
            </a:prstGeom>
            <a:solidFill>
              <a:srgbClr val="FFFFFF"/>
            </a:solidFill>
            <a:ln w="38100">
              <a:solidFill>
                <a:schemeClr val="bg1"/>
              </a:solidFill>
              <a:round/>
              <a:headEnd/>
              <a:tailEnd/>
            </a:ln>
          </p:spPr>
          <p:txBody>
            <a:bodyPr wrap="none" lIns="66029" tIns="33014" rIns="66029" bIns="33014" anchor="ctr"/>
            <a:lstStyle>
              <a:lvl1pPr>
                <a:spcBef>
                  <a:spcPct val="20000"/>
                </a:spcBef>
                <a:buChar char="•"/>
                <a:defRPr sz="3200">
                  <a:solidFill>
                    <a:schemeClr val="tx1"/>
                  </a:solidFill>
                  <a:latin typeface="Times" panose="02020603050405020304" pitchFamily="18" charset="0"/>
                </a:defRPr>
              </a:lvl1pPr>
              <a:lvl2pPr marL="742950" indent="-285750">
                <a:spcBef>
                  <a:spcPct val="20000"/>
                </a:spcBef>
                <a:buChar char="–"/>
                <a:defRPr sz="2800">
                  <a:solidFill>
                    <a:schemeClr val="tx1"/>
                  </a:solidFill>
                  <a:latin typeface="Times" panose="02020603050405020304" pitchFamily="18" charset="0"/>
                </a:defRPr>
              </a:lvl2pPr>
              <a:lvl3pPr marL="1143000" indent="-228600">
                <a:spcBef>
                  <a:spcPct val="20000"/>
                </a:spcBef>
                <a:buChar char="•"/>
                <a:defRPr sz="2400">
                  <a:solidFill>
                    <a:schemeClr val="tx1"/>
                  </a:solidFill>
                  <a:latin typeface="Times" panose="02020603050405020304" pitchFamily="18" charset="0"/>
                </a:defRPr>
              </a:lvl3pPr>
              <a:lvl4pPr marL="1600200" indent="-228600">
                <a:spcBef>
                  <a:spcPct val="20000"/>
                </a:spcBef>
                <a:buChar char="–"/>
                <a:defRPr sz="2000">
                  <a:solidFill>
                    <a:schemeClr val="tx1"/>
                  </a:solidFill>
                  <a:latin typeface="Times" panose="02020603050405020304" pitchFamily="18" charset="0"/>
                </a:defRPr>
              </a:lvl4pPr>
              <a:lvl5pPr marL="2057400" indent="-228600">
                <a:spcBef>
                  <a:spcPct val="20000"/>
                </a:spcBef>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defRPr>
              </a:lvl9pPr>
            </a:lstStyle>
            <a:p>
              <a:pPr algn="ctr" eaLnBrk="1" hangingPunct="1">
                <a:spcBef>
                  <a:spcPct val="0"/>
                </a:spcBef>
                <a:buFontTx/>
                <a:buNone/>
              </a:pPr>
              <a:r>
                <a:rPr lang="en-GB" altLang="en-US" sz="1400" b="1">
                  <a:solidFill>
                    <a:schemeClr val="bg1"/>
                  </a:solidFill>
                  <a:latin typeface="Arial" panose="020B0604020202020204" pitchFamily="34" charset="0"/>
                  <a:ea typeface="ＭＳ Ｐゴシック" panose="020B0600070205080204" pitchFamily="34" charset="-128"/>
                </a:rPr>
                <a:t>2A</a:t>
              </a:r>
              <a:endParaRPr lang="en-GB" altLang="en-US" sz="2400">
                <a:solidFill>
                  <a:schemeClr val="bg1"/>
                </a:solidFill>
                <a:latin typeface="Arial" panose="020B0604020202020204" pitchFamily="34" charset="0"/>
                <a:ea typeface="ＭＳ Ｐゴシック" panose="020B0600070205080204" pitchFamily="34" charset="-128"/>
              </a:endParaRPr>
            </a:p>
          </p:txBody>
        </p:sp>
      </p:grpSp>
      <p:grpSp>
        <p:nvGrpSpPr>
          <p:cNvPr id="32" name="Group 31">
            <a:extLst>
              <a:ext uri="{FF2B5EF4-FFF2-40B4-BE49-F238E27FC236}">
                <a16:creationId xmlns:a16="http://schemas.microsoft.com/office/drawing/2014/main" id="{B4201B6C-586E-4845-9E5D-A146AE1A3D82}"/>
              </a:ext>
            </a:extLst>
          </p:cNvPr>
          <p:cNvGrpSpPr/>
          <p:nvPr/>
        </p:nvGrpSpPr>
        <p:grpSpPr>
          <a:xfrm>
            <a:off x="2273300" y="2193925"/>
            <a:ext cx="3773489" cy="2244725"/>
            <a:chOff x="2273300" y="2193925"/>
            <a:chExt cx="3773489" cy="2244725"/>
          </a:xfrm>
        </p:grpSpPr>
        <p:sp>
          <p:nvSpPr>
            <p:cNvPr id="33" name="Line 3">
              <a:extLst>
                <a:ext uri="{FF2B5EF4-FFF2-40B4-BE49-F238E27FC236}">
                  <a16:creationId xmlns:a16="http://schemas.microsoft.com/office/drawing/2014/main" id="{BB6FD27B-917C-4A67-A8D1-6BC683C0C25B}"/>
                </a:ext>
              </a:extLst>
            </p:cNvPr>
            <p:cNvSpPr>
              <a:spLocks noChangeShapeType="1"/>
            </p:cNvSpPr>
            <p:nvPr/>
          </p:nvSpPr>
          <p:spPr bwMode="auto">
            <a:xfrm>
              <a:off x="2930525" y="3697288"/>
              <a:ext cx="858838" cy="0"/>
            </a:xfrm>
            <a:prstGeom prst="line">
              <a:avLst/>
            </a:prstGeom>
            <a:noFill/>
            <a:ln w="38100">
              <a:solidFill>
                <a:schemeClr val="bg1"/>
              </a:solidFill>
              <a:round/>
              <a:headEnd/>
              <a:tailEnd/>
            </a:ln>
            <a:extLst>
              <a:ext uri="{909E8E84-426E-40DD-AFC4-6F175D3DCCD1}">
                <a14:hiddenFill xmlns:a14="http://schemas.microsoft.com/office/drawing/2010/main">
                  <a:noFill/>
                </a14:hiddenFill>
              </a:ext>
            </a:extLst>
          </p:spPr>
          <p:txBody>
            <a:bodyPr/>
            <a:lstStyle/>
            <a:p>
              <a:endParaRPr lang="en-AU">
                <a:solidFill>
                  <a:schemeClr val="bg1"/>
                </a:solidFill>
              </a:endParaRPr>
            </a:p>
          </p:txBody>
        </p:sp>
        <p:sp>
          <p:nvSpPr>
            <p:cNvPr id="34" name="Line 4">
              <a:extLst>
                <a:ext uri="{FF2B5EF4-FFF2-40B4-BE49-F238E27FC236}">
                  <a16:creationId xmlns:a16="http://schemas.microsoft.com/office/drawing/2014/main" id="{471F5280-DF77-4AA4-94FB-9C9ABC3A10CC}"/>
                </a:ext>
              </a:extLst>
            </p:cNvPr>
            <p:cNvSpPr>
              <a:spLocks noChangeShapeType="1"/>
            </p:cNvSpPr>
            <p:nvPr/>
          </p:nvSpPr>
          <p:spPr bwMode="auto">
            <a:xfrm flipH="1">
              <a:off x="4784726" y="4216400"/>
              <a:ext cx="993775" cy="1588"/>
            </a:xfrm>
            <a:prstGeom prst="line">
              <a:avLst/>
            </a:prstGeom>
            <a:noFill/>
            <a:ln w="38100">
              <a:solidFill>
                <a:schemeClr val="bg1"/>
              </a:solidFill>
              <a:round/>
              <a:headEnd/>
              <a:tailEnd/>
            </a:ln>
            <a:extLst>
              <a:ext uri="{909E8E84-426E-40DD-AFC4-6F175D3DCCD1}">
                <a14:hiddenFill xmlns:a14="http://schemas.microsoft.com/office/drawing/2010/main">
                  <a:noFill/>
                </a14:hiddenFill>
              </a:ext>
            </a:extLst>
          </p:spPr>
          <p:txBody>
            <a:bodyPr/>
            <a:lstStyle/>
            <a:p>
              <a:endParaRPr lang="en-AU">
                <a:solidFill>
                  <a:schemeClr val="bg1"/>
                </a:solidFill>
              </a:endParaRPr>
            </a:p>
          </p:txBody>
        </p:sp>
        <p:sp>
          <p:nvSpPr>
            <p:cNvPr id="35" name="Line 5">
              <a:extLst>
                <a:ext uri="{FF2B5EF4-FFF2-40B4-BE49-F238E27FC236}">
                  <a16:creationId xmlns:a16="http://schemas.microsoft.com/office/drawing/2014/main" id="{AD4E5DC6-11B8-42AD-98FE-094784D8788E}"/>
                </a:ext>
              </a:extLst>
            </p:cNvPr>
            <p:cNvSpPr>
              <a:spLocks noChangeShapeType="1"/>
            </p:cNvSpPr>
            <p:nvPr/>
          </p:nvSpPr>
          <p:spPr bwMode="auto">
            <a:xfrm flipV="1">
              <a:off x="3516313" y="4216400"/>
              <a:ext cx="996950" cy="1588"/>
            </a:xfrm>
            <a:prstGeom prst="line">
              <a:avLst/>
            </a:prstGeom>
            <a:noFill/>
            <a:ln w="38100">
              <a:solidFill>
                <a:schemeClr val="bg1"/>
              </a:solidFill>
              <a:round/>
              <a:headEnd/>
              <a:tailEnd/>
            </a:ln>
            <a:extLst>
              <a:ext uri="{909E8E84-426E-40DD-AFC4-6F175D3DCCD1}">
                <a14:hiddenFill xmlns:a14="http://schemas.microsoft.com/office/drawing/2010/main">
                  <a:noFill/>
                </a14:hiddenFill>
              </a:ext>
            </a:extLst>
          </p:spPr>
          <p:txBody>
            <a:bodyPr/>
            <a:lstStyle/>
            <a:p>
              <a:endParaRPr lang="en-AU">
                <a:solidFill>
                  <a:schemeClr val="bg1"/>
                </a:solidFill>
              </a:endParaRPr>
            </a:p>
          </p:txBody>
        </p:sp>
        <p:sp>
          <p:nvSpPr>
            <p:cNvPr id="36" name="Line 6">
              <a:extLst>
                <a:ext uri="{FF2B5EF4-FFF2-40B4-BE49-F238E27FC236}">
                  <a16:creationId xmlns:a16="http://schemas.microsoft.com/office/drawing/2014/main" id="{A793954A-E649-4342-9629-ACFA3D2D0EF6}"/>
                </a:ext>
              </a:extLst>
            </p:cNvPr>
            <p:cNvSpPr>
              <a:spLocks noChangeShapeType="1"/>
            </p:cNvSpPr>
            <p:nvPr/>
          </p:nvSpPr>
          <p:spPr bwMode="auto">
            <a:xfrm flipH="1" flipV="1">
              <a:off x="2386013" y="4216401"/>
              <a:ext cx="792162" cy="4763"/>
            </a:xfrm>
            <a:prstGeom prst="line">
              <a:avLst/>
            </a:prstGeom>
            <a:noFill/>
            <a:ln w="38100">
              <a:solidFill>
                <a:schemeClr val="bg1"/>
              </a:solidFill>
              <a:round/>
              <a:headEnd/>
              <a:tailEnd/>
            </a:ln>
            <a:extLst>
              <a:ext uri="{909E8E84-426E-40DD-AFC4-6F175D3DCCD1}">
                <a14:hiddenFill xmlns:a14="http://schemas.microsoft.com/office/drawing/2010/main">
                  <a:noFill/>
                </a14:hiddenFill>
              </a:ext>
            </a:extLst>
          </p:spPr>
          <p:txBody>
            <a:bodyPr/>
            <a:lstStyle/>
            <a:p>
              <a:endParaRPr lang="en-AU">
                <a:solidFill>
                  <a:schemeClr val="bg1"/>
                </a:solidFill>
              </a:endParaRPr>
            </a:p>
          </p:txBody>
        </p:sp>
        <p:sp>
          <p:nvSpPr>
            <p:cNvPr id="37" name="Line 7">
              <a:extLst>
                <a:ext uri="{FF2B5EF4-FFF2-40B4-BE49-F238E27FC236}">
                  <a16:creationId xmlns:a16="http://schemas.microsoft.com/office/drawing/2014/main" id="{29860DF9-4455-4A8E-A8D2-248F3EF11D1E}"/>
                </a:ext>
              </a:extLst>
            </p:cNvPr>
            <p:cNvSpPr>
              <a:spLocks noChangeShapeType="1"/>
            </p:cNvSpPr>
            <p:nvPr/>
          </p:nvSpPr>
          <p:spPr bwMode="auto">
            <a:xfrm>
              <a:off x="4332289" y="4216400"/>
              <a:ext cx="180975" cy="1588"/>
            </a:xfrm>
            <a:prstGeom prst="line">
              <a:avLst/>
            </a:prstGeom>
            <a:noFill/>
            <a:ln w="38100">
              <a:solidFill>
                <a:schemeClr val="bg1"/>
              </a:solidFill>
              <a:round/>
              <a:headEnd/>
              <a:tailEnd/>
            </a:ln>
            <a:extLst>
              <a:ext uri="{909E8E84-426E-40DD-AFC4-6F175D3DCCD1}">
                <a14:hiddenFill xmlns:a14="http://schemas.microsoft.com/office/drawing/2010/main">
                  <a:noFill/>
                </a14:hiddenFill>
              </a:ext>
            </a:extLst>
          </p:spPr>
          <p:txBody>
            <a:bodyPr/>
            <a:lstStyle/>
            <a:p>
              <a:endParaRPr lang="en-AU">
                <a:solidFill>
                  <a:schemeClr val="bg1"/>
                </a:solidFill>
              </a:endParaRPr>
            </a:p>
          </p:txBody>
        </p:sp>
        <p:sp>
          <p:nvSpPr>
            <p:cNvPr id="38" name="Line 8">
              <a:extLst>
                <a:ext uri="{FF2B5EF4-FFF2-40B4-BE49-F238E27FC236}">
                  <a16:creationId xmlns:a16="http://schemas.microsoft.com/office/drawing/2014/main" id="{4F30627D-E101-4B4F-BE4B-EFF36FFE8533}"/>
                </a:ext>
              </a:extLst>
            </p:cNvPr>
            <p:cNvSpPr>
              <a:spLocks noChangeShapeType="1"/>
            </p:cNvSpPr>
            <p:nvPr/>
          </p:nvSpPr>
          <p:spPr bwMode="auto">
            <a:xfrm>
              <a:off x="2386013" y="2349500"/>
              <a:ext cx="1674812" cy="0"/>
            </a:xfrm>
            <a:prstGeom prst="line">
              <a:avLst/>
            </a:prstGeom>
            <a:noFill/>
            <a:ln w="38100">
              <a:solidFill>
                <a:schemeClr val="bg1"/>
              </a:solidFill>
              <a:round/>
              <a:headEnd/>
              <a:tailEnd/>
            </a:ln>
            <a:extLst>
              <a:ext uri="{909E8E84-426E-40DD-AFC4-6F175D3DCCD1}">
                <a14:hiddenFill xmlns:a14="http://schemas.microsoft.com/office/drawing/2010/main">
                  <a:noFill/>
                </a14:hiddenFill>
              </a:ext>
            </a:extLst>
          </p:spPr>
          <p:txBody>
            <a:bodyPr/>
            <a:lstStyle/>
            <a:p>
              <a:endParaRPr lang="en-AU">
                <a:solidFill>
                  <a:schemeClr val="bg1"/>
                </a:solidFill>
              </a:endParaRPr>
            </a:p>
          </p:txBody>
        </p:sp>
        <p:sp>
          <p:nvSpPr>
            <p:cNvPr id="39" name="Line 9">
              <a:extLst>
                <a:ext uri="{FF2B5EF4-FFF2-40B4-BE49-F238E27FC236}">
                  <a16:creationId xmlns:a16="http://schemas.microsoft.com/office/drawing/2014/main" id="{5C809327-D610-4728-BF7C-B4462D15DB3E}"/>
                </a:ext>
              </a:extLst>
            </p:cNvPr>
            <p:cNvSpPr>
              <a:spLocks noChangeShapeType="1"/>
            </p:cNvSpPr>
            <p:nvPr/>
          </p:nvSpPr>
          <p:spPr bwMode="auto">
            <a:xfrm>
              <a:off x="4151314" y="2349500"/>
              <a:ext cx="1628775" cy="0"/>
            </a:xfrm>
            <a:prstGeom prst="line">
              <a:avLst/>
            </a:prstGeom>
            <a:noFill/>
            <a:ln w="38100">
              <a:solidFill>
                <a:schemeClr val="bg1"/>
              </a:solidFill>
              <a:round/>
              <a:headEnd/>
              <a:tailEnd/>
            </a:ln>
            <a:extLst>
              <a:ext uri="{909E8E84-426E-40DD-AFC4-6F175D3DCCD1}">
                <a14:hiddenFill xmlns:a14="http://schemas.microsoft.com/office/drawing/2010/main">
                  <a:noFill/>
                </a14:hiddenFill>
              </a:ext>
            </a:extLst>
          </p:spPr>
          <p:txBody>
            <a:bodyPr/>
            <a:lstStyle/>
            <a:p>
              <a:endParaRPr lang="en-AU">
                <a:solidFill>
                  <a:schemeClr val="bg1"/>
                </a:solidFill>
              </a:endParaRPr>
            </a:p>
          </p:txBody>
        </p:sp>
        <p:sp>
          <p:nvSpPr>
            <p:cNvPr id="40" name="Line 10">
              <a:extLst>
                <a:ext uri="{FF2B5EF4-FFF2-40B4-BE49-F238E27FC236}">
                  <a16:creationId xmlns:a16="http://schemas.microsoft.com/office/drawing/2014/main" id="{F72081EE-E875-4C42-A6AE-8C46DEB5BE67}"/>
                </a:ext>
              </a:extLst>
            </p:cNvPr>
            <p:cNvSpPr>
              <a:spLocks noChangeShapeType="1"/>
            </p:cNvSpPr>
            <p:nvPr/>
          </p:nvSpPr>
          <p:spPr bwMode="auto">
            <a:xfrm flipH="1">
              <a:off x="2386014" y="2349501"/>
              <a:ext cx="1587" cy="1865313"/>
            </a:xfrm>
            <a:prstGeom prst="line">
              <a:avLst/>
            </a:prstGeom>
            <a:noFill/>
            <a:ln w="38100">
              <a:solidFill>
                <a:schemeClr val="bg1"/>
              </a:solidFill>
              <a:round/>
              <a:headEnd/>
              <a:tailEnd/>
            </a:ln>
            <a:extLst>
              <a:ext uri="{909E8E84-426E-40DD-AFC4-6F175D3DCCD1}">
                <a14:hiddenFill xmlns:a14="http://schemas.microsoft.com/office/drawing/2010/main">
                  <a:noFill/>
                </a14:hiddenFill>
              </a:ext>
            </a:extLst>
          </p:spPr>
          <p:txBody>
            <a:bodyPr/>
            <a:lstStyle/>
            <a:p>
              <a:endParaRPr lang="en-AU">
                <a:solidFill>
                  <a:schemeClr val="bg1"/>
                </a:solidFill>
              </a:endParaRPr>
            </a:p>
          </p:txBody>
        </p:sp>
        <p:sp>
          <p:nvSpPr>
            <p:cNvPr id="41" name="Line 11">
              <a:extLst>
                <a:ext uri="{FF2B5EF4-FFF2-40B4-BE49-F238E27FC236}">
                  <a16:creationId xmlns:a16="http://schemas.microsoft.com/office/drawing/2014/main" id="{6008C793-05EF-48E3-82D7-DC0C5E79BB8A}"/>
                </a:ext>
              </a:extLst>
            </p:cNvPr>
            <p:cNvSpPr>
              <a:spLocks noChangeShapeType="1"/>
            </p:cNvSpPr>
            <p:nvPr/>
          </p:nvSpPr>
          <p:spPr bwMode="auto">
            <a:xfrm>
              <a:off x="5780088" y="2349501"/>
              <a:ext cx="0" cy="1865313"/>
            </a:xfrm>
            <a:prstGeom prst="line">
              <a:avLst/>
            </a:prstGeom>
            <a:noFill/>
            <a:ln w="38100">
              <a:solidFill>
                <a:schemeClr val="bg1"/>
              </a:solidFill>
              <a:round/>
              <a:headEnd/>
              <a:tailEnd/>
            </a:ln>
            <a:extLst>
              <a:ext uri="{909E8E84-426E-40DD-AFC4-6F175D3DCCD1}">
                <a14:hiddenFill xmlns:a14="http://schemas.microsoft.com/office/drawing/2010/main">
                  <a:noFill/>
                </a14:hiddenFill>
              </a:ext>
            </a:extLst>
          </p:spPr>
          <p:txBody>
            <a:bodyPr/>
            <a:lstStyle/>
            <a:p>
              <a:endParaRPr lang="en-AU">
                <a:solidFill>
                  <a:schemeClr val="bg1"/>
                </a:solidFill>
              </a:endParaRPr>
            </a:p>
          </p:txBody>
        </p:sp>
        <p:sp>
          <p:nvSpPr>
            <p:cNvPr id="42" name="Oval 12">
              <a:extLst>
                <a:ext uri="{FF2B5EF4-FFF2-40B4-BE49-F238E27FC236}">
                  <a16:creationId xmlns:a16="http://schemas.microsoft.com/office/drawing/2014/main" id="{0C2EF731-4495-47D0-A33D-EA22FCACD89E}"/>
                </a:ext>
              </a:extLst>
            </p:cNvPr>
            <p:cNvSpPr>
              <a:spLocks noChangeArrowheads="1"/>
            </p:cNvSpPr>
            <p:nvPr/>
          </p:nvSpPr>
          <p:spPr bwMode="auto">
            <a:xfrm>
              <a:off x="3198813" y="3487739"/>
              <a:ext cx="342900" cy="365125"/>
            </a:xfrm>
            <a:prstGeom prst="ellipse">
              <a:avLst/>
            </a:prstGeom>
            <a:solidFill>
              <a:srgbClr val="FFFFFF"/>
            </a:solidFill>
            <a:ln w="38100">
              <a:solidFill>
                <a:schemeClr val="bg1"/>
              </a:solidFill>
              <a:round/>
              <a:headEnd/>
              <a:tailEnd/>
            </a:ln>
          </p:spPr>
          <p:txBody>
            <a:bodyPr wrap="none" lIns="66057" tIns="33028" rIns="66057" bIns="33028" anchor="ctr"/>
            <a:lstStyle>
              <a:lvl1pPr>
                <a:spcBef>
                  <a:spcPct val="20000"/>
                </a:spcBef>
                <a:buChar char="•"/>
                <a:defRPr sz="3200">
                  <a:solidFill>
                    <a:schemeClr val="tx1"/>
                  </a:solidFill>
                  <a:latin typeface="Times" panose="02020603050405020304" pitchFamily="18" charset="0"/>
                </a:defRPr>
              </a:lvl1pPr>
              <a:lvl2pPr marL="742950" indent="-285750">
                <a:spcBef>
                  <a:spcPct val="20000"/>
                </a:spcBef>
                <a:buChar char="–"/>
                <a:defRPr sz="2800">
                  <a:solidFill>
                    <a:schemeClr val="tx1"/>
                  </a:solidFill>
                  <a:latin typeface="Times" panose="02020603050405020304" pitchFamily="18" charset="0"/>
                </a:defRPr>
              </a:lvl2pPr>
              <a:lvl3pPr marL="1143000" indent="-228600">
                <a:spcBef>
                  <a:spcPct val="20000"/>
                </a:spcBef>
                <a:buChar char="•"/>
                <a:defRPr sz="2400">
                  <a:solidFill>
                    <a:schemeClr val="tx1"/>
                  </a:solidFill>
                  <a:latin typeface="Times" panose="02020603050405020304" pitchFamily="18" charset="0"/>
                </a:defRPr>
              </a:lvl3pPr>
              <a:lvl4pPr marL="1600200" indent="-228600">
                <a:spcBef>
                  <a:spcPct val="20000"/>
                </a:spcBef>
                <a:buChar char="–"/>
                <a:defRPr sz="2000">
                  <a:solidFill>
                    <a:schemeClr val="tx1"/>
                  </a:solidFill>
                  <a:latin typeface="Times" panose="02020603050405020304" pitchFamily="18" charset="0"/>
                </a:defRPr>
              </a:lvl4pPr>
              <a:lvl5pPr marL="2057400" indent="-228600">
                <a:spcBef>
                  <a:spcPct val="20000"/>
                </a:spcBef>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defRPr>
              </a:lvl9pPr>
            </a:lstStyle>
            <a:p>
              <a:pPr algn="ctr" eaLnBrk="1" hangingPunct="1">
                <a:spcBef>
                  <a:spcPct val="0"/>
                </a:spcBef>
                <a:buFontTx/>
                <a:buNone/>
              </a:pPr>
              <a:r>
                <a:rPr lang="en-GB" altLang="en-US" sz="1400" b="1">
                  <a:solidFill>
                    <a:schemeClr val="bg1"/>
                  </a:solidFill>
                  <a:latin typeface="Arial" panose="020B0604020202020204" pitchFamily="34" charset="0"/>
                  <a:ea typeface="ＭＳ Ｐゴシック" panose="020B0600070205080204" pitchFamily="34" charset="-128"/>
                </a:rPr>
                <a:t>3V</a:t>
              </a:r>
              <a:endParaRPr lang="en-GB" altLang="en-US" sz="2400">
                <a:solidFill>
                  <a:schemeClr val="bg1"/>
                </a:solidFill>
                <a:latin typeface="Arial" panose="020B0604020202020204" pitchFamily="34" charset="0"/>
                <a:ea typeface="ＭＳ Ｐゴシック" panose="020B0600070205080204" pitchFamily="34" charset="-128"/>
              </a:endParaRPr>
            </a:p>
          </p:txBody>
        </p:sp>
        <p:sp>
          <p:nvSpPr>
            <p:cNvPr id="43" name="Line 13">
              <a:extLst>
                <a:ext uri="{FF2B5EF4-FFF2-40B4-BE49-F238E27FC236}">
                  <a16:creationId xmlns:a16="http://schemas.microsoft.com/office/drawing/2014/main" id="{33E182DE-731A-4979-AC0C-A94820C66185}"/>
                </a:ext>
              </a:extLst>
            </p:cNvPr>
            <p:cNvSpPr>
              <a:spLocks noChangeShapeType="1"/>
            </p:cNvSpPr>
            <p:nvPr/>
          </p:nvSpPr>
          <p:spPr bwMode="auto">
            <a:xfrm>
              <a:off x="4060825" y="2193925"/>
              <a:ext cx="0" cy="31115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a:lstStyle/>
            <a:p>
              <a:endParaRPr lang="en-AU">
                <a:solidFill>
                  <a:schemeClr val="bg1"/>
                </a:solidFill>
              </a:endParaRPr>
            </a:p>
          </p:txBody>
        </p:sp>
        <p:sp>
          <p:nvSpPr>
            <p:cNvPr id="44" name="Line 14">
              <a:extLst>
                <a:ext uri="{FF2B5EF4-FFF2-40B4-BE49-F238E27FC236}">
                  <a16:creationId xmlns:a16="http://schemas.microsoft.com/office/drawing/2014/main" id="{E04957FA-6723-4BD2-ACC5-52ACAC311D9C}"/>
                </a:ext>
              </a:extLst>
            </p:cNvPr>
            <p:cNvSpPr>
              <a:spLocks noChangeShapeType="1"/>
            </p:cNvSpPr>
            <p:nvPr/>
          </p:nvSpPr>
          <p:spPr bwMode="auto">
            <a:xfrm>
              <a:off x="4151313" y="2246314"/>
              <a:ext cx="0" cy="206375"/>
            </a:xfrm>
            <a:prstGeom prst="line">
              <a:avLst/>
            </a:prstGeom>
            <a:noFill/>
            <a:ln w="76200">
              <a:solidFill>
                <a:schemeClr val="bg1"/>
              </a:solidFill>
              <a:round/>
              <a:headEnd/>
              <a:tailEnd/>
            </a:ln>
            <a:extLst>
              <a:ext uri="{909E8E84-426E-40DD-AFC4-6F175D3DCCD1}">
                <a14:hiddenFill xmlns:a14="http://schemas.microsoft.com/office/drawing/2010/main">
                  <a:noFill/>
                </a14:hiddenFill>
              </a:ext>
            </a:extLst>
          </p:spPr>
          <p:txBody>
            <a:bodyPr/>
            <a:lstStyle/>
            <a:p>
              <a:endParaRPr lang="en-AU">
                <a:solidFill>
                  <a:schemeClr val="bg1"/>
                </a:solidFill>
              </a:endParaRPr>
            </a:p>
          </p:txBody>
        </p:sp>
        <p:sp>
          <p:nvSpPr>
            <p:cNvPr id="45" name="Line 15">
              <a:extLst>
                <a:ext uri="{FF2B5EF4-FFF2-40B4-BE49-F238E27FC236}">
                  <a16:creationId xmlns:a16="http://schemas.microsoft.com/office/drawing/2014/main" id="{DEEF6A70-AB31-4E73-953C-9A459032C654}"/>
                </a:ext>
              </a:extLst>
            </p:cNvPr>
            <p:cNvSpPr>
              <a:spLocks noChangeShapeType="1"/>
            </p:cNvSpPr>
            <p:nvPr/>
          </p:nvSpPr>
          <p:spPr bwMode="auto">
            <a:xfrm>
              <a:off x="2930525" y="3697289"/>
              <a:ext cx="0" cy="517525"/>
            </a:xfrm>
            <a:prstGeom prst="line">
              <a:avLst/>
            </a:prstGeom>
            <a:noFill/>
            <a:ln w="38100">
              <a:solidFill>
                <a:schemeClr val="bg1"/>
              </a:solidFill>
              <a:round/>
              <a:headEnd/>
              <a:tailEnd/>
            </a:ln>
            <a:extLst>
              <a:ext uri="{909E8E84-426E-40DD-AFC4-6F175D3DCCD1}">
                <a14:hiddenFill xmlns:a14="http://schemas.microsoft.com/office/drawing/2010/main">
                  <a:noFill/>
                </a14:hiddenFill>
              </a:ext>
            </a:extLst>
          </p:spPr>
          <p:txBody>
            <a:bodyPr/>
            <a:lstStyle/>
            <a:p>
              <a:endParaRPr lang="en-AU">
                <a:solidFill>
                  <a:schemeClr val="bg1"/>
                </a:solidFill>
              </a:endParaRPr>
            </a:p>
          </p:txBody>
        </p:sp>
        <p:sp>
          <p:nvSpPr>
            <p:cNvPr id="46" name="Line 16">
              <a:extLst>
                <a:ext uri="{FF2B5EF4-FFF2-40B4-BE49-F238E27FC236}">
                  <a16:creationId xmlns:a16="http://schemas.microsoft.com/office/drawing/2014/main" id="{57647A64-A5F8-4DA7-9B53-8DFF4DC64CFB}"/>
                </a:ext>
              </a:extLst>
            </p:cNvPr>
            <p:cNvSpPr>
              <a:spLocks noChangeShapeType="1"/>
            </p:cNvSpPr>
            <p:nvPr/>
          </p:nvSpPr>
          <p:spPr bwMode="auto">
            <a:xfrm>
              <a:off x="3789364" y="3697289"/>
              <a:ext cx="1587" cy="517525"/>
            </a:xfrm>
            <a:prstGeom prst="line">
              <a:avLst/>
            </a:prstGeom>
            <a:noFill/>
            <a:ln w="38100">
              <a:solidFill>
                <a:schemeClr val="bg1"/>
              </a:solidFill>
              <a:round/>
              <a:headEnd/>
              <a:tailEnd/>
            </a:ln>
            <a:extLst>
              <a:ext uri="{909E8E84-426E-40DD-AFC4-6F175D3DCCD1}">
                <a14:hiddenFill xmlns:a14="http://schemas.microsoft.com/office/drawing/2010/main">
                  <a:noFill/>
                </a14:hiddenFill>
              </a:ext>
            </a:extLst>
          </p:spPr>
          <p:txBody>
            <a:bodyPr/>
            <a:lstStyle/>
            <a:p>
              <a:endParaRPr lang="en-AU">
                <a:solidFill>
                  <a:schemeClr val="bg1"/>
                </a:solidFill>
              </a:endParaRPr>
            </a:p>
          </p:txBody>
        </p:sp>
        <p:sp>
          <p:nvSpPr>
            <p:cNvPr id="47" name="Line 17">
              <a:extLst>
                <a:ext uri="{FF2B5EF4-FFF2-40B4-BE49-F238E27FC236}">
                  <a16:creationId xmlns:a16="http://schemas.microsoft.com/office/drawing/2014/main" id="{75A0919C-3247-449D-80C4-5F995C21BBCD}"/>
                </a:ext>
              </a:extLst>
            </p:cNvPr>
            <p:cNvSpPr>
              <a:spLocks noChangeShapeType="1"/>
            </p:cNvSpPr>
            <p:nvPr/>
          </p:nvSpPr>
          <p:spPr bwMode="auto">
            <a:xfrm>
              <a:off x="4197350" y="3697289"/>
              <a:ext cx="858838" cy="1587"/>
            </a:xfrm>
            <a:prstGeom prst="line">
              <a:avLst/>
            </a:prstGeom>
            <a:noFill/>
            <a:ln w="38100">
              <a:solidFill>
                <a:schemeClr val="bg1"/>
              </a:solidFill>
              <a:round/>
              <a:headEnd/>
              <a:tailEnd/>
            </a:ln>
            <a:extLst>
              <a:ext uri="{909E8E84-426E-40DD-AFC4-6F175D3DCCD1}">
                <a14:hiddenFill xmlns:a14="http://schemas.microsoft.com/office/drawing/2010/main">
                  <a:noFill/>
                </a14:hiddenFill>
              </a:ext>
            </a:extLst>
          </p:spPr>
          <p:txBody>
            <a:bodyPr/>
            <a:lstStyle/>
            <a:p>
              <a:endParaRPr lang="en-AU">
                <a:solidFill>
                  <a:schemeClr val="bg1"/>
                </a:solidFill>
              </a:endParaRPr>
            </a:p>
          </p:txBody>
        </p:sp>
        <p:sp>
          <p:nvSpPr>
            <p:cNvPr id="48" name="Oval 18">
              <a:extLst>
                <a:ext uri="{FF2B5EF4-FFF2-40B4-BE49-F238E27FC236}">
                  <a16:creationId xmlns:a16="http://schemas.microsoft.com/office/drawing/2014/main" id="{FE681887-D466-402B-BE12-00A28DB3E91B}"/>
                </a:ext>
              </a:extLst>
            </p:cNvPr>
            <p:cNvSpPr>
              <a:spLocks noChangeArrowheads="1"/>
            </p:cNvSpPr>
            <p:nvPr/>
          </p:nvSpPr>
          <p:spPr bwMode="auto">
            <a:xfrm>
              <a:off x="4464050" y="3489325"/>
              <a:ext cx="344488" cy="363538"/>
            </a:xfrm>
            <a:prstGeom prst="ellipse">
              <a:avLst/>
            </a:prstGeom>
            <a:solidFill>
              <a:srgbClr val="FFFFFF"/>
            </a:solidFill>
            <a:ln w="38100">
              <a:solidFill>
                <a:schemeClr val="bg1"/>
              </a:solidFill>
              <a:round/>
              <a:headEnd/>
              <a:tailEnd/>
            </a:ln>
          </p:spPr>
          <p:txBody>
            <a:bodyPr wrap="none" lIns="66057" tIns="33028" rIns="66057" bIns="33028" anchor="ctr"/>
            <a:lstStyle>
              <a:lvl1pPr>
                <a:spcBef>
                  <a:spcPct val="20000"/>
                </a:spcBef>
                <a:buChar char="•"/>
                <a:defRPr sz="3200">
                  <a:solidFill>
                    <a:schemeClr val="tx1"/>
                  </a:solidFill>
                  <a:latin typeface="Times" panose="02020603050405020304" pitchFamily="18" charset="0"/>
                </a:defRPr>
              </a:lvl1pPr>
              <a:lvl2pPr marL="742950" indent="-285750">
                <a:spcBef>
                  <a:spcPct val="20000"/>
                </a:spcBef>
                <a:buChar char="–"/>
                <a:defRPr sz="2800">
                  <a:solidFill>
                    <a:schemeClr val="tx1"/>
                  </a:solidFill>
                  <a:latin typeface="Times" panose="02020603050405020304" pitchFamily="18" charset="0"/>
                </a:defRPr>
              </a:lvl2pPr>
              <a:lvl3pPr marL="1143000" indent="-228600">
                <a:spcBef>
                  <a:spcPct val="20000"/>
                </a:spcBef>
                <a:buChar char="•"/>
                <a:defRPr sz="2400">
                  <a:solidFill>
                    <a:schemeClr val="tx1"/>
                  </a:solidFill>
                  <a:latin typeface="Times" panose="02020603050405020304" pitchFamily="18" charset="0"/>
                </a:defRPr>
              </a:lvl3pPr>
              <a:lvl4pPr marL="1600200" indent="-228600">
                <a:spcBef>
                  <a:spcPct val="20000"/>
                </a:spcBef>
                <a:buChar char="–"/>
                <a:defRPr sz="2000">
                  <a:solidFill>
                    <a:schemeClr val="tx1"/>
                  </a:solidFill>
                  <a:latin typeface="Times" panose="02020603050405020304" pitchFamily="18" charset="0"/>
                </a:defRPr>
              </a:lvl4pPr>
              <a:lvl5pPr marL="2057400" indent="-228600">
                <a:spcBef>
                  <a:spcPct val="20000"/>
                </a:spcBef>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defRPr>
              </a:lvl9pPr>
            </a:lstStyle>
            <a:p>
              <a:pPr algn="ctr" eaLnBrk="1" hangingPunct="1">
                <a:spcBef>
                  <a:spcPct val="0"/>
                </a:spcBef>
                <a:buFontTx/>
                <a:buNone/>
              </a:pPr>
              <a:r>
                <a:rPr lang="en-GB" altLang="en-US" sz="1400" b="1">
                  <a:solidFill>
                    <a:schemeClr val="bg1"/>
                  </a:solidFill>
                  <a:latin typeface="Arial" panose="020B0604020202020204" pitchFamily="34" charset="0"/>
                  <a:ea typeface="ＭＳ Ｐゴシック" panose="020B0600070205080204" pitchFamily="34" charset="-128"/>
                </a:rPr>
                <a:t>3V</a:t>
              </a:r>
              <a:endParaRPr lang="en-GB" altLang="en-US" sz="2400">
                <a:solidFill>
                  <a:schemeClr val="bg1"/>
                </a:solidFill>
                <a:latin typeface="Arial" panose="020B0604020202020204" pitchFamily="34" charset="0"/>
                <a:ea typeface="ＭＳ Ｐゴシック" panose="020B0600070205080204" pitchFamily="34" charset="-128"/>
              </a:endParaRPr>
            </a:p>
          </p:txBody>
        </p:sp>
        <p:sp>
          <p:nvSpPr>
            <p:cNvPr id="49" name="Line 19">
              <a:extLst>
                <a:ext uri="{FF2B5EF4-FFF2-40B4-BE49-F238E27FC236}">
                  <a16:creationId xmlns:a16="http://schemas.microsoft.com/office/drawing/2014/main" id="{5880451B-7528-406A-B01C-ECBB77A3E4E9}"/>
                </a:ext>
              </a:extLst>
            </p:cNvPr>
            <p:cNvSpPr>
              <a:spLocks noChangeShapeType="1"/>
            </p:cNvSpPr>
            <p:nvPr/>
          </p:nvSpPr>
          <p:spPr bwMode="auto">
            <a:xfrm>
              <a:off x="4197350" y="3697289"/>
              <a:ext cx="0" cy="517525"/>
            </a:xfrm>
            <a:prstGeom prst="line">
              <a:avLst/>
            </a:prstGeom>
            <a:noFill/>
            <a:ln w="38100">
              <a:solidFill>
                <a:schemeClr val="bg1"/>
              </a:solidFill>
              <a:round/>
              <a:headEnd/>
              <a:tailEnd/>
            </a:ln>
            <a:extLst>
              <a:ext uri="{909E8E84-426E-40DD-AFC4-6F175D3DCCD1}">
                <a14:hiddenFill xmlns:a14="http://schemas.microsoft.com/office/drawing/2010/main">
                  <a:noFill/>
                </a14:hiddenFill>
              </a:ext>
            </a:extLst>
          </p:spPr>
          <p:txBody>
            <a:bodyPr/>
            <a:lstStyle/>
            <a:p>
              <a:endParaRPr lang="en-AU">
                <a:solidFill>
                  <a:schemeClr val="bg1"/>
                </a:solidFill>
              </a:endParaRPr>
            </a:p>
          </p:txBody>
        </p:sp>
        <p:sp>
          <p:nvSpPr>
            <p:cNvPr id="50" name="Line 20">
              <a:extLst>
                <a:ext uri="{FF2B5EF4-FFF2-40B4-BE49-F238E27FC236}">
                  <a16:creationId xmlns:a16="http://schemas.microsoft.com/office/drawing/2014/main" id="{FD129340-D211-416E-B2D1-1609C9897D2F}"/>
                </a:ext>
              </a:extLst>
            </p:cNvPr>
            <p:cNvSpPr>
              <a:spLocks noChangeShapeType="1"/>
            </p:cNvSpPr>
            <p:nvPr/>
          </p:nvSpPr>
          <p:spPr bwMode="auto">
            <a:xfrm>
              <a:off x="5056189" y="3697289"/>
              <a:ext cx="1587" cy="517525"/>
            </a:xfrm>
            <a:prstGeom prst="line">
              <a:avLst/>
            </a:prstGeom>
            <a:noFill/>
            <a:ln w="38100">
              <a:solidFill>
                <a:schemeClr val="bg1"/>
              </a:solidFill>
              <a:round/>
              <a:headEnd/>
              <a:tailEnd/>
            </a:ln>
            <a:extLst>
              <a:ext uri="{909E8E84-426E-40DD-AFC4-6F175D3DCCD1}">
                <a14:hiddenFill xmlns:a14="http://schemas.microsoft.com/office/drawing/2010/main">
                  <a:noFill/>
                </a14:hiddenFill>
              </a:ext>
            </a:extLst>
          </p:spPr>
          <p:txBody>
            <a:bodyPr/>
            <a:lstStyle/>
            <a:p>
              <a:endParaRPr lang="en-AU">
                <a:solidFill>
                  <a:schemeClr val="bg1"/>
                </a:solidFill>
              </a:endParaRPr>
            </a:p>
          </p:txBody>
        </p:sp>
        <p:sp>
          <p:nvSpPr>
            <p:cNvPr id="51" name="Line 21">
              <a:extLst>
                <a:ext uri="{FF2B5EF4-FFF2-40B4-BE49-F238E27FC236}">
                  <a16:creationId xmlns:a16="http://schemas.microsoft.com/office/drawing/2014/main" id="{67715546-D38F-45A1-AF50-DF3D3DACF101}"/>
                </a:ext>
              </a:extLst>
            </p:cNvPr>
            <p:cNvSpPr>
              <a:spLocks noChangeShapeType="1"/>
            </p:cNvSpPr>
            <p:nvPr/>
          </p:nvSpPr>
          <p:spPr bwMode="auto">
            <a:xfrm>
              <a:off x="3741739" y="2763839"/>
              <a:ext cx="860425" cy="1587"/>
            </a:xfrm>
            <a:prstGeom prst="line">
              <a:avLst/>
            </a:prstGeom>
            <a:noFill/>
            <a:ln w="38100">
              <a:solidFill>
                <a:schemeClr val="bg1"/>
              </a:solidFill>
              <a:round/>
              <a:headEnd/>
              <a:tailEnd/>
            </a:ln>
            <a:extLst>
              <a:ext uri="{909E8E84-426E-40DD-AFC4-6F175D3DCCD1}">
                <a14:hiddenFill xmlns:a14="http://schemas.microsoft.com/office/drawing/2010/main">
                  <a:noFill/>
                </a14:hiddenFill>
              </a:ext>
            </a:extLst>
          </p:spPr>
          <p:txBody>
            <a:bodyPr/>
            <a:lstStyle/>
            <a:p>
              <a:endParaRPr lang="en-AU">
                <a:solidFill>
                  <a:schemeClr val="bg1"/>
                </a:solidFill>
              </a:endParaRPr>
            </a:p>
          </p:txBody>
        </p:sp>
        <p:sp>
          <p:nvSpPr>
            <p:cNvPr id="52" name="Oval 22">
              <a:extLst>
                <a:ext uri="{FF2B5EF4-FFF2-40B4-BE49-F238E27FC236}">
                  <a16:creationId xmlns:a16="http://schemas.microsoft.com/office/drawing/2014/main" id="{E611F809-467C-4439-8E00-AF5F19048F08}"/>
                </a:ext>
              </a:extLst>
            </p:cNvPr>
            <p:cNvSpPr>
              <a:spLocks noChangeArrowheads="1"/>
            </p:cNvSpPr>
            <p:nvPr/>
          </p:nvSpPr>
          <p:spPr bwMode="auto">
            <a:xfrm>
              <a:off x="3987800" y="2557463"/>
              <a:ext cx="488950" cy="361950"/>
            </a:xfrm>
            <a:prstGeom prst="ellipse">
              <a:avLst/>
            </a:prstGeom>
            <a:solidFill>
              <a:srgbClr val="FFFFFF"/>
            </a:solidFill>
            <a:ln w="38100">
              <a:solidFill>
                <a:schemeClr val="bg1"/>
              </a:solidFill>
              <a:round/>
              <a:headEnd/>
              <a:tailEnd/>
            </a:ln>
          </p:spPr>
          <p:txBody>
            <a:bodyPr wrap="none" lIns="66057" tIns="33028" rIns="66057" bIns="33028" anchor="ctr"/>
            <a:lstStyle>
              <a:lvl1pPr>
                <a:spcBef>
                  <a:spcPct val="20000"/>
                </a:spcBef>
                <a:buChar char="•"/>
                <a:defRPr sz="3200">
                  <a:solidFill>
                    <a:schemeClr val="tx1"/>
                  </a:solidFill>
                  <a:latin typeface="Times" panose="02020603050405020304" pitchFamily="18" charset="0"/>
                </a:defRPr>
              </a:lvl1pPr>
              <a:lvl2pPr marL="742950" indent="-285750">
                <a:spcBef>
                  <a:spcPct val="20000"/>
                </a:spcBef>
                <a:buChar char="–"/>
                <a:defRPr sz="2800">
                  <a:solidFill>
                    <a:schemeClr val="tx1"/>
                  </a:solidFill>
                  <a:latin typeface="Times" panose="02020603050405020304" pitchFamily="18" charset="0"/>
                </a:defRPr>
              </a:lvl2pPr>
              <a:lvl3pPr marL="1143000" indent="-228600">
                <a:spcBef>
                  <a:spcPct val="20000"/>
                </a:spcBef>
                <a:buChar char="•"/>
                <a:defRPr sz="2400">
                  <a:solidFill>
                    <a:schemeClr val="tx1"/>
                  </a:solidFill>
                  <a:latin typeface="Times" panose="02020603050405020304" pitchFamily="18" charset="0"/>
                </a:defRPr>
              </a:lvl3pPr>
              <a:lvl4pPr marL="1600200" indent="-228600">
                <a:spcBef>
                  <a:spcPct val="20000"/>
                </a:spcBef>
                <a:buChar char="–"/>
                <a:defRPr sz="2000">
                  <a:solidFill>
                    <a:schemeClr val="tx1"/>
                  </a:solidFill>
                  <a:latin typeface="Times" panose="02020603050405020304" pitchFamily="18" charset="0"/>
                </a:defRPr>
              </a:lvl4pPr>
              <a:lvl5pPr marL="2057400" indent="-228600">
                <a:spcBef>
                  <a:spcPct val="20000"/>
                </a:spcBef>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defRPr>
              </a:lvl9pPr>
            </a:lstStyle>
            <a:p>
              <a:pPr algn="ctr" eaLnBrk="1" hangingPunct="1">
                <a:spcBef>
                  <a:spcPct val="0"/>
                </a:spcBef>
                <a:buFontTx/>
                <a:buNone/>
              </a:pPr>
              <a:r>
                <a:rPr lang="en-GB" altLang="en-US" sz="1400" b="1">
                  <a:solidFill>
                    <a:schemeClr val="bg1"/>
                  </a:solidFill>
                  <a:latin typeface="Arial" panose="020B0604020202020204" pitchFamily="34" charset="0"/>
                  <a:ea typeface="ＭＳ Ｐゴシック" panose="020B0600070205080204" pitchFamily="34" charset="-128"/>
                </a:rPr>
                <a:t>6V</a:t>
              </a:r>
              <a:endParaRPr lang="en-GB" altLang="en-US" sz="2400">
                <a:solidFill>
                  <a:schemeClr val="bg1"/>
                </a:solidFill>
                <a:latin typeface="Arial" panose="020B0604020202020204" pitchFamily="34" charset="0"/>
                <a:ea typeface="ＭＳ Ｐゴシック" panose="020B0600070205080204" pitchFamily="34" charset="-128"/>
              </a:endParaRPr>
            </a:p>
          </p:txBody>
        </p:sp>
        <p:sp>
          <p:nvSpPr>
            <p:cNvPr id="53" name="Line 23">
              <a:extLst>
                <a:ext uri="{FF2B5EF4-FFF2-40B4-BE49-F238E27FC236}">
                  <a16:creationId xmlns:a16="http://schemas.microsoft.com/office/drawing/2014/main" id="{5A42627D-07E8-4B99-A8AB-7B6AF4E85556}"/>
                </a:ext>
              </a:extLst>
            </p:cNvPr>
            <p:cNvSpPr>
              <a:spLocks noChangeShapeType="1"/>
            </p:cNvSpPr>
            <p:nvPr/>
          </p:nvSpPr>
          <p:spPr bwMode="auto">
            <a:xfrm>
              <a:off x="3741739" y="2349500"/>
              <a:ext cx="1587" cy="414338"/>
            </a:xfrm>
            <a:prstGeom prst="line">
              <a:avLst/>
            </a:prstGeom>
            <a:noFill/>
            <a:ln w="38100">
              <a:solidFill>
                <a:schemeClr val="bg1"/>
              </a:solidFill>
              <a:round/>
              <a:headEnd/>
              <a:tailEnd/>
            </a:ln>
            <a:extLst>
              <a:ext uri="{909E8E84-426E-40DD-AFC4-6F175D3DCCD1}">
                <a14:hiddenFill xmlns:a14="http://schemas.microsoft.com/office/drawing/2010/main">
                  <a:noFill/>
                </a14:hiddenFill>
              </a:ext>
            </a:extLst>
          </p:spPr>
          <p:txBody>
            <a:bodyPr/>
            <a:lstStyle/>
            <a:p>
              <a:endParaRPr lang="en-AU">
                <a:solidFill>
                  <a:schemeClr val="bg1"/>
                </a:solidFill>
              </a:endParaRPr>
            </a:p>
          </p:txBody>
        </p:sp>
        <p:sp>
          <p:nvSpPr>
            <p:cNvPr id="54" name="Line 24">
              <a:extLst>
                <a:ext uri="{FF2B5EF4-FFF2-40B4-BE49-F238E27FC236}">
                  <a16:creationId xmlns:a16="http://schemas.microsoft.com/office/drawing/2014/main" id="{F2053B93-7832-4B67-BCE2-AEB503397746}"/>
                </a:ext>
              </a:extLst>
            </p:cNvPr>
            <p:cNvSpPr>
              <a:spLocks noChangeShapeType="1"/>
            </p:cNvSpPr>
            <p:nvPr/>
          </p:nvSpPr>
          <p:spPr bwMode="auto">
            <a:xfrm>
              <a:off x="4602163" y="2349500"/>
              <a:ext cx="0" cy="414338"/>
            </a:xfrm>
            <a:prstGeom prst="line">
              <a:avLst/>
            </a:prstGeom>
            <a:noFill/>
            <a:ln w="38100">
              <a:solidFill>
                <a:schemeClr val="bg1"/>
              </a:solidFill>
              <a:round/>
              <a:headEnd/>
              <a:tailEnd/>
            </a:ln>
            <a:extLst>
              <a:ext uri="{909E8E84-426E-40DD-AFC4-6F175D3DCCD1}">
                <a14:hiddenFill xmlns:a14="http://schemas.microsoft.com/office/drawing/2010/main">
                  <a:noFill/>
                </a14:hiddenFill>
              </a:ext>
            </a:extLst>
          </p:spPr>
          <p:txBody>
            <a:bodyPr/>
            <a:lstStyle/>
            <a:p>
              <a:endParaRPr lang="en-AU">
                <a:solidFill>
                  <a:schemeClr val="bg1"/>
                </a:solidFill>
              </a:endParaRPr>
            </a:p>
          </p:txBody>
        </p:sp>
        <p:sp>
          <p:nvSpPr>
            <p:cNvPr id="55" name="Oval 25">
              <a:extLst>
                <a:ext uri="{FF2B5EF4-FFF2-40B4-BE49-F238E27FC236}">
                  <a16:creationId xmlns:a16="http://schemas.microsoft.com/office/drawing/2014/main" id="{3A676B3B-857A-4397-90CB-1369C10D8EB6}"/>
                </a:ext>
              </a:extLst>
            </p:cNvPr>
            <p:cNvSpPr>
              <a:spLocks noChangeArrowheads="1"/>
            </p:cNvSpPr>
            <p:nvPr/>
          </p:nvSpPr>
          <p:spPr bwMode="auto">
            <a:xfrm>
              <a:off x="2273300" y="3089275"/>
              <a:ext cx="503238" cy="361950"/>
            </a:xfrm>
            <a:prstGeom prst="ellipse">
              <a:avLst/>
            </a:prstGeom>
            <a:solidFill>
              <a:srgbClr val="FFFFFF"/>
            </a:solidFill>
            <a:ln w="38100">
              <a:solidFill>
                <a:schemeClr val="bg1"/>
              </a:solidFill>
              <a:round/>
              <a:headEnd/>
              <a:tailEnd/>
            </a:ln>
          </p:spPr>
          <p:txBody>
            <a:bodyPr wrap="none" lIns="66057" tIns="33028" rIns="66057" bIns="33028" anchor="ctr"/>
            <a:lstStyle>
              <a:lvl1pPr>
                <a:spcBef>
                  <a:spcPct val="20000"/>
                </a:spcBef>
                <a:buChar char="•"/>
                <a:defRPr sz="3200">
                  <a:solidFill>
                    <a:schemeClr val="tx1"/>
                  </a:solidFill>
                  <a:latin typeface="Times" panose="02020603050405020304" pitchFamily="18" charset="0"/>
                </a:defRPr>
              </a:lvl1pPr>
              <a:lvl2pPr marL="742950" indent="-285750">
                <a:spcBef>
                  <a:spcPct val="20000"/>
                </a:spcBef>
                <a:buChar char="–"/>
                <a:defRPr sz="2800">
                  <a:solidFill>
                    <a:schemeClr val="tx1"/>
                  </a:solidFill>
                  <a:latin typeface="Times" panose="02020603050405020304" pitchFamily="18" charset="0"/>
                </a:defRPr>
              </a:lvl2pPr>
              <a:lvl3pPr marL="1143000" indent="-228600">
                <a:spcBef>
                  <a:spcPct val="20000"/>
                </a:spcBef>
                <a:buChar char="•"/>
                <a:defRPr sz="2400">
                  <a:solidFill>
                    <a:schemeClr val="tx1"/>
                  </a:solidFill>
                  <a:latin typeface="Times" panose="02020603050405020304" pitchFamily="18" charset="0"/>
                </a:defRPr>
              </a:lvl3pPr>
              <a:lvl4pPr marL="1600200" indent="-228600">
                <a:spcBef>
                  <a:spcPct val="20000"/>
                </a:spcBef>
                <a:buChar char="–"/>
                <a:defRPr sz="2000">
                  <a:solidFill>
                    <a:schemeClr val="tx1"/>
                  </a:solidFill>
                  <a:latin typeface="Times" panose="02020603050405020304" pitchFamily="18" charset="0"/>
                </a:defRPr>
              </a:lvl4pPr>
              <a:lvl5pPr marL="2057400" indent="-228600">
                <a:spcBef>
                  <a:spcPct val="20000"/>
                </a:spcBef>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defRPr>
              </a:lvl9pPr>
            </a:lstStyle>
            <a:p>
              <a:pPr algn="ctr" eaLnBrk="1" hangingPunct="1">
                <a:spcBef>
                  <a:spcPct val="0"/>
                </a:spcBef>
                <a:buFontTx/>
                <a:buNone/>
              </a:pPr>
              <a:r>
                <a:rPr lang="en-GB" altLang="en-US" sz="1400" b="1">
                  <a:solidFill>
                    <a:schemeClr val="bg1"/>
                  </a:solidFill>
                  <a:latin typeface="Arial" panose="020B0604020202020204" pitchFamily="34" charset="0"/>
                  <a:ea typeface="ＭＳ Ｐゴシック" panose="020B0600070205080204" pitchFamily="34" charset="-128"/>
                </a:rPr>
                <a:t>4A</a:t>
              </a:r>
              <a:endParaRPr lang="en-GB" altLang="en-US" sz="2400">
                <a:solidFill>
                  <a:schemeClr val="bg1"/>
                </a:solidFill>
                <a:latin typeface="Arial" panose="020B0604020202020204" pitchFamily="34" charset="0"/>
                <a:ea typeface="ＭＳ Ｐゴシック" panose="020B0600070205080204" pitchFamily="34" charset="-128"/>
              </a:endParaRPr>
            </a:p>
          </p:txBody>
        </p:sp>
        <p:sp>
          <p:nvSpPr>
            <p:cNvPr id="56" name="Oval 26">
              <a:extLst>
                <a:ext uri="{FF2B5EF4-FFF2-40B4-BE49-F238E27FC236}">
                  <a16:creationId xmlns:a16="http://schemas.microsoft.com/office/drawing/2014/main" id="{29213E32-147A-4FC1-81C0-8520F0BC0B44}"/>
                </a:ext>
              </a:extLst>
            </p:cNvPr>
            <p:cNvSpPr>
              <a:spLocks noChangeArrowheads="1"/>
            </p:cNvSpPr>
            <p:nvPr/>
          </p:nvSpPr>
          <p:spPr bwMode="auto">
            <a:xfrm>
              <a:off x="5688014" y="3089275"/>
              <a:ext cx="358775" cy="361950"/>
            </a:xfrm>
            <a:prstGeom prst="ellipse">
              <a:avLst/>
            </a:prstGeom>
            <a:solidFill>
              <a:srgbClr val="FFFFFF"/>
            </a:solidFill>
            <a:ln w="38100">
              <a:solidFill>
                <a:schemeClr val="bg1"/>
              </a:solidFill>
              <a:round/>
              <a:headEnd/>
              <a:tailEnd/>
            </a:ln>
          </p:spPr>
          <p:txBody>
            <a:bodyPr wrap="none" lIns="66057" tIns="33028" rIns="66057" bIns="33028" anchor="ctr"/>
            <a:lstStyle>
              <a:lvl1pPr>
                <a:spcBef>
                  <a:spcPct val="20000"/>
                </a:spcBef>
                <a:buChar char="•"/>
                <a:defRPr sz="3200">
                  <a:solidFill>
                    <a:schemeClr val="tx1"/>
                  </a:solidFill>
                  <a:latin typeface="Times" panose="02020603050405020304" pitchFamily="18" charset="0"/>
                </a:defRPr>
              </a:lvl1pPr>
              <a:lvl2pPr marL="742950" indent="-285750">
                <a:spcBef>
                  <a:spcPct val="20000"/>
                </a:spcBef>
                <a:buChar char="–"/>
                <a:defRPr sz="2800">
                  <a:solidFill>
                    <a:schemeClr val="tx1"/>
                  </a:solidFill>
                  <a:latin typeface="Times" panose="02020603050405020304" pitchFamily="18" charset="0"/>
                </a:defRPr>
              </a:lvl2pPr>
              <a:lvl3pPr marL="1143000" indent="-228600">
                <a:spcBef>
                  <a:spcPct val="20000"/>
                </a:spcBef>
                <a:buChar char="•"/>
                <a:defRPr sz="2400">
                  <a:solidFill>
                    <a:schemeClr val="tx1"/>
                  </a:solidFill>
                  <a:latin typeface="Times" panose="02020603050405020304" pitchFamily="18" charset="0"/>
                </a:defRPr>
              </a:lvl3pPr>
              <a:lvl4pPr marL="1600200" indent="-228600">
                <a:spcBef>
                  <a:spcPct val="20000"/>
                </a:spcBef>
                <a:buChar char="–"/>
                <a:defRPr sz="2000">
                  <a:solidFill>
                    <a:schemeClr val="tx1"/>
                  </a:solidFill>
                  <a:latin typeface="Times" panose="02020603050405020304" pitchFamily="18" charset="0"/>
                </a:defRPr>
              </a:lvl4pPr>
              <a:lvl5pPr marL="2057400" indent="-228600">
                <a:spcBef>
                  <a:spcPct val="20000"/>
                </a:spcBef>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defRPr>
              </a:lvl9pPr>
            </a:lstStyle>
            <a:p>
              <a:pPr algn="ctr" eaLnBrk="1" hangingPunct="1">
                <a:spcBef>
                  <a:spcPct val="0"/>
                </a:spcBef>
                <a:buFontTx/>
                <a:buNone/>
              </a:pPr>
              <a:r>
                <a:rPr lang="en-GB" altLang="en-US" sz="1400" b="1">
                  <a:solidFill>
                    <a:schemeClr val="bg1"/>
                  </a:solidFill>
                  <a:latin typeface="Arial" panose="020B0604020202020204" pitchFamily="34" charset="0"/>
                  <a:ea typeface="ＭＳ Ｐゴシック" panose="020B0600070205080204" pitchFamily="34" charset="-128"/>
                </a:rPr>
                <a:t>4A</a:t>
              </a:r>
              <a:endParaRPr lang="en-GB" altLang="en-US" sz="2400">
                <a:solidFill>
                  <a:schemeClr val="bg1"/>
                </a:solidFill>
                <a:latin typeface="Arial" panose="020B0604020202020204" pitchFamily="34" charset="0"/>
                <a:ea typeface="ＭＳ Ｐゴシック" panose="020B0600070205080204" pitchFamily="34" charset="-128"/>
              </a:endParaRPr>
            </a:p>
          </p:txBody>
        </p:sp>
        <p:sp>
          <p:nvSpPr>
            <p:cNvPr id="57" name="AutoShape 55">
              <a:extLst>
                <a:ext uri="{FF2B5EF4-FFF2-40B4-BE49-F238E27FC236}">
                  <a16:creationId xmlns:a16="http://schemas.microsoft.com/office/drawing/2014/main" id="{AE2A569E-0ABF-41DA-9025-A6242F292ECD}"/>
                </a:ext>
              </a:extLst>
            </p:cNvPr>
            <p:cNvSpPr>
              <a:spLocks noChangeArrowheads="1"/>
            </p:cNvSpPr>
            <p:nvPr/>
          </p:nvSpPr>
          <p:spPr bwMode="auto">
            <a:xfrm>
              <a:off x="4475163" y="4076700"/>
              <a:ext cx="298450" cy="311150"/>
            </a:xfrm>
            <a:prstGeom prst="flowChartSummingJunction">
              <a:avLst/>
            </a:prstGeom>
            <a:noFill/>
            <a:ln w="3810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panose="02020603050405020304" pitchFamily="18" charset="0"/>
                </a:defRPr>
              </a:lvl1pPr>
              <a:lvl2pPr marL="742950" indent="-285750">
                <a:spcBef>
                  <a:spcPct val="20000"/>
                </a:spcBef>
                <a:buChar char="–"/>
                <a:defRPr sz="2800">
                  <a:solidFill>
                    <a:schemeClr val="tx1"/>
                  </a:solidFill>
                  <a:latin typeface="Times" panose="02020603050405020304" pitchFamily="18" charset="0"/>
                </a:defRPr>
              </a:lvl2pPr>
              <a:lvl3pPr marL="1143000" indent="-228600">
                <a:spcBef>
                  <a:spcPct val="20000"/>
                </a:spcBef>
                <a:buChar char="•"/>
                <a:defRPr sz="2400">
                  <a:solidFill>
                    <a:schemeClr val="tx1"/>
                  </a:solidFill>
                  <a:latin typeface="Times" panose="02020603050405020304" pitchFamily="18" charset="0"/>
                </a:defRPr>
              </a:lvl3pPr>
              <a:lvl4pPr marL="1600200" indent="-228600">
                <a:spcBef>
                  <a:spcPct val="20000"/>
                </a:spcBef>
                <a:buChar char="–"/>
                <a:defRPr sz="2000">
                  <a:solidFill>
                    <a:schemeClr val="tx1"/>
                  </a:solidFill>
                  <a:latin typeface="Times" panose="02020603050405020304" pitchFamily="18" charset="0"/>
                </a:defRPr>
              </a:lvl4pPr>
              <a:lvl5pPr marL="2057400" indent="-228600">
                <a:spcBef>
                  <a:spcPct val="20000"/>
                </a:spcBef>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defRPr>
              </a:lvl9pPr>
            </a:lstStyle>
            <a:p>
              <a:pPr eaLnBrk="1" hangingPunct="1">
                <a:spcBef>
                  <a:spcPct val="0"/>
                </a:spcBef>
                <a:buFontTx/>
                <a:buNone/>
              </a:pPr>
              <a:endParaRPr lang="en-US" altLang="en-US" sz="2400">
                <a:solidFill>
                  <a:schemeClr val="bg1"/>
                </a:solidFill>
                <a:latin typeface="Arial" panose="020B0604020202020204" pitchFamily="34" charset="0"/>
                <a:ea typeface="ＭＳ Ｐゴシック" panose="020B0600070205080204" pitchFamily="34" charset="-128"/>
              </a:endParaRPr>
            </a:p>
          </p:txBody>
        </p:sp>
        <p:sp>
          <p:nvSpPr>
            <p:cNvPr id="58" name="AutoShape 56">
              <a:extLst>
                <a:ext uri="{FF2B5EF4-FFF2-40B4-BE49-F238E27FC236}">
                  <a16:creationId xmlns:a16="http://schemas.microsoft.com/office/drawing/2014/main" id="{CB2B206B-46B4-4A02-89E1-52A184565CCB}"/>
                </a:ext>
              </a:extLst>
            </p:cNvPr>
            <p:cNvSpPr>
              <a:spLocks noChangeArrowheads="1"/>
            </p:cNvSpPr>
            <p:nvPr/>
          </p:nvSpPr>
          <p:spPr bwMode="auto">
            <a:xfrm>
              <a:off x="3178175" y="4076700"/>
              <a:ext cx="298450" cy="311150"/>
            </a:xfrm>
            <a:prstGeom prst="flowChartSummingJunction">
              <a:avLst/>
            </a:prstGeom>
            <a:noFill/>
            <a:ln w="3810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panose="02020603050405020304" pitchFamily="18" charset="0"/>
                </a:defRPr>
              </a:lvl1pPr>
              <a:lvl2pPr marL="742950" indent="-285750">
                <a:spcBef>
                  <a:spcPct val="20000"/>
                </a:spcBef>
                <a:buChar char="–"/>
                <a:defRPr sz="2800">
                  <a:solidFill>
                    <a:schemeClr val="tx1"/>
                  </a:solidFill>
                  <a:latin typeface="Times" panose="02020603050405020304" pitchFamily="18" charset="0"/>
                </a:defRPr>
              </a:lvl2pPr>
              <a:lvl3pPr marL="1143000" indent="-228600">
                <a:spcBef>
                  <a:spcPct val="20000"/>
                </a:spcBef>
                <a:buChar char="•"/>
                <a:defRPr sz="2400">
                  <a:solidFill>
                    <a:schemeClr val="tx1"/>
                  </a:solidFill>
                  <a:latin typeface="Times" panose="02020603050405020304" pitchFamily="18" charset="0"/>
                </a:defRPr>
              </a:lvl3pPr>
              <a:lvl4pPr marL="1600200" indent="-228600">
                <a:spcBef>
                  <a:spcPct val="20000"/>
                </a:spcBef>
                <a:buChar char="–"/>
                <a:defRPr sz="2000">
                  <a:solidFill>
                    <a:schemeClr val="tx1"/>
                  </a:solidFill>
                  <a:latin typeface="Times" panose="02020603050405020304" pitchFamily="18" charset="0"/>
                </a:defRPr>
              </a:lvl4pPr>
              <a:lvl5pPr marL="2057400" indent="-228600">
                <a:spcBef>
                  <a:spcPct val="20000"/>
                </a:spcBef>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defRPr>
              </a:lvl9pPr>
            </a:lstStyle>
            <a:p>
              <a:pPr eaLnBrk="1" hangingPunct="1">
                <a:spcBef>
                  <a:spcPct val="0"/>
                </a:spcBef>
                <a:buFontTx/>
                <a:buNone/>
              </a:pPr>
              <a:endParaRPr lang="en-US" altLang="en-US" sz="2400">
                <a:solidFill>
                  <a:schemeClr val="bg1"/>
                </a:solidFill>
                <a:latin typeface="Arial" panose="020B0604020202020204" pitchFamily="34" charset="0"/>
                <a:ea typeface="ＭＳ Ｐゴシック" panose="020B0600070205080204" pitchFamily="34" charset="-128"/>
              </a:endParaRPr>
            </a:p>
          </p:txBody>
        </p:sp>
        <p:sp>
          <p:nvSpPr>
            <p:cNvPr id="59" name="Oval 57">
              <a:extLst>
                <a:ext uri="{FF2B5EF4-FFF2-40B4-BE49-F238E27FC236}">
                  <a16:creationId xmlns:a16="http://schemas.microsoft.com/office/drawing/2014/main" id="{75489641-75FF-491C-9535-88EE2597230E}"/>
                </a:ext>
              </a:extLst>
            </p:cNvPr>
            <p:cNvSpPr>
              <a:spLocks noChangeArrowheads="1"/>
            </p:cNvSpPr>
            <p:nvPr/>
          </p:nvSpPr>
          <p:spPr bwMode="auto">
            <a:xfrm>
              <a:off x="3827464" y="4076700"/>
              <a:ext cx="358775" cy="361950"/>
            </a:xfrm>
            <a:prstGeom prst="ellipse">
              <a:avLst/>
            </a:prstGeom>
            <a:solidFill>
              <a:srgbClr val="FFFFFF"/>
            </a:solidFill>
            <a:ln w="38100">
              <a:solidFill>
                <a:schemeClr val="bg1"/>
              </a:solidFill>
              <a:round/>
              <a:headEnd/>
              <a:tailEnd/>
            </a:ln>
          </p:spPr>
          <p:txBody>
            <a:bodyPr wrap="none" lIns="66057" tIns="33028" rIns="66057" bIns="33028" anchor="ctr"/>
            <a:lstStyle>
              <a:lvl1pPr>
                <a:spcBef>
                  <a:spcPct val="20000"/>
                </a:spcBef>
                <a:buChar char="•"/>
                <a:defRPr sz="3200">
                  <a:solidFill>
                    <a:schemeClr val="tx1"/>
                  </a:solidFill>
                  <a:latin typeface="Times" panose="02020603050405020304" pitchFamily="18" charset="0"/>
                </a:defRPr>
              </a:lvl1pPr>
              <a:lvl2pPr marL="742950" indent="-285750">
                <a:spcBef>
                  <a:spcPct val="20000"/>
                </a:spcBef>
                <a:buChar char="–"/>
                <a:defRPr sz="2800">
                  <a:solidFill>
                    <a:schemeClr val="tx1"/>
                  </a:solidFill>
                  <a:latin typeface="Times" panose="02020603050405020304" pitchFamily="18" charset="0"/>
                </a:defRPr>
              </a:lvl2pPr>
              <a:lvl3pPr marL="1143000" indent="-228600">
                <a:spcBef>
                  <a:spcPct val="20000"/>
                </a:spcBef>
                <a:buChar char="•"/>
                <a:defRPr sz="2400">
                  <a:solidFill>
                    <a:schemeClr val="tx1"/>
                  </a:solidFill>
                  <a:latin typeface="Times" panose="02020603050405020304" pitchFamily="18" charset="0"/>
                </a:defRPr>
              </a:lvl3pPr>
              <a:lvl4pPr marL="1600200" indent="-228600">
                <a:spcBef>
                  <a:spcPct val="20000"/>
                </a:spcBef>
                <a:buChar char="–"/>
                <a:defRPr sz="2000">
                  <a:solidFill>
                    <a:schemeClr val="tx1"/>
                  </a:solidFill>
                  <a:latin typeface="Times" panose="02020603050405020304" pitchFamily="18" charset="0"/>
                </a:defRPr>
              </a:lvl4pPr>
              <a:lvl5pPr marL="2057400" indent="-228600">
                <a:spcBef>
                  <a:spcPct val="20000"/>
                </a:spcBef>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defRPr>
              </a:lvl9pPr>
            </a:lstStyle>
            <a:p>
              <a:pPr algn="ctr" eaLnBrk="1" hangingPunct="1">
                <a:spcBef>
                  <a:spcPct val="0"/>
                </a:spcBef>
                <a:buFontTx/>
                <a:buNone/>
              </a:pPr>
              <a:r>
                <a:rPr lang="en-GB" altLang="en-US" sz="1400" b="1">
                  <a:solidFill>
                    <a:schemeClr val="bg1"/>
                  </a:solidFill>
                  <a:latin typeface="Arial" panose="020B0604020202020204" pitchFamily="34" charset="0"/>
                  <a:ea typeface="ＭＳ Ｐゴシック" panose="020B0600070205080204" pitchFamily="34" charset="-128"/>
                </a:rPr>
                <a:t>4A</a:t>
              </a:r>
              <a:endParaRPr lang="en-GB" altLang="en-US" sz="2400">
                <a:solidFill>
                  <a:schemeClr val="bg1"/>
                </a:solidFill>
                <a:latin typeface="Arial" panose="020B0604020202020204" pitchFamily="34" charset="0"/>
                <a:ea typeface="ＭＳ Ｐゴシック" panose="020B0600070205080204" pitchFamily="34" charset="-128"/>
              </a:endParaRPr>
            </a:p>
          </p:txBody>
        </p:sp>
      </p:grpSp>
      <p:sp>
        <p:nvSpPr>
          <p:cNvPr id="60" name="Text Box 58">
            <a:extLst>
              <a:ext uri="{FF2B5EF4-FFF2-40B4-BE49-F238E27FC236}">
                <a16:creationId xmlns:a16="http://schemas.microsoft.com/office/drawing/2014/main" id="{C0DDE792-FC82-4CCD-8E3B-0DE4157C14E0}"/>
              </a:ext>
            </a:extLst>
          </p:cNvPr>
          <p:cNvSpPr txBox="1">
            <a:spLocks noChangeArrowheads="1"/>
          </p:cNvSpPr>
          <p:nvPr/>
        </p:nvSpPr>
        <p:spPr bwMode="auto">
          <a:xfrm>
            <a:off x="2135188" y="1628776"/>
            <a:ext cx="647700" cy="519113"/>
          </a:xfrm>
          <a:prstGeom prst="rect">
            <a:avLst/>
          </a:prstGeom>
          <a:noFill/>
          <a:ln w="9525">
            <a:noFill/>
            <a:miter lim="800000"/>
            <a:headEnd/>
            <a:tailEnd/>
          </a:ln>
          <a:effectLst/>
        </p:spPr>
        <p:txBody>
          <a:bodyPr>
            <a:spAutoFit/>
          </a:bodyPr>
          <a:lstStyle/>
          <a:p>
            <a:pPr>
              <a:spcBef>
                <a:spcPct val="50000"/>
              </a:spcBef>
              <a:defRPr/>
            </a:pPr>
            <a:r>
              <a:rPr lang="en-GB" sz="2800" b="1" dirty="0">
                <a:solidFill>
                  <a:schemeClr val="bg1"/>
                </a:solidFill>
                <a:effectLst>
                  <a:outerShdw blurRad="38100" dist="38100" dir="2700000" algn="tl">
                    <a:srgbClr val="000000"/>
                  </a:outerShdw>
                </a:effectLst>
                <a:latin typeface="Comic Sans MS" pitchFamily="-107" charset="0"/>
              </a:rPr>
              <a:t>a)</a:t>
            </a:r>
          </a:p>
        </p:txBody>
      </p:sp>
      <p:sp>
        <p:nvSpPr>
          <p:cNvPr id="61" name="Text Box 59">
            <a:extLst>
              <a:ext uri="{FF2B5EF4-FFF2-40B4-BE49-F238E27FC236}">
                <a16:creationId xmlns:a16="http://schemas.microsoft.com/office/drawing/2014/main" id="{1D860C07-8B44-4A40-8459-027B64101C86}"/>
              </a:ext>
            </a:extLst>
          </p:cNvPr>
          <p:cNvSpPr txBox="1">
            <a:spLocks noChangeArrowheads="1"/>
          </p:cNvSpPr>
          <p:nvPr/>
        </p:nvSpPr>
        <p:spPr bwMode="auto">
          <a:xfrm>
            <a:off x="6240463" y="1628776"/>
            <a:ext cx="647700" cy="519113"/>
          </a:xfrm>
          <a:prstGeom prst="rect">
            <a:avLst/>
          </a:prstGeom>
          <a:noFill/>
          <a:ln w="9525">
            <a:noFill/>
            <a:miter lim="800000"/>
            <a:headEnd/>
            <a:tailEnd/>
          </a:ln>
          <a:effectLst/>
        </p:spPr>
        <p:txBody>
          <a:bodyPr>
            <a:spAutoFit/>
          </a:bodyPr>
          <a:lstStyle/>
          <a:p>
            <a:pPr>
              <a:spcBef>
                <a:spcPct val="50000"/>
              </a:spcBef>
              <a:defRPr/>
            </a:pPr>
            <a:r>
              <a:rPr lang="en-GB" sz="2800" b="1">
                <a:solidFill>
                  <a:schemeClr val="bg1"/>
                </a:solidFill>
                <a:effectLst>
                  <a:outerShdw blurRad="38100" dist="38100" dir="2700000" algn="tl">
                    <a:srgbClr val="000000"/>
                  </a:outerShdw>
                </a:effectLst>
                <a:latin typeface="Comic Sans MS" pitchFamily="-107" charset="0"/>
              </a:rPr>
              <a:t>b)</a:t>
            </a:r>
          </a:p>
        </p:txBody>
      </p:sp>
    </p:spTree>
    <p:extLst>
      <p:ext uri="{BB962C8B-B14F-4D97-AF65-F5344CB8AC3E}">
        <p14:creationId xmlns:p14="http://schemas.microsoft.com/office/powerpoint/2010/main" val="12035953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2">
            <a:extLst>
              <a:ext uri="{FF2B5EF4-FFF2-40B4-BE49-F238E27FC236}">
                <a16:creationId xmlns:a16="http://schemas.microsoft.com/office/drawing/2014/main" id="{7CAE6E59-4884-45F1-B1B7-EF94CF849A8A}"/>
              </a:ext>
            </a:extLst>
          </p:cNvPr>
          <p:cNvSpPr>
            <a:spLocks noGrp="1"/>
          </p:cNvSpPr>
          <p:nvPr>
            <p:ph type="title"/>
          </p:nvPr>
        </p:nvSpPr>
        <p:spPr/>
        <p:txBody>
          <a:bodyPr/>
          <a:lstStyle/>
          <a:p>
            <a:r>
              <a:rPr lang="en-AU" altLang="en-US"/>
              <a:t>Sources: cells and batteries</a:t>
            </a:r>
          </a:p>
        </p:txBody>
      </p:sp>
      <p:sp>
        <p:nvSpPr>
          <p:cNvPr id="60419" name="Content Placeholder 3">
            <a:extLst>
              <a:ext uri="{FF2B5EF4-FFF2-40B4-BE49-F238E27FC236}">
                <a16:creationId xmlns:a16="http://schemas.microsoft.com/office/drawing/2014/main" id="{5C4189BE-DF18-495E-87C7-F3362429B546}"/>
              </a:ext>
            </a:extLst>
          </p:cNvPr>
          <p:cNvSpPr>
            <a:spLocks noGrp="1"/>
          </p:cNvSpPr>
          <p:nvPr>
            <p:ph idx="1"/>
          </p:nvPr>
        </p:nvSpPr>
        <p:spPr/>
        <p:txBody>
          <a:bodyPr/>
          <a:lstStyle/>
          <a:p>
            <a:r>
              <a:rPr lang="en-AU" altLang="en-US" dirty="0" err="1"/>
              <a:t>Emf</a:t>
            </a:r>
            <a:r>
              <a:rPr lang="en-AU" altLang="en-US" dirty="0"/>
              <a:t> = electromotive force = the potential difference across the source i.e. the energy gained per coulomb</a:t>
            </a:r>
          </a:p>
          <a:p>
            <a:r>
              <a:rPr lang="en-AU" altLang="en-US" dirty="0"/>
              <a:t>Chemical cells: chemical PE </a:t>
            </a:r>
            <a:r>
              <a:rPr lang="en-AU" altLang="en-US" dirty="0">
                <a:sym typeface="Wingdings" panose="05000000000000000000" pitchFamily="2" charset="2"/>
              </a:rPr>
              <a:t> EE</a:t>
            </a:r>
          </a:p>
          <a:p>
            <a:r>
              <a:rPr lang="en-AU" altLang="en-US" dirty="0">
                <a:sym typeface="Wingdings" panose="05000000000000000000" pitchFamily="2" charset="2"/>
              </a:rPr>
              <a:t>A chemical reaction occurs at each electrode.</a:t>
            </a:r>
          </a:p>
          <a:p>
            <a:r>
              <a:rPr lang="en-AU" altLang="en-US" dirty="0">
                <a:sym typeface="Wingdings" panose="05000000000000000000" pitchFamily="2" charset="2"/>
              </a:rPr>
              <a:t>Negative electrode – electrons given up to electrode.</a:t>
            </a:r>
          </a:p>
          <a:p>
            <a:r>
              <a:rPr lang="en-AU" altLang="en-US" dirty="0">
                <a:sym typeface="Wingdings" panose="05000000000000000000" pitchFamily="2" charset="2"/>
              </a:rPr>
              <a:t>Positive electrode – electrons removed in reaction.</a:t>
            </a:r>
            <a:endParaRPr lang="en-AU" altLang="en-US" dirty="0"/>
          </a:p>
          <a:p>
            <a:endParaRPr lang="en-AU" altLang="en-US" dirty="0">
              <a:sym typeface="Wingdings" panose="05000000000000000000" pitchFamily="2" charset="2"/>
            </a:endParaRPr>
          </a:p>
          <a:p>
            <a:pPr marL="0" indent="0">
              <a:buNone/>
            </a:pPr>
            <a:endParaRPr lang="en-AU" altLang="en-US" dirty="0"/>
          </a:p>
        </p:txBody>
      </p:sp>
    </p:spTree>
    <p:extLst>
      <p:ext uri="{BB962C8B-B14F-4D97-AF65-F5344CB8AC3E}">
        <p14:creationId xmlns:p14="http://schemas.microsoft.com/office/powerpoint/2010/main" val="206102197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le 1">
            <a:extLst>
              <a:ext uri="{FF2B5EF4-FFF2-40B4-BE49-F238E27FC236}">
                <a16:creationId xmlns:a16="http://schemas.microsoft.com/office/drawing/2014/main" id="{E6D7A599-4F72-42C0-8E63-ADFEC069AD30}"/>
              </a:ext>
            </a:extLst>
          </p:cNvPr>
          <p:cNvSpPr>
            <a:spLocks noGrp="1"/>
          </p:cNvSpPr>
          <p:nvPr>
            <p:ph type="title"/>
          </p:nvPr>
        </p:nvSpPr>
        <p:spPr/>
        <p:txBody>
          <a:bodyPr/>
          <a:lstStyle/>
          <a:p>
            <a:r>
              <a:rPr lang="en-AU" altLang="en-US"/>
              <a:t>Cell connections: series</a:t>
            </a:r>
          </a:p>
        </p:txBody>
      </p:sp>
      <p:sp>
        <p:nvSpPr>
          <p:cNvPr id="64515" name="Content Placeholder 2">
            <a:extLst>
              <a:ext uri="{FF2B5EF4-FFF2-40B4-BE49-F238E27FC236}">
                <a16:creationId xmlns:a16="http://schemas.microsoft.com/office/drawing/2014/main" id="{410337FD-A3C4-4899-8523-676FE55A90F5}"/>
              </a:ext>
            </a:extLst>
          </p:cNvPr>
          <p:cNvSpPr>
            <a:spLocks noGrp="1"/>
          </p:cNvSpPr>
          <p:nvPr>
            <p:ph idx="1"/>
          </p:nvPr>
        </p:nvSpPr>
        <p:spPr/>
        <p:txBody>
          <a:bodyPr/>
          <a:lstStyle/>
          <a:p>
            <a:r>
              <a:rPr lang="en-AU" altLang="en-US" dirty="0"/>
              <a:t>Head to tail </a:t>
            </a:r>
            <a:r>
              <a:rPr lang="en-AU" altLang="en-US" dirty="0" err="1"/>
              <a:t>eg</a:t>
            </a:r>
            <a:r>
              <a:rPr lang="en-AU" altLang="en-US" dirty="0"/>
              <a:t> torch</a:t>
            </a:r>
          </a:p>
          <a:p>
            <a:r>
              <a:rPr lang="en-AU" altLang="en-US" dirty="0"/>
              <a:t>V</a:t>
            </a:r>
            <a:r>
              <a:rPr lang="en-AU" altLang="en-US" baseline="-25000" dirty="0"/>
              <a:t>T</a:t>
            </a:r>
            <a:r>
              <a:rPr lang="en-AU" altLang="en-US" dirty="0"/>
              <a:t> = V1 + V2 + V3</a:t>
            </a:r>
          </a:p>
          <a:p>
            <a:r>
              <a:rPr lang="en-AU" altLang="en-US" dirty="0"/>
              <a:t>I same</a:t>
            </a:r>
          </a:p>
        </p:txBody>
      </p:sp>
    </p:spTree>
    <p:extLst>
      <p:ext uri="{BB962C8B-B14F-4D97-AF65-F5344CB8AC3E}">
        <p14:creationId xmlns:p14="http://schemas.microsoft.com/office/powerpoint/2010/main" val="38418339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38">
            <a:extLst>
              <a:ext uri="{FF2B5EF4-FFF2-40B4-BE49-F238E27FC236}">
                <a16:creationId xmlns:a16="http://schemas.microsoft.com/office/drawing/2014/main" id="{0680DFEA-F35A-4FB4-AB19-7478D5E22091}"/>
              </a:ext>
            </a:extLst>
          </p:cNvPr>
          <p:cNvGrpSpPr>
            <a:grpSpLocks/>
          </p:cNvGrpSpPr>
          <p:nvPr/>
        </p:nvGrpSpPr>
        <p:grpSpPr bwMode="auto">
          <a:xfrm>
            <a:off x="5105400" y="2616200"/>
            <a:ext cx="2476500" cy="3752850"/>
            <a:chOff x="2256" y="900"/>
            <a:chExt cx="1560" cy="2364"/>
          </a:xfrm>
        </p:grpSpPr>
        <p:sp>
          <p:nvSpPr>
            <p:cNvPr id="22602" name="AutoShape 6">
              <a:extLst>
                <a:ext uri="{FF2B5EF4-FFF2-40B4-BE49-F238E27FC236}">
                  <a16:creationId xmlns:a16="http://schemas.microsoft.com/office/drawing/2014/main" id="{EACA7A2A-6DB2-450A-9428-2F0C3D8AFF9F}"/>
                </a:ext>
              </a:extLst>
            </p:cNvPr>
            <p:cNvSpPr>
              <a:spLocks noChangeArrowheads="1"/>
            </p:cNvSpPr>
            <p:nvPr/>
          </p:nvSpPr>
          <p:spPr bwMode="auto">
            <a:xfrm>
              <a:off x="2884" y="1320"/>
              <a:ext cx="228" cy="324"/>
            </a:xfrm>
            <a:prstGeom prst="rect">
              <a:avLst/>
            </a:prstGeom>
            <a:solidFill>
              <a:schemeClr val="tx1">
                <a:lumMod val="50000"/>
              </a:schemeClr>
            </a:solidFill>
            <a:ln w="9525">
              <a:solidFill>
                <a:schemeClr val="tx1">
                  <a:lumMod val="50000"/>
                </a:schemeClr>
              </a:solidFill>
              <a:round/>
              <a:headEnd/>
              <a:tailEnd/>
            </a:ln>
          </p:spPr>
          <p:txBody>
            <a:bodyPr wrap="none"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AU" altLang="en-US" sz="4800" dirty="0">
                <a:latin typeface="Impact" panose="020B0806030902050204" pitchFamily="34" charset="0"/>
              </a:endParaRPr>
            </a:p>
          </p:txBody>
        </p:sp>
        <p:sp>
          <p:nvSpPr>
            <p:cNvPr id="22603" name="AutoShape 7">
              <a:extLst>
                <a:ext uri="{FF2B5EF4-FFF2-40B4-BE49-F238E27FC236}">
                  <a16:creationId xmlns:a16="http://schemas.microsoft.com/office/drawing/2014/main" id="{9B6023E8-7E5C-41E1-AFDA-5084014D60A6}"/>
                </a:ext>
              </a:extLst>
            </p:cNvPr>
            <p:cNvSpPr>
              <a:spLocks noChangeArrowheads="1"/>
            </p:cNvSpPr>
            <p:nvPr/>
          </p:nvSpPr>
          <p:spPr bwMode="auto">
            <a:xfrm>
              <a:off x="2256" y="900"/>
              <a:ext cx="1560" cy="252"/>
            </a:xfrm>
            <a:prstGeom prst="rect">
              <a:avLst/>
            </a:prstGeom>
            <a:solidFill>
              <a:schemeClr val="tx1">
                <a:lumMod val="50000"/>
              </a:schemeClr>
            </a:solidFill>
            <a:ln w="9525">
              <a:solidFill>
                <a:schemeClr val="tx1">
                  <a:lumMod val="50000"/>
                </a:schemeClr>
              </a:solidFill>
              <a:round/>
              <a:headEnd/>
              <a:tailEnd/>
            </a:ln>
          </p:spPr>
          <p:txBody>
            <a:bodyPr wrap="none"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AU" altLang="en-US" sz="4800" dirty="0">
                <a:latin typeface="Impact" panose="020B0806030902050204" pitchFamily="34" charset="0"/>
              </a:endParaRPr>
            </a:p>
          </p:txBody>
        </p:sp>
        <p:sp>
          <p:nvSpPr>
            <p:cNvPr id="22604" name="Rectangle 8">
              <a:extLst>
                <a:ext uri="{FF2B5EF4-FFF2-40B4-BE49-F238E27FC236}">
                  <a16:creationId xmlns:a16="http://schemas.microsoft.com/office/drawing/2014/main" id="{5581E12D-7126-4305-AA87-3A5BADB5874B}"/>
                </a:ext>
              </a:extLst>
            </p:cNvPr>
            <p:cNvSpPr>
              <a:spLocks noChangeArrowheads="1"/>
            </p:cNvSpPr>
            <p:nvPr/>
          </p:nvSpPr>
          <p:spPr bwMode="auto">
            <a:xfrm>
              <a:off x="2964" y="1128"/>
              <a:ext cx="72" cy="1812"/>
            </a:xfrm>
            <a:prstGeom prst="rect">
              <a:avLst/>
            </a:prstGeom>
            <a:solidFill>
              <a:schemeClr val="tx1">
                <a:lumMod val="50000"/>
              </a:schemeClr>
            </a:solidFill>
            <a:ln w="9525">
              <a:solidFill>
                <a:schemeClr val="tx1">
                  <a:lumMod val="50000"/>
                </a:schemeClr>
              </a:solidFill>
              <a:miter lim="800000"/>
              <a:headEnd/>
              <a:tailEnd/>
            </a:ln>
          </p:spPr>
          <p:txBody>
            <a:bodyPr wrap="none"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AU" altLang="en-US" sz="4800" dirty="0">
                <a:latin typeface="Impact" panose="020B0806030902050204" pitchFamily="34" charset="0"/>
              </a:endParaRPr>
            </a:p>
          </p:txBody>
        </p:sp>
        <p:sp>
          <p:nvSpPr>
            <p:cNvPr id="22605" name="Rectangle 10">
              <a:extLst>
                <a:ext uri="{FF2B5EF4-FFF2-40B4-BE49-F238E27FC236}">
                  <a16:creationId xmlns:a16="http://schemas.microsoft.com/office/drawing/2014/main" id="{3BF1B0AA-0FFA-40F6-86CA-F3E70C8814A4}"/>
                </a:ext>
              </a:extLst>
            </p:cNvPr>
            <p:cNvSpPr>
              <a:spLocks noChangeArrowheads="1"/>
            </p:cNvSpPr>
            <p:nvPr/>
          </p:nvSpPr>
          <p:spPr bwMode="auto">
            <a:xfrm>
              <a:off x="2364" y="1476"/>
              <a:ext cx="1284" cy="1788"/>
            </a:xfrm>
            <a:prstGeom prst="rect">
              <a:avLst/>
            </a:prstGeom>
            <a:noFill/>
            <a:ln w="76200">
              <a:solidFill>
                <a:schemeClr val="tx1">
                  <a:lumMod val="50000"/>
                </a:schemeClr>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AU" altLang="en-US" sz="4800" dirty="0">
                <a:latin typeface="Impact" panose="020B0806030902050204" pitchFamily="34" charset="0"/>
              </a:endParaRPr>
            </a:p>
          </p:txBody>
        </p:sp>
      </p:grpSp>
      <p:sp>
        <p:nvSpPr>
          <p:cNvPr id="13323" name="Line 11">
            <a:extLst>
              <a:ext uri="{FF2B5EF4-FFF2-40B4-BE49-F238E27FC236}">
                <a16:creationId xmlns:a16="http://schemas.microsoft.com/office/drawing/2014/main" id="{9EF0F04A-90D4-4C2F-B247-7E19DB7F0415}"/>
              </a:ext>
            </a:extLst>
          </p:cNvPr>
          <p:cNvSpPr>
            <a:spLocks noChangeShapeType="1"/>
          </p:cNvSpPr>
          <p:nvPr/>
        </p:nvSpPr>
        <p:spPr bwMode="auto">
          <a:xfrm>
            <a:off x="6362700" y="5054600"/>
            <a:ext cx="190500" cy="742950"/>
          </a:xfrm>
          <a:prstGeom prst="line">
            <a:avLst/>
          </a:prstGeom>
          <a:noFill/>
          <a:ln w="57150">
            <a:solidFill>
              <a:srgbClr val="FFFF00"/>
            </a:solidFill>
            <a:round/>
            <a:headEnd/>
            <a:tailEnd/>
          </a:ln>
          <a:extLst>
            <a:ext uri="{909E8E84-426E-40DD-AFC4-6F175D3DCCD1}">
              <a14:hiddenFill xmlns:a14="http://schemas.microsoft.com/office/drawing/2010/main">
                <a:noFill/>
              </a14:hiddenFill>
            </a:ext>
          </a:extLst>
        </p:spPr>
        <p:txBody>
          <a:bodyPr/>
          <a:lstStyle/>
          <a:p>
            <a:endParaRPr lang="en-AU"/>
          </a:p>
        </p:txBody>
      </p:sp>
      <p:grpSp>
        <p:nvGrpSpPr>
          <p:cNvPr id="3" name="Group 15">
            <a:extLst>
              <a:ext uri="{FF2B5EF4-FFF2-40B4-BE49-F238E27FC236}">
                <a16:creationId xmlns:a16="http://schemas.microsoft.com/office/drawing/2014/main" id="{C6D035F0-3B0C-454F-979E-6F7934537EBD}"/>
              </a:ext>
            </a:extLst>
          </p:cNvPr>
          <p:cNvGrpSpPr>
            <a:grpSpLocks/>
          </p:cNvGrpSpPr>
          <p:nvPr/>
        </p:nvGrpSpPr>
        <p:grpSpPr bwMode="auto">
          <a:xfrm>
            <a:off x="5576888" y="2657476"/>
            <a:ext cx="227012" cy="244475"/>
            <a:chOff x="1655" y="3612"/>
            <a:chExt cx="227" cy="226"/>
          </a:xfrm>
        </p:grpSpPr>
        <p:sp>
          <p:nvSpPr>
            <p:cNvPr id="22600" name="Oval 16">
              <a:extLst>
                <a:ext uri="{FF2B5EF4-FFF2-40B4-BE49-F238E27FC236}">
                  <a16:creationId xmlns:a16="http://schemas.microsoft.com/office/drawing/2014/main" id="{9498E1AE-0C89-47BA-8331-F658FB539A13}"/>
                </a:ext>
              </a:extLst>
            </p:cNvPr>
            <p:cNvSpPr>
              <a:spLocks noChangeArrowheads="1"/>
            </p:cNvSpPr>
            <p:nvPr/>
          </p:nvSpPr>
          <p:spPr bwMode="auto">
            <a:xfrm>
              <a:off x="1655" y="3612"/>
              <a:ext cx="227" cy="226"/>
            </a:xfrm>
            <a:prstGeom prst="ellipse">
              <a:avLst/>
            </a:prstGeom>
            <a:solidFill>
              <a:srgbClr val="3333FF"/>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AU" altLang="en-US" sz="4800">
                <a:latin typeface="Impact" panose="020B0806030902050204" pitchFamily="34" charset="0"/>
              </a:endParaRPr>
            </a:p>
          </p:txBody>
        </p:sp>
        <p:sp>
          <p:nvSpPr>
            <p:cNvPr id="22601" name="Line 17">
              <a:extLst>
                <a:ext uri="{FF2B5EF4-FFF2-40B4-BE49-F238E27FC236}">
                  <a16:creationId xmlns:a16="http://schemas.microsoft.com/office/drawing/2014/main" id="{4BBAD576-EA38-4D81-81B1-3CF6BFD39EAF}"/>
                </a:ext>
              </a:extLst>
            </p:cNvPr>
            <p:cNvSpPr>
              <a:spLocks noChangeShapeType="1"/>
            </p:cNvSpPr>
            <p:nvPr/>
          </p:nvSpPr>
          <p:spPr bwMode="auto">
            <a:xfrm>
              <a:off x="1701" y="3724"/>
              <a:ext cx="136" cy="0"/>
            </a:xfrm>
            <a:prstGeom prst="line">
              <a:avLst/>
            </a:prstGeom>
            <a:noFill/>
            <a:ln w="76200">
              <a:solidFill>
                <a:schemeClr val="bg1"/>
              </a:solidFill>
              <a:round/>
              <a:headEnd/>
              <a:tailEnd/>
            </a:ln>
            <a:extLst>
              <a:ext uri="{909E8E84-426E-40DD-AFC4-6F175D3DCCD1}">
                <a14:hiddenFill xmlns:a14="http://schemas.microsoft.com/office/drawing/2010/main">
                  <a:noFill/>
                </a14:hiddenFill>
              </a:ext>
            </a:extLst>
          </p:spPr>
          <p:txBody>
            <a:bodyPr/>
            <a:lstStyle/>
            <a:p>
              <a:endParaRPr lang="en-AU"/>
            </a:p>
          </p:txBody>
        </p:sp>
      </p:grpSp>
      <p:grpSp>
        <p:nvGrpSpPr>
          <p:cNvPr id="4" name="Group 18">
            <a:extLst>
              <a:ext uri="{FF2B5EF4-FFF2-40B4-BE49-F238E27FC236}">
                <a16:creationId xmlns:a16="http://schemas.microsoft.com/office/drawing/2014/main" id="{4B2E7FBF-6601-4D8E-B45A-412D95456727}"/>
              </a:ext>
            </a:extLst>
          </p:cNvPr>
          <p:cNvGrpSpPr>
            <a:grpSpLocks/>
          </p:cNvGrpSpPr>
          <p:nvPr/>
        </p:nvGrpSpPr>
        <p:grpSpPr bwMode="auto">
          <a:xfrm>
            <a:off x="5376863" y="2660651"/>
            <a:ext cx="188912" cy="244475"/>
            <a:chOff x="2018" y="3612"/>
            <a:chExt cx="227" cy="226"/>
          </a:xfrm>
        </p:grpSpPr>
        <p:sp>
          <p:nvSpPr>
            <p:cNvPr id="22597" name="Oval 19">
              <a:extLst>
                <a:ext uri="{FF2B5EF4-FFF2-40B4-BE49-F238E27FC236}">
                  <a16:creationId xmlns:a16="http://schemas.microsoft.com/office/drawing/2014/main" id="{C146F155-C970-4993-84A6-426A319D91BD}"/>
                </a:ext>
              </a:extLst>
            </p:cNvPr>
            <p:cNvSpPr>
              <a:spLocks noChangeArrowheads="1"/>
            </p:cNvSpPr>
            <p:nvPr/>
          </p:nvSpPr>
          <p:spPr bwMode="auto">
            <a:xfrm>
              <a:off x="2018" y="3612"/>
              <a:ext cx="227" cy="226"/>
            </a:xfrm>
            <a:prstGeom prst="ellipse">
              <a:avLst/>
            </a:prstGeom>
            <a:solidFill>
              <a:srgbClr val="FF3300"/>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AU" altLang="en-US" sz="4800">
                <a:latin typeface="Impact" panose="020B0806030902050204" pitchFamily="34" charset="0"/>
              </a:endParaRPr>
            </a:p>
          </p:txBody>
        </p:sp>
        <p:sp>
          <p:nvSpPr>
            <p:cNvPr id="22598" name="Line 20">
              <a:extLst>
                <a:ext uri="{FF2B5EF4-FFF2-40B4-BE49-F238E27FC236}">
                  <a16:creationId xmlns:a16="http://schemas.microsoft.com/office/drawing/2014/main" id="{B24F7F83-4BE5-4BF4-9C12-34E652C5B1E3}"/>
                </a:ext>
              </a:extLst>
            </p:cNvPr>
            <p:cNvSpPr>
              <a:spLocks noChangeShapeType="1"/>
            </p:cNvSpPr>
            <p:nvPr/>
          </p:nvSpPr>
          <p:spPr bwMode="auto">
            <a:xfrm flipH="1" flipV="1">
              <a:off x="2034" y="3724"/>
              <a:ext cx="182" cy="0"/>
            </a:xfrm>
            <a:prstGeom prst="line">
              <a:avLst/>
            </a:prstGeom>
            <a:noFill/>
            <a:ln w="57150">
              <a:solidFill>
                <a:schemeClr val="bg1"/>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22599" name="Line 21">
              <a:extLst>
                <a:ext uri="{FF2B5EF4-FFF2-40B4-BE49-F238E27FC236}">
                  <a16:creationId xmlns:a16="http://schemas.microsoft.com/office/drawing/2014/main" id="{AB9F7BA4-07EB-4A56-B8C0-4D2A3D2FDE4A}"/>
                </a:ext>
              </a:extLst>
            </p:cNvPr>
            <p:cNvSpPr>
              <a:spLocks noChangeShapeType="1"/>
            </p:cNvSpPr>
            <p:nvPr/>
          </p:nvSpPr>
          <p:spPr bwMode="auto">
            <a:xfrm flipH="1" flipV="1">
              <a:off x="2130" y="3633"/>
              <a:ext cx="0" cy="181"/>
            </a:xfrm>
            <a:prstGeom prst="line">
              <a:avLst/>
            </a:prstGeom>
            <a:noFill/>
            <a:ln w="57150">
              <a:solidFill>
                <a:schemeClr val="bg1"/>
              </a:solidFill>
              <a:round/>
              <a:headEnd/>
              <a:tailEnd/>
            </a:ln>
            <a:extLst>
              <a:ext uri="{909E8E84-426E-40DD-AFC4-6F175D3DCCD1}">
                <a14:hiddenFill xmlns:a14="http://schemas.microsoft.com/office/drawing/2010/main">
                  <a:noFill/>
                </a14:hiddenFill>
              </a:ext>
            </a:extLst>
          </p:spPr>
          <p:txBody>
            <a:bodyPr/>
            <a:lstStyle/>
            <a:p>
              <a:endParaRPr lang="en-AU"/>
            </a:p>
          </p:txBody>
        </p:sp>
      </p:grpSp>
      <p:grpSp>
        <p:nvGrpSpPr>
          <p:cNvPr id="5" name="Group 26">
            <a:extLst>
              <a:ext uri="{FF2B5EF4-FFF2-40B4-BE49-F238E27FC236}">
                <a16:creationId xmlns:a16="http://schemas.microsoft.com/office/drawing/2014/main" id="{216A806D-1544-42F4-9670-A84A3BB6315A}"/>
              </a:ext>
            </a:extLst>
          </p:cNvPr>
          <p:cNvGrpSpPr>
            <a:grpSpLocks/>
          </p:cNvGrpSpPr>
          <p:nvPr/>
        </p:nvGrpSpPr>
        <p:grpSpPr bwMode="auto">
          <a:xfrm>
            <a:off x="5132388" y="2651126"/>
            <a:ext cx="227012" cy="244475"/>
            <a:chOff x="1655" y="3612"/>
            <a:chExt cx="227" cy="226"/>
          </a:xfrm>
        </p:grpSpPr>
        <p:sp>
          <p:nvSpPr>
            <p:cNvPr id="22595" name="Oval 27">
              <a:extLst>
                <a:ext uri="{FF2B5EF4-FFF2-40B4-BE49-F238E27FC236}">
                  <a16:creationId xmlns:a16="http://schemas.microsoft.com/office/drawing/2014/main" id="{63CE4CA9-3296-42CA-9257-36E98AE05EC3}"/>
                </a:ext>
              </a:extLst>
            </p:cNvPr>
            <p:cNvSpPr>
              <a:spLocks noChangeArrowheads="1"/>
            </p:cNvSpPr>
            <p:nvPr/>
          </p:nvSpPr>
          <p:spPr bwMode="auto">
            <a:xfrm>
              <a:off x="1655" y="3612"/>
              <a:ext cx="227" cy="226"/>
            </a:xfrm>
            <a:prstGeom prst="ellipse">
              <a:avLst/>
            </a:prstGeom>
            <a:solidFill>
              <a:srgbClr val="3333FF"/>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AU" altLang="en-US" sz="4800">
                <a:latin typeface="Impact" panose="020B0806030902050204" pitchFamily="34" charset="0"/>
              </a:endParaRPr>
            </a:p>
          </p:txBody>
        </p:sp>
        <p:sp>
          <p:nvSpPr>
            <p:cNvPr id="22596" name="Line 28">
              <a:extLst>
                <a:ext uri="{FF2B5EF4-FFF2-40B4-BE49-F238E27FC236}">
                  <a16:creationId xmlns:a16="http://schemas.microsoft.com/office/drawing/2014/main" id="{ECCB2531-AD9C-41BB-8908-C42F62394378}"/>
                </a:ext>
              </a:extLst>
            </p:cNvPr>
            <p:cNvSpPr>
              <a:spLocks noChangeShapeType="1"/>
            </p:cNvSpPr>
            <p:nvPr/>
          </p:nvSpPr>
          <p:spPr bwMode="auto">
            <a:xfrm>
              <a:off x="1701" y="3724"/>
              <a:ext cx="136" cy="0"/>
            </a:xfrm>
            <a:prstGeom prst="line">
              <a:avLst/>
            </a:prstGeom>
            <a:noFill/>
            <a:ln w="76200">
              <a:solidFill>
                <a:schemeClr val="bg1"/>
              </a:solidFill>
              <a:round/>
              <a:headEnd/>
              <a:tailEnd/>
            </a:ln>
            <a:extLst>
              <a:ext uri="{909E8E84-426E-40DD-AFC4-6F175D3DCCD1}">
                <a14:hiddenFill xmlns:a14="http://schemas.microsoft.com/office/drawing/2010/main">
                  <a:noFill/>
                </a14:hiddenFill>
              </a:ext>
            </a:extLst>
          </p:spPr>
          <p:txBody>
            <a:bodyPr/>
            <a:lstStyle/>
            <a:p>
              <a:endParaRPr lang="en-AU"/>
            </a:p>
          </p:txBody>
        </p:sp>
      </p:grpSp>
      <p:grpSp>
        <p:nvGrpSpPr>
          <p:cNvPr id="6" name="Group 29">
            <a:extLst>
              <a:ext uri="{FF2B5EF4-FFF2-40B4-BE49-F238E27FC236}">
                <a16:creationId xmlns:a16="http://schemas.microsoft.com/office/drawing/2014/main" id="{3E8F8BD8-F2D6-49B1-B270-9869D43E8AEE}"/>
              </a:ext>
            </a:extLst>
          </p:cNvPr>
          <p:cNvGrpSpPr>
            <a:grpSpLocks/>
          </p:cNvGrpSpPr>
          <p:nvPr/>
        </p:nvGrpSpPr>
        <p:grpSpPr bwMode="auto">
          <a:xfrm>
            <a:off x="5821363" y="2654301"/>
            <a:ext cx="188912" cy="244475"/>
            <a:chOff x="2018" y="3612"/>
            <a:chExt cx="227" cy="226"/>
          </a:xfrm>
        </p:grpSpPr>
        <p:sp>
          <p:nvSpPr>
            <p:cNvPr id="22592" name="Oval 30">
              <a:extLst>
                <a:ext uri="{FF2B5EF4-FFF2-40B4-BE49-F238E27FC236}">
                  <a16:creationId xmlns:a16="http://schemas.microsoft.com/office/drawing/2014/main" id="{F025497D-8194-41EF-AA38-B1B46674B33A}"/>
                </a:ext>
              </a:extLst>
            </p:cNvPr>
            <p:cNvSpPr>
              <a:spLocks noChangeArrowheads="1"/>
            </p:cNvSpPr>
            <p:nvPr/>
          </p:nvSpPr>
          <p:spPr bwMode="auto">
            <a:xfrm>
              <a:off x="2018" y="3612"/>
              <a:ext cx="227" cy="226"/>
            </a:xfrm>
            <a:prstGeom prst="ellipse">
              <a:avLst/>
            </a:prstGeom>
            <a:solidFill>
              <a:srgbClr val="FF3300"/>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AU" altLang="en-US" sz="4800">
                <a:latin typeface="Impact" panose="020B0806030902050204" pitchFamily="34" charset="0"/>
              </a:endParaRPr>
            </a:p>
          </p:txBody>
        </p:sp>
        <p:sp>
          <p:nvSpPr>
            <p:cNvPr id="22593" name="Line 31">
              <a:extLst>
                <a:ext uri="{FF2B5EF4-FFF2-40B4-BE49-F238E27FC236}">
                  <a16:creationId xmlns:a16="http://schemas.microsoft.com/office/drawing/2014/main" id="{4D5FED20-B8FE-4073-A02B-9F88650D468D}"/>
                </a:ext>
              </a:extLst>
            </p:cNvPr>
            <p:cNvSpPr>
              <a:spLocks noChangeShapeType="1"/>
            </p:cNvSpPr>
            <p:nvPr/>
          </p:nvSpPr>
          <p:spPr bwMode="auto">
            <a:xfrm flipH="1" flipV="1">
              <a:off x="2034" y="3724"/>
              <a:ext cx="182" cy="0"/>
            </a:xfrm>
            <a:prstGeom prst="line">
              <a:avLst/>
            </a:prstGeom>
            <a:noFill/>
            <a:ln w="57150">
              <a:solidFill>
                <a:schemeClr val="bg1"/>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22594" name="Line 32">
              <a:extLst>
                <a:ext uri="{FF2B5EF4-FFF2-40B4-BE49-F238E27FC236}">
                  <a16:creationId xmlns:a16="http://schemas.microsoft.com/office/drawing/2014/main" id="{A11D6B75-BC72-42A9-883D-A0566ADDC6BC}"/>
                </a:ext>
              </a:extLst>
            </p:cNvPr>
            <p:cNvSpPr>
              <a:spLocks noChangeShapeType="1"/>
            </p:cNvSpPr>
            <p:nvPr/>
          </p:nvSpPr>
          <p:spPr bwMode="auto">
            <a:xfrm flipH="1" flipV="1">
              <a:off x="2130" y="3633"/>
              <a:ext cx="0" cy="181"/>
            </a:xfrm>
            <a:prstGeom prst="line">
              <a:avLst/>
            </a:prstGeom>
            <a:noFill/>
            <a:ln w="57150">
              <a:solidFill>
                <a:schemeClr val="bg1"/>
              </a:solidFill>
              <a:round/>
              <a:headEnd/>
              <a:tailEnd/>
            </a:ln>
            <a:extLst>
              <a:ext uri="{909E8E84-426E-40DD-AFC4-6F175D3DCCD1}">
                <a14:hiddenFill xmlns:a14="http://schemas.microsoft.com/office/drawing/2010/main">
                  <a:noFill/>
                </a14:hiddenFill>
              </a:ext>
            </a:extLst>
          </p:spPr>
          <p:txBody>
            <a:bodyPr/>
            <a:lstStyle/>
            <a:p>
              <a:endParaRPr lang="en-AU"/>
            </a:p>
          </p:txBody>
        </p:sp>
      </p:grpSp>
      <p:grpSp>
        <p:nvGrpSpPr>
          <p:cNvPr id="7" name="Group 33">
            <a:extLst>
              <a:ext uri="{FF2B5EF4-FFF2-40B4-BE49-F238E27FC236}">
                <a16:creationId xmlns:a16="http://schemas.microsoft.com/office/drawing/2014/main" id="{11D20C6C-FDAF-42FC-B215-F21A8B42A5F6}"/>
              </a:ext>
            </a:extLst>
          </p:cNvPr>
          <p:cNvGrpSpPr>
            <a:grpSpLocks/>
          </p:cNvGrpSpPr>
          <p:nvPr/>
        </p:nvGrpSpPr>
        <p:grpSpPr bwMode="auto">
          <a:xfrm>
            <a:off x="6459538" y="2651126"/>
            <a:ext cx="227012" cy="244475"/>
            <a:chOff x="1655" y="3612"/>
            <a:chExt cx="227" cy="226"/>
          </a:xfrm>
        </p:grpSpPr>
        <p:sp>
          <p:nvSpPr>
            <p:cNvPr id="22590" name="Oval 34">
              <a:extLst>
                <a:ext uri="{FF2B5EF4-FFF2-40B4-BE49-F238E27FC236}">
                  <a16:creationId xmlns:a16="http://schemas.microsoft.com/office/drawing/2014/main" id="{7BC14915-E63C-4463-9883-92A386BCDD7B}"/>
                </a:ext>
              </a:extLst>
            </p:cNvPr>
            <p:cNvSpPr>
              <a:spLocks noChangeArrowheads="1"/>
            </p:cNvSpPr>
            <p:nvPr/>
          </p:nvSpPr>
          <p:spPr bwMode="auto">
            <a:xfrm>
              <a:off x="1655" y="3612"/>
              <a:ext cx="227" cy="226"/>
            </a:xfrm>
            <a:prstGeom prst="ellipse">
              <a:avLst/>
            </a:prstGeom>
            <a:solidFill>
              <a:srgbClr val="3333FF"/>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AU" altLang="en-US" sz="4800">
                <a:latin typeface="Impact" panose="020B0806030902050204" pitchFamily="34" charset="0"/>
              </a:endParaRPr>
            </a:p>
          </p:txBody>
        </p:sp>
        <p:sp>
          <p:nvSpPr>
            <p:cNvPr id="22591" name="Line 35">
              <a:extLst>
                <a:ext uri="{FF2B5EF4-FFF2-40B4-BE49-F238E27FC236}">
                  <a16:creationId xmlns:a16="http://schemas.microsoft.com/office/drawing/2014/main" id="{374B7030-6DB2-474A-80AB-016B4EA4DAC2}"/>
                </a:ext>
              </a:extLst>
            </p:cNvPr>
            <p:cNvSpPr>
              <a:spLocks noChangeShapeType="1"/>
            </p:cNvSpPr>
            <p:nvPr/>
          </p:nvSpPr>
          <p:spPr bwMode="auto">
            <a:xfrm>
              <a:off x="1701" y="3724"/>
              <a:ext cx="136" cy="0"/>
            </a:xfrm>
            <a:prstGeom prst="line">
              <a:avLst/>
            </a:prstGeom>
            <a:noFill/>
            <a:ln w="76200">
              <a:solidFill>
                <a:schemeClr val="bg1"/>
              </a:solidFill>
              <a:round/>
              <a:headEnd/>
              <a:tailEnd/>
            </a:ln>
            <a:extLst>
              <a:ext uri="{909E8E84-426E-40DD-AFC4-6F175D3DCCD1}">
                <a14:hiddenFill xmlns:a14="http://schemas.microsoft.com/office/drawing/2010/main">
                  <a:noFill/>
                </a14:hiddenFill>
              </a:ext>
            </a:extLst>
          </p:spPr>
          <p:txBody>
            <a:bodyPr/>
            <a:lstStyle/>
            <a:p>
              <a:endParaRPr lang="en-AU"/>
            </a:p>
          </p:txBody>
        </p:sp>
      </p:grpSp>
      <p:grpSp>
        <p:nvGrpSpPr>
          <p:cNvPr id="8" name="Group 36">
            <a:extLst>
              <a:ext uri="{FF2B5EF4-FFF2-40B4-BE49-F238E27FC236}">
                <a16:creationId xmlns:a16="http://schemas.microsoft.com/office/drawing/2014/main" id="{DD648988-2616-45C9-9E9A-A03747E82DC6}"/>
              </a:ext>
            </a:extLst>
          </p:cNvPr>
          <p:cNvGrpSpPr>
            <a:grpSpLocks/>
          </p:cNvGrpSpPr>
          <p:nvPr/>
        </p:nvGrpSpPr>
        <p:grpSpPr bwMode="auto">
          <a:xfrm>
            <a:off x="6259513" y="2654301"/>
            <a:ext cx="188912" cy="244475"/>
            <a:chOff x="2018" y="3612"/>
            <a:chExt cx="227" cy="226"/>
          </a:xfrm>
        </p:grpSpPr>
        <p:sp>
          <p:nvSpPr>
            <p:cNvPr id="22587" name="Oval 37">
              <a:extLst>
                <a:ext uri="{FF2B5EF4-FFF2-40B4-BE49-F238E27FC236}">
                  <a16:creationId xmlns:a16="http://schemas.microsoft.com/office/drawing/2014/main" id="{24DB3C9C-F0C8-420F-A327-FE409D502160}"/>
                </a:ext>
              </a:extLst>
            </p:cNvPr>
            <p:cNvSpPr>
              <a:spLocks noChangeArrowheads="1"/>
            </p:cNvSpPr>
            <p:nvPr/>
          </p:nvSpPr>
          <p:spPr bwMode="auto">
            <a:xfrm>
              <a:off x="2018" y="3612"/>
              <a:ext cx="227" cy="226"/>
            </a:xfrm>
            <a:prstGeom prst="ellipse">
              <a:avLst/>
            </a:prstGeom>
            <a:solidFill>
              <a:srgbClr val="FF3300"/>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AU" altLang="en-US" sz="4800">
                <a:latin typeface="Impact" panose="020B0806030902050204" pitchFamily="34" charset="0"/>
              </a:endParaRPr>
            </a:p>
          </p:txBody>
        </p:sp>
        <p:sp>
          <p:nvSpPr>
            <p:cNvPr id="22588" name="Line 38">
              <a:extLst>
                <a:ext uri="{FF2B5EF4-FFF2-40B4-BE49-F238E27FC236}">
                  <a16:creationId xmlns:a16="http://schemas.microsoft.com/office/drawing/2014/main" id="{B8E5F38F-078F-4CBA-91AA-D29A6A4601E0}"/>
                </a:ext>
              </a:extLst>
            </p:cNvPr>
            <p:cNvSpPr>
              <a:spLocks noChangeShapeType="1"/>
            </p:cNvSpPr>
            <p:nvPr/>
          </p:nvSpPr>
          <p:spPr bwMode="auto">
            <a:xfrm flipH="1" flipV="1">
              <a:off x="2034" y="3724"/>
              <a:ext cx="182" cy="0"/>
            </a:xfrm>
            <a:prstGeom prst="line">
              <a:avLst/>
            </a:prstGeom>
            <a:noFill/>
            <a:ln w="57150">
              <a:solidFill>
                <a:schemeClr val="bg1"/>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22589" name="Line 39">
              <a:extLst>
                <a:ext uri="{FF2B5EF4-FFF2-40B4-BE49-F238E27FC236}">
                  <a16:creationId xmlns:a16="http://schemas.microsoft.com/office/drawing/2014/main" id="{BCA99EBF-20A9-4D46-95A9-18A171A18B6F}"/>
                </a:ext>
              </a:extLst>
            </p:cNvPr>
            <p:cNvSpPr>
              <a:spLocks noChangeShapeType="1"/>
            </p:cNvSpPr>
            <p:nvPr/>
          </p:nvSpPr>
          <p:spPr bwMode="auto">
            <a:xfrm flipH="1" flipV="1">
              <a:off x="2130" y="3633"/>
              <a:ext cx="0" cy="181"/>
            </a:xfrm>
            <a:prstGeom prst="line">
              <a:avLst/>
            </a:prstGeom>
            <a:noFill/>
            <a:ln w="57150">
              <a:solidFill>
                <a:schemeClr val="bg1"/>
              </a:solidFill>
              <a:round/>
              <a:headEnd/>
              <a:tailEnd/>
            </a:ln>
            <a:extLst>
              <a:ext uri="{909E8E84-426E-40DD-AFC4-6F175D3DCCD1}">
                <a14:hiddenFill xmlns:a14="http://schemas.microsoft.com/office/drawing/2010/main">
                  <a:noFill/>
                </a14:hiddenFill>
              </a:ext>
            </a:extLst>
          </p:spPr>
          <p:txBody>
            <a:bodyPr/>
            <a:lstStyle/>
            <a:p>
              <a:endParaRPr lang="en-AU"/>
            </a:p>
          </p:txBody>
        </p:sp>
      </p:grpSp>
      <p:grpSp>
        <p:nvGrpSpPr>
          <p:cNvPr id="9" name="Group 40">
            <a:extLst>
              <a:ext uri="{FF2B5EF4-FFF2-40B4-BE49-F238E27FC236}">
                <a16:creationId xmlns:a16="http://schemas.microsoft.com/office/drawing/2014/main" id="{579D4023-8627-4B54-BD5F-FEABF6CBF255}"/>
              </a:ext>
            </a:extLst>
          </p:cNvPr>
          <p:cNvGrpSpPr>
            <a:grpSpLocks/>
          </p:cNvGrpSpPr>
          <p:nvPr/>
        </p:nvGrpSpPr>
        <p:grpSpPr bwMode="auto">
          <a:xfrm>
            <a:off x="6015038" y="2651126"/>
            <a:ext cx="227012" cy="244475"/>
            <a:chOff x="1655" y="3612"/>
            <a:chExt cx="227" cy="226"/>
          </a:xfrm>
        </p:grpSpPr>
        <p:sp>
          <p:nvSpPr>
            <p:cNvPr id="22585" name="Oval 41">
              <a:extLst>
                <a:ext uri="{FF2B5EF4-FFF2-40B4-BE49-F238E27FC236}">
                  <a16:creationId xmlns:a16="http://schemas.microsoft.com/office/drawing/2014/main" id="{73B7209D-FFC4-471A-925C-BCF9C088C733}"/>
                </a:ext>
              </a:extLst>
            </p:cNvPr>
            <p:cNvSpPr>
              <a:spLocks noChangeArrowheads="1"/>
            </p:cNvSpPr>
            <p:nvPr/>
          </p:nvSpPr>
          <p:spPr bwMode="auto">
            <a:xfrm>
              <a:off x="1655" y="3612"/>
              <a:ext cx="227" cy="226"/>
            </a:xfrm>
            <a:prstGeom prst="ellipse">
              <a:avLst/>
            </a:prstGeom>
            <a:solidFill>
              <a:srgbClr val="3333FF"/>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AU" altLang="en-US" sz="4800">
                <a:latin typeface="Impact" panose="020B0806030902050204" pitchFamily="34" charset="0"/>
              </a:endParaRPr>
            </a:p>
          </p:txBody>
        </p:sp>
        <p:sp>
          <p:nvSpPr>
            <p:cNvPr id="22586" name="Line 42">
              <a:extLst>
                <a:ext uri="{FF2B5EF4-FFF2-40B4-BE49-F238E27FC236}">
                  <a16:creationId xmlns:a16="http://schemas.microsoft.com/office/drawing/2014/main" id="{BFAD7237-0C81-4B33-A0EF-FFFA9A26C55F}"/>
                </a:ext>
              </a:extLst>
            </p:cNvPr>
            <p:cNvSpPr>
              <a:spLocks noChangeShapeType="1"/>
            </p:cNvSpPr>
            <p:nvPr/>
          </p:nvSpPr>
          <p:spPr bwMode="auto">
            <a:xfrm>
              <a:off x="1701" y="3724"/>
              <a:ext cx="136" cy="0"/>
            </a:xfrm>
            <a:prstGeom prst="line">
              <a:avLst/>
            </a:prstGeom>
            <a:noFill/>
            <a:ln w="76200">
              <a:solidFill>
                <a:schemeClr val="bg1"/>
              </a:solidFill>
              <a:round/>
              <a:headEnd/>
              <a:tailEnd/>
            </a:ln>
            <a:extLst>
              <a:ext uri="{909E8E84-426E-40DD-AFC4-6F175D3DCCD1}">
                <a14:hiddenFill xmlns:a14="http://schemas.microsoft.com/office/drawing/2010/main">
                  <a:noFill/>
                </a14:hiddenFill>
              </a:ext>
            </a:extLst>
          </p:spPr>
          <p:txBody>
            <a:bodyPr/>
            <a:lstStyle/>
            <a:p>
              <a:endParaRPr lang="en-AU"/>
            </a:p>
          </p:txBody>
        </p:sp>
      </p:grpSp>
      <p:grpSp>
        <p:nvGrpSpPr>
          <p:cNvPr id="10" name="Group 43">
            <a:extLst>
              <a:ext uri="{FF2B5EF4-FFF2-40B4-BE49-F238E27FC236}">
                <a16:creationId xmlns:a16="http://schemas.microsoft.com/office/drawing/2014/main" id="{2370EFF0-13C7-4939-B281-7664CF927682}"/>
              </a:ext>
            </a:extLst>
          </p:cNvPr>
          <p:cNvGrpSpPr>
            <a:grpSpLocks/>
          </p:cNvGrpSpPr>
          <p:nvPr/>
        </p:nvGrpSpPr>
        <p:grpSpPr bwMode="auto">
          <a:xfrm>
            <a:off x="6697663" y="2654301"/>
            <a:ext cx="188912" cy="244475"/>
            <a:chOff x="2018" y="3612"/>
            <a:chExt cx="227" cy="226"/>
          </a:xfrm>
        </p:grpSpPr>
        <p:sp>
          <p:nvSpPr>
            <p:cNvPr id="22582" name="Oval 44">
              <a:extLst>
                <a:ext uri="{FF2B5EF4-FFF2-40B4-BE49-F238E27FC236}">
                  <a16:creationId xmlns:a16="http://schemas.microsoft.com/office/drawing/2014/main" id="{0D95443E-A193-4AEC-8E4A-25FBB6041666}"/>
                </a:ext>
              </a:extLst>
            </p:cNvPr>
            <p:cNvSpPr>
              <a:spLocks noChangeArrowheads="1"/>
            </p:cNvSpPr>
            <p:nvPr/>
          </p:nvSpPr>
          <p:spPr bwMode="auto">
            <a:xfrm>
              <a:off x="2018" y="3612"/>
              <a:ext cx="227" cy="226"/>
            </a:xfrm>
            <a:prstGeom prst="ellipse">
              <a:avLst/>
            </a:prstGeom>
            <a:solidFill>
              <a:srgbClr val="FF3300"/>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AU" altLang="en-US" sz="4800">
                <a:latin typeface="Impact" panose="020B0806030902050204" pitchFamily="34" charset="0"/>
              </a:endParaRPr>
            </a:p>
          </p:txBody>
        </p:sp>
        <p:sp>
          <p:nvSpPr>
            <p:cNvPr id="22583" name="Line 45">
              <a:extLst>
                <a:ext uri="{FF2B5EF4-FFF2-40B4-BE49-F238E27FC236}">
                  <a16:creationId xmlns:a16="http://schemas.microsoft.com/office/drawing/2014/main" id="{048F0204-1515-4237-A09C-660C23E831DE}"/>
                </a:ext>
              </a:extLst>
            </p:cNvPr>
            <p:cNvSpPr>
              <a:spLocks noChangeShapeType="1"/>
            </p:cNvSpPr>
            <p:nvPr/>
          </p:nvSpPr>
          <p:spPr bwMode="auto">
            <a:xfrm flipH="1" flipV="1">
              <a:off x="2034" y="3724"/>
              <a:ext cx="182" cy="0"/>
            </a:xfrm>
            <a:prstGeom prst="line">
              <a:avLst/>
            </a:prstGeom>
            <a:noFill/>
            <a:ln w="57150">
              <a:solidFill>
                <a:schemeClr val="bg1"/>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22584" name="Line 46">
              <a:extLst>
                <a:ext uri="{FF2B5EF4-FFF2-40B4-BE49-F238E27FC236}">
                  <a16:creationId xmlns:a16="http://schemas.microsoft.com/office/drawing/2014/main" id="{34198773-B002-4B8B-9ACF-B73304D22151}"/>
                </a:ext>
              </a:extLst>
            </p:cNvPr>
            <p:cNvSpPr>
              <a:spLocks noChangeShapeType="1"/>
            </p:cNvSpPr>
            <p:nvPr/>
          </p:nvSpPr>
          <p:spPr bwMode="auto">
            <a:xfrm flipH="1" flipV="1">
              <a:off x="2130" y="3633"/>
              <a:ext cx="0" cy="181"/>
            </a:xfrm>
            <a:prstGeom prst="line">
              <a:avLst/>
            </a:prstGeom>
            <a:noFill/>
            <a:ln w="57150">
              <a:solidFill>
                <a:schemeClr val="bg1"/>
              </a:solidFill>
              <a:round/>
              <a:headEnd/>
              <a:tailEnd/>
            </a:ln>
            <a:extLst>
              <a:ext uri="{909E8E84-426E-40DD-AFC4-6F175D3DCCD1}">
                <a14:hiddenFill xmlns:a14="http://schemas.microsoft.com/office/drawing/2010/main">
                  <a:noFill/>
                </a14:hiddenFill>
              </a:ext>
            </a:extLst>
          </p:spPr>
          <p:txBody>
            <a:bodyPr/>
            <a:lstStyle/>
            <a:p>
              <a:endParaRPr lang="en-AU"/>
            </a:p>
          </p:txBody>
        </p:sp>
      </p:grpSp>
      <p:grpSp>
        <p:nvGrpSpPr>
          <p:cNvPr id="11" name="Group 47">
            <a:extLst>
              <a:ext uri="{FF2B5EF4-FFF2-40B4-BE49-F238E27FC236}">
                <a16:creationId xmlns:a16="http://schemas.microsoft.com/office/drawing/2014/main" id="{D785C585-9F33-494E-8655-BE39034B42D5}"/>
              </a:ext>
            </a:extLst>
          </p:cNvPr>
          <p:cNvGrpSpPr>
            <a:grpSpLocks/>
          </p:cNvGrpSpPr>
          <p:nvPr/>
        </p:nvGrpSpPr>
        <p:grpSpPr bwMode="auto">
          <a:xfrm>
            <a:off x="2362200" y="2106613"/>
            <a:ext cx="3354388" cy="881062"/>
            <a:chOff x="264" y="1133"/>
            <a:chExt cx="2113" cy="615"/>
          </a:xfrm>
        </p:grpSpPr>
        <p:sp>
          <p:nvSpPr>
            <p:cNvPr id="22578" name="AutoShape 48">
              <a:extLst>
                <a:ext uri="{FF2B5EF4-FFF2-40B4-BE49-F238E27FC236}">
                  <a16:creationId xmlns:a16="http://schemas.microsoft.com/office/drawing/2014/main" id="{32FDE3D0-3FE8-4E5D-A026-0383AC0E2231}"/>
                </a:ext>
              </a:extLst>
            </p:cNvPr>
            <p:cNvSpPr>
              <a:spLocks noChangeArrowheads="1"/>
            </p:cNvSpPr>
            <p:nvPr/>
          </p:nvSpPr>
          <p:spPr bwMode="auto">
            <a:xfrm rot="4367801">
              <a:off x="1090" y="398"/>
              <a:ext cx="462" cy="2113"/>
            </a:xfrm>
            <a:prstGeom prst="can">
              <a:avLst>
                <a:gd name="adj" fmla="val 28056"/>
              </a:avLst>
            </a:prstGeom>
            <a:solidFill>
              <a:schemeClr val="accent6">
                <a:lumMod val="60000"/>
                <a:lumOff val="40000"/>
              </a:schemeClr>
            </a:solidFill>
            <a:ln w="25400">
              <a:solidFill>
                <a:schemeClr val="tx1"/>
              </a:solidFill>
              <a:round/>
              <a:headEnd/>
              <a:tailEnd type="none" w="lg" len="med"/>
            </a:ln>
          </p:spPr>
          <p:txBody>
            <a:bodyPr wrap="none"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AU" altLang="en-US" sz="4800" dirty="0">
                <a:latin typeface="Impact" panose="020B0806030902050204" pitchFamily="34" charset="0"/>
              </a:endParaRPr>
            </a:p>
          </p:txBody>
        </p:sp>
        <p:sp>
          <p:nvSpPr>
            <p:cNvPr id="22579" name="Oval 49">
              <a:extLst>
                <a:ext uri="{FF2B5EF4-FFF2-40B4-BE49-F238E27FC236}">
                  <a16:creationId xmlns:a16="http://schemas.microsoft.com/office/drawing/2014/main" id="{D10865A9-9784-474D-8603-EC9A60A1789B}"/>
                </a:ext>
              </a:extLst>
            </p:cNvPr>
            <p:cNvSpPr>
              <a:spLocks noChangeArrowheads="1"/>
            </p:cNvSpPr>
            <p:nvPr/>
          </p:nvSpPr>
          <p:spPr bwMode="auto">
            <a:xfrm>
              <a:off x="1823" y="1133"/>
              <a:ext cx="241" cy="231"/>
            </a:xfrm>
            <a:prstGeom prst="ellipse">
              <a:avLst/>
            </a:prstGeom>
            <a:solidFill>
              <a:srgbClr val="FF0000"/>
            </a:solidFill>
            <a:ln>
              <a:noFill/>
            </a:ln>
            <a:extLst>
              <a:ext uri="{91240B29-F687-4F45-9708-019B960494DF}">
                <a14:hiddenLine xmlns:a14="http://schemas.microsoft.com/office/drawing/2010/main" w="25400">
                  <a:solidFill>
                    <a:srgbClr val="000000"/>
                  </a:solidFill>
                  <a:round/>
                  <a:headEnd/>
                  <a:tailEnd type="none" w="lg" len="med"/>
                </a14:hiddenLine>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GB" altLang="en-US">
                  <a:solidFill>
                    <a:schemeClr val="bg1"/>
                  </a:solidFill>
                  <a:latin typeface="Impact" panose="020B0806030902050204" pitchFamily="34" charset="0"/>
                </a:rPr>
                <a:t>+</a:t>
              </a:r>
            </a:p>
          </p:txBody>
        </p:sp>
        <p:sp>
          <p:nvSpPr>
            <p:cNvPr id="22580" name="Oval 50">
              <a:extLst>
                <a:ext uri="{FF2B5EF4-FFF2-40B4-BE49-F238E27FC236}">
                  <a16:creationId xmlns:a16="http://schemas.microsoft.com/office/drawing/2014/main" id="{96B12EB5-9C0A-4D02-8467-8E6F794945C9}"/>
                </a:ext>
              </a:extLst>
            </p:cNvPr>
            <p:cNvSpPr>
              <a:spLocks noChangeArrowheads="1"/>
            </p:cNvSpPr>
            <p:nvPr/>
          </p:nvSpPr>
          <p:spPr bwMode="auto">
            <a:xfrm>
              <a:off x="1228" y="1326"/>
              <a:ext cx="241" cy="231"/>
            </a:xfrm>
            <a:prstGeom prst="ellipse">
              <a:avLst/>
            </a:prstGeom>
            <a:solidFill>
              <a:srgbClr val="FF0000"/>
            </a:solidFill>
            <a:ln>
              <a:noFill/>
            </a:ln>
            <a:extLst>
              <a:ext uri="{91240B29-F687-4F45-9708-019B960494DF}">
                <a14:hiddenLine xmlns:a14="http://schemas.microsoft.com/office/drawing/2010/main" w="25400">
                  <a:solidFill>
                    <a:srgbClr val="000000"/>
                  </a:solidFill>
                  <a:round/>
                  <a:headEnd/>
                  <a:tailEnd type="none" w="lg" len="med"/>
                </a14:hiddenLine>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GB" altLang="en-US">
                  <a:solidFill>
                    <a:schemeClr val="bg1"/>
                  </a:solidFill>
                  <a:latin typeface="Impact" panose="020B0806030902050204" pitchFamily="34" charset="0"/>
                </a:rPr>
                <a:t>+</a:t>
              </a:r>
            </a:p>
          </p:txBody>
        </p:sp>
        <p:sp>
          <p:nvSpPr>
            <p:cNvPr id="22581" name="Oval 51">
              <a:extLst>
                <a:ext uri="{FF2B5EF4-FFF2-40B4-BE49-F238E27FC236}">
                  <a16:creationId xmlns:a16="http://schemas.microsoft.com/office/drawing/2014/main" id="{6C3885D8-966B-4032-AE04-3C503B614220}"/>
                </a:ext>
              </a:extLst>
            </p:cNvPr>
            <p:cNvSpPr>
              <a:spLocks noChangeArrowheads="1"/>
            </p:cNvSpPr>
            <p:nvPr/>
          </p:nvSpPr>
          <p:spPr bwMode="auto">
            <a:xfrm>
              <a:off x="614" y="1517"/>
              <a:ext cx="241" cy="231"/>
            </a:xfrm>
            <a:prstGeom prst="ellipse">
              <a:avLst/>
            </a:prstGeom>
            <a:solidFill>
              <a:srgbClr val="FF0000"/>
            </a:solidFill>
            <a:ln>
              <a:noFill/>
            </a:ln>
            <a:extLst>
              <a:ext uri="{91240B29-F687-4F45-9708-019B960494DF}">
                <a14:hiddenLine xmlns:a14="http://schemas.microsoft.com/office/drawing/2010/main" w="25400">
                  <a:solidFill>
                    <a:srgbClr val="000000"/>
                  </a:solidFill>
                  <a:round/>
                  <a:headEnd/>
                  <a:tailEnd type="none" w="lg" len="med"/>
                </a14:hiddenLine>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GB" altLang="en-US">
                  <a:solidFill>
                    <a:schemeClr val="bg1"/>
                  </a:solidFill>
                  <a:latin typeface="Impact" panose="020B0806030902050204" pitchFamily="34" charset="0"/>
                </a:rPr>
                <a:t>+</a:t>
              </a:r>
            </a:p>
          </p:txBody>
        </p:sp>
      </p:grpSp>
      <p:grpSp>
        <p:nvGrpSpPr>
          <p:cNvPr id="12" name="Group 59">
            <a:extLst>
              <a:ext uri="{FF2B5EF4-FFF2-40B4-BE49-F238E27FC236}">
                <a16:creationId xmlns:a16="http://schemas.microsoft.com/office/drawing/2014/main" id="{AF977E1E-9E9B-4C2A-A9F9-68170175AF6A}"/>
              </a:ext>
            </a:extLst>
          </p:cNvPr>
          <p:cNvGrpSpPr>
            <a:grpSpLocks/>
          </p:cNvGrpSpPr>
          <p:nvPr/>
        </p:nvGrpSpPr>
        <p:grpSpPr bwMode="auto">
          <a:xfrm>
            <a:off x="6916738" y="2657476"/>
            <a:ext cx="227012" cy="244475"/>
            <a:chOff x="1655" y="3612"/>
            <a:chExt cx="227" cy="226"/>
          </a:xfrm>
        </p:grpSpPr>
        <p:sp>
          <p:nvSpPr>
            <p:cNvPr id="22576" name="Oval 60">
              <a:extLst>
                <a:ext uri="{FF2B5EF4-FFF2-40B4-BE49-F238E27FC236}">
                  <a16:creationId xmlns:a16="http://schemas.microsoft.com/office/drawing/2014/main" id="{69F65F90-125B-490D-96FB-B0F701BC7B86}"/>
                </a:ext>
              </a:extLst>
            </p:cNvPr>
            <p:cNvSpPr>
              <a:spLocks noChangeArrowheads="1"/>
            </p:cNvSpPr>
            <p:nvPr/>
          </p:nvSpPr>
          <p:spPr bwMode="auto">
            <a:xfrm>
              <a:off x="1655" y="3612"/>
              <a:ext cx="227" cy="226"/>
            </a:xfrm>
            <a:prstGeom prst="ellipse">
              <a:avLst/>
            </a:prstGeom>
            <a:solidFill>
              <a:srgbClr val="3333FF"/>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AU" altLang="en-US" sz="4800">
                <a:latin typeface="Impact" panose="020B0806030902050204" pitchFamily="34" charset="0"/>
              </a:endParaRPr>
            </a:p>
          </p:txBody>
        </p:sp>
        <p:sp>
          <p:nvSpPr>
            <p:cNvPr id="22577" name="Line 61">
              <a:extLst>
                <a:ext uri="{FF2B5EF4-FFF2-40B4-BE49-F238E27FC236}">
                  <a16:creationId xmlns:a16="http://schemas.microsoft.com/office/drawing/2014/main" id="{4385DECF-3537-4B28-9923-2B84631251F7}"/>
                </a:ext>
              </a:extLst>
            </p:cNvPr>
            <p:cNvSpPr>
              <a:spLocks noChangeShapeType="1"/>
            </p:cNvSpPr>
            <p:nvPr/>
          </p:nvSpPr>
          <p:spPr bwMode="auto">
            <a:xfrm>
              <a:off x="1701" y="3724"/>
              <a:ext cx="136" cy="0"/>
            </a:xfrm>
            <a:prstGeom prst="line">
              <a:avLst/>
            </a:prstGeom>
            <a:noFill/>
            <a:ln w="76200">
              <a:solidFill>
                <a:schemeClr val="bg1"/>
              </a:solidFill>
              <a:round/>
              <a:headEnd/>
              <a:tailEnd/>
            </a:ln>
            <a:extLst>
              <a:ext uri="{909E8E84-426E-40DD-AFC4-6F175D3DCCD1}">
                <a14:hiddenFill xmlns:a14="http://schemas.microsoft.com/office/drawing/2010/main">
                  <a:noFill/>
                </a14:hiddenFill>
              </a:ext>
            </a:extLst>
          </p:spPr>
          <p:txBody>
            <a:bodyPr/>
            <a:lstStyle/>
            <a:p>
              <a:endParaRPr lang="en-AU"/>
            </a:p>
          </p:txBody>
        </p:sp>
      </p:grpSp>
      <p:grpSp>
        <p:nvGrpSpPr>
          <p:cNvPr id="13" name="Group 77">
            <a:extLst>
              <a:ext uri="{FF2B5EF4-FFF2-40B4-BE49-F238E27FC236}">
                <a16:creationId xmlns:a16="http://schemas.microsoft.com/office/drawing/2014/main" id="{A7888680-CAA0-40E6-8F54-59BAAB5435F9}"/>
              </a:ext>
            </a:extLst>
          </p:cNvPr>
          <p:cNvGrpSpPr>
            <a:grpSpLocks/>
          </p:cNvGrpSpPr>
          <p:nvPr/>
        </p:nvGrpSpPr>
        <p:grpSpPr bwMode="auto">
          <a:xfrm>
            <a:off x="7167563" y="2654301"/>
            <a:ext cx="188912" cy="244475"/>
            <a:chOff x="2018" y="3612"/>
            <a:chExt cx="227" cy="226"/>
          </a:xfrm>
        </p:grpSpPr>
        <p:sp>
          <p:nvSpPr>
            <p:cNvPr id="22573" name="Oval 78">
              <a:extLst>
                <a:ext uri="{FF2B5EF4-FFF2-40B4-BE49-F238E27FC236}">
                  <a16:creationId xmlns:a16="http://schemas.microsoft.com/office/drawing/2014/main" id="{B15AEF63-73B8-4DA1-A37E-A05B6CA2AE94}"/>
                </a:ext>
              </a:extLst>
            </p:cNvPr>
            <p:cNvSpPr>
              <a:spLocks noChangeArrowheads="1"/>
            </p:cNvSpPr>
            <p:nvPr/>
          </p:nvSpPr>
          <p:spPr bwMode="auto">
            <a:xfrm>
              <a:off x="2018" y="3612"/>
              <a:ext cx="227" cy="226"/>
            </a:xfrm>
            <a:prstGeom prst="ellipse">
              <a:avLst/>
            </a:prstGeom>
            <a:solidFill>
              <a:srgbClr val="FF3300"/>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AU" altLang="en-US" sz="4800">
                <a:latin typeface="Impact" panose="020B0806030902050204" pitchFamily="34" charset="0"/>
              </a:endParaRPr>
            </a:p>
          </p:txBody>
        </p:sp>
        <p:sp>
          <p:nvSpPr>
            <p:cNvPr id="22574" name="Line 79">
              <a:extLst>
                <a:ext uri="{FF2B5EF4-FFF2-40B4-BE49-F238E27FC236}">
                  <a16:creationId xmlns:a16="http://schemas.microsoft.com/office/drawing/2014/main" id="{81FDBCA8-0C5B-4B7A-B5A4-24A8299D37B2}"/>
                </a:ext>
              </a:extLst>
            </p:cNvPr>
            <p:cNvSpPr>
              <a:spLocks noChangeShapeType="1"/>
            </p:cNvSpPr>
            <p:nvPr/>
          </p:nvSpPr>
          <p:spPr bwMode="auto">
            <a:xfrm flipH="1" flipV="1">
              <a:off x="2034" y="3724"/>
              <a:ext cx="182" cy="0"/>
            </a:xfrm>
            <a:prstGeom prst="line">
              <a:avLst/>
            </a:prstGeom>
            <a:noFill/>
            <a:ln w="57150">
              <a:solidFill>
                <a:schemeClr val="bg1"/>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22575" name="Line 80">
              <a:extLst>
                <a:ext uri="{FF2B5EF4-FFF2-40B4-BE49-F238E27FC236}">
                  <a16:creationId xmlns:a16="http://schemas.microsoft.com/office/drawing/2014/main" id="{A64468AE-C614-46C4-B0A3-B5410A38238F}"/>
                </a:ext>
              </a:extLst>
            </p:cNvPr>
            <p:cNvSpPr>
              <a:spLocks noChangeShapeType="1"/>
            </p:cNvSpPr>
            <p:nvPr/>
          </p:nvSpPr>
          <p:spPr bwMode="auto">
            <a:xfrm flipH="1" flipV="1">
              <a:off x="2130" y="3633"/>
              <a:ext cx="0" cy="181"/>
            </a:xfrm>
            <a:prstGeom prst="line">
              <a:avLst/>
            </a:prstGeom>
            <a:noFill/>
            <a:ln w="57150">
              <a:solidFill>
                <a:schemeClr val="bg1"/>
              </a:solidFill>
              <a:round/>
              <a:headEnd/>
              <a:tailEnd/>
            </a:ln>
            <a:extLst>
              <a:ext uri="{909E8E84-426E-40DD-AFC4-6F175D3DCCD1}">
                <a14:hiddenFill xmlns:a14="http://schemas.microsoft.com/office/drawing/2010/main">
                  <a:noFill/>
                </a14:hiddenFill>
              </a:ext>
            </a:extLst>
          </p:spPr>
          <p:txBody>
            <a:bodyPr/>
            <a:lstStyle/>
            <a:p>
              <a:endParaRPr lang="en-AU"/>
            </a:p>
          </p:txBody>
        </p:sp>
      </p:grpSp>
      <p:grpSp>
        <p:nvGrpSpPr>
          <p:cNvPr id="14" name="Group 103">
            <a:extLst>
              <a:ext uri="{FF2B5EF4-FFF2-40B4-BE49-F238E27FC236}">
                <a16:creationId xmlns:a16="http://schemas.microsoft.com/office/drawing/2014/main" id="{44962A17-DE37-4842-8537-2D55DA8F4B48}"/>
              </a:ext>
            </a:extLst>
          </p:cNvPr>
          <p:cNvGrpSpPr>
            <a:grpSpLocks/>
          </p:cNvGrpSpPr>
          <p:nvPr/>
        </p:nvGrpSpPr>
        <p:grpSpPr bwMode="auto">
          <a:xfrm>
            <a:off x="6097588" y="5387976"/>
            <a:ext cx="227012" cy="244475"/>
            <a:chOff x="1655" y="3612"/>
            <a:chExt cx="227" cy="226"/>
          </a:xfrm>
        </p:grpSpPr>
        <p:sp>
          <p:nvSpPr>
            <p:cNvPr id="22571" name="Oval 104">
              <a:extLst>
                <a:ext uri="{FF2B5EF4-FFF2-40B4-BE49-F238E27FC236}">
                  <a16:creationId xmlns:a16="http://schemas.microsoft.com/office/drawing/2014/main" id="{076319D6-2686-4FBA-9AD2-8AB2C347A83D}"/>
                </a:ext>
              </a:extLst>
            </p:cNvPr>
            <p:cNvSpPr>
              <a:spLocks noChangeArrowheads="1"/>
            </p:cNvSpPr>
            <p:nvPr/>
          </p:nvSpPr>
          <p:spPr bwMode="auto">
            <a:xfrm>
              <a:off x="1655" y="3612"/>
              <a:ext cx="227" cy="226"/>
            </a:xfrm>
            <a:prstGeom prst="ellipse">
              <a:avLst/>
            </a:prstGeom>
            <a:solidFill>
              <a:srgbClr val="3333FF"/>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AU" altLang="en-US" sz="4800">
                <a:latin typeface="Impact" panose="020B0806030902050204" pitchFamily="34" charset="0"/>
              </a:endParaRPr>
            </a:p>
          </p:txBody>
        </p:sp>
        <p:sp>
          <p:nvSpPr>
            <p:cNvPr id="22572" name="Line 105">
              <a:extLst>
                <a:ext uri="{FF2B5EF4-FFF2-40B4-BE49-F238E27FC236}">
                  <a16:creationId xmlns:a16="http://schemas.microsoft.com/office/drawing/2014/main" id="{260F511D-B007-452C-9340-BD33D63D43BD}"/>
                </a:ext>
              </a:extLst>
            </p:cNvPr>
            <p:cNvSpPr>
              <a:spLocks noChangeShapeType="1"/>
            </p:cNvSpPr>
            <p:nvPr/>
          </p:nvSpPr>
          <p:spPr bwMode="auto">
            <a:xfrm>
              <a:off x="1701" y="3724"/>
              <a:ext cx="136" cy="0"/>
            </a:xfrm>
            <a:prstGeom prst="line">
              <a:avLst/>
            </a:prstGeom>
            <a:noFill/>
            <a:ln w="76200">
              <a:solidFill>
                <a:schemeClr val="bg1"/>
              </a:solidFill>
              <a:round/>
              <a:headEnd/>
              <a:tailEnd/>
            </a:ln>
            <a:extLst>
              <a:ext uri="{909E8E84-426E-40DD-AFC4-6F175D3DCCD1}">
                <a14:hiddenFill xmlns:a14="http://schemas.microsoft.com/office/drawing/2010/main">
                  <a:noFill/>
                </a14:hiddenFill>
              </a:ext>
            </a:extLst>
          </p:spPr>
          <p:txBody>
            <a:bodyPr/>
            <a:lstStyle/>
            <a:p>
              <a:endParaRPr lang="en-AU"/>
            </a:p>
          </p:txBody>
        </p:sp>
      </p:grpSp>
      <p:grpSp>
        <p:nvGrpSpPr>
          <p:cNvPr id="15" name="Group 106">
            <a:extLst>
              <a:ext uri="{FF2B5EF4-FFF2-40B4-BE49-F238E27FC236}">
                <a16:creationId xmlns:a16="http://schemas.microsoft.com/office/drawing/2014/main" id="{F632A98B-63E8-4024-BD1C-8A59C65BB623}"/>
              </a:ext>
            </a:extLst>
          </p:cNvPr>
          <p:cNvGrpSpPr>
            <a:grpSpLocks/>
          </p:cNvGrpSpPr>
          <p:nvPr/>
        </p:nvGrpSpPr>
        <p:grpSpPr bwMode="auto">
          <a:xfrm>
            <a:off x="6107113" y="5137151"/>
            <a:ext cx="188912" cy="244475"/>
            <a:chOff x="2018" y="3612"/>
            <a:chExt cx="227" cy="226"/>
          </a:xfrm>
        </p:grpSpPr>
        <p:sp>
          <p:nvSpPr>
            <p:cNvPr id="22568" name="Oval 107">
              <a:extLst>
                <a:ext uri="{FF2B5EF4-FFF2-40B4-BE49-F238E27FC236}">
                  <a16:creationId xmlns:a16="http://schemas.microsoft.com/office/drawing/2014/main" id="{9A7035C5-E2F7-4678-A659-AB8AB7B0DFB0}"/>
                </a:ext>
              </a:extLst>
            </p:cNvPr>
            <p:cNvSpPr>
              <a:spLocks noChangeArrowheads="1"/>
            </p:cNvSpPr>
            <p:nvPr/>
          </p:nvSpPr>
          <p:spPr bwMode="auto">
            <a:xfrm>
              <a:off x="2018" y="3612"/>
              <a:ext cx="227" cy="226"/>
            </a:xfrm>
            <a:prstGeom prst="ellipse">
              <a:avLst/>
            </a:prstGeom>
            <a:solidFill>
              <a:srgbClr val="FF3300"/>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AU" altLang="en-US" sz="4800">
                <a:latin typeface="Impact" panose="020B0806030902050204" pitchFamily="34" charset="0"/>
              </a:endParaRPr>
            </a:p>
          </p:txBody>
        </p:sp>
        <p:sp>
          <p:nvSpPr>
            <p:cNvPr id="22569" name="Line 108">
              <a:extLst>
                <a:ext uri="{FF2B5EF4-FFF2-40B4-BE49-F238E27FC236}">
                  <a16:creationId xmlns:a16="http://schemas.microsoft.com/office/drawing/2014/main" id="{5007D6D4-5C81-4B80-88AF-FBC917BF0120}"/>
                </a:ext>
              </a:extLst>
            </p:cNvPr>
            <p:cNvSpPr>
              <a:spLocks noChangeShapeType="1"/>
            </p:cNvSpPr>
            <p:nvPr/>
          </p:nvSpPr>
          <p:spPr bwMode="auto">
            <a:xfrm flipH="1" flipV="1">
              <a:off x="2034" y="3724"/>
              <a:ext cx="182" cy="0"/>
            </a:xfrm>
            <a:prstGeom prst="line">
              <a:avLst/>
            </a:prstGeom>
            <a:noFill/>
            <a:ln w="57150">
              <a:solidFill>
                <a:schemeClr val="bg1"/>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22570" name="Line 109">
              <a:extLst>
                <a:ext uri="{FF2B5EF4-FFF2-40B4-BE49-F238E27FC236}">
                  <a16:creationId xmlns:a16="http://schemas.microsoft.com/office/drawing/2014/main" id="{6AD8F502-DCC0-4AD5-A29D-CF3D5AB84E63}"/>
                </a:ext>
              </a:extLst>
            </p:cNvPr>
            <p:cNvSpPr>
              <a:spLocks noChangeShapeType="1"/>
            </p:cNvSpPr>
            <p:nvPr/>
          </p:nvSpPr>
          <p:spPr bwMode="auto">
            <a:xfrm flipH="1" flipV="1">
              <a:off x="2130" y="3633"/>
              <a:ext cx="0" cy="181"/>
            </a:xfrm>
            <a:prstGeom prst="line">
              <a:avLst/>
            </a:prstGeom>
            <a:noFill/>
            <a:ln w="57150">
              <a:solidFill>
                <a:schemeClr val="bg1"/>
              </a:solidFill>
              <a:round/>
              <a:headEnd/>
              <a:tailEnd/>
            </a:ln>
            <a:extLst>
              <a:ext uri="{909E8E84-426E-40DD-AFC4-6F175D3DCCD1}">
                <a14:hiddenFill xmlns:a14="http://schemas.microsoft.com/office/drawing/2010/main">
                  <a:noFill/>
                </a14:hiddenFill>
              </a:ext>
            </a:extLst>
          </p:spPr>
          <p:txBody>
            <a:bodyPr/>
            <a:lstStyle/>
            <a:p>
              <a:endParaRPr lang="en-AU"/>
            </a:p>
          </p:txBody>
        </p:sp>
      </p:grpSp>
      <p:grpSp>
        <p:nvGrpSpPr>
          <p:cNvPr id="16" name="Group 113">
            <a:extLst>
              <a:ext uri="{FF2B5EF4-FFF2-40B4-BE49-F238E27FC236}">
                <a16:creationId xmlns:a16="http://schemas.microsoft.com/office/drawing/2014/main" id="{C45011D2-909A-4326-A6E0-3BA176CEFF4A}"/>
              </a:ext>
            </a:extLst>
          </p:cNvPr>
          <p:cNvGrpSpPr>
            <a:grpSpLocks/>
          </p:cNvGrpSpPr>
          <p:nvPr/>
        </p:nvGrpSpPr>
        <p:grpSpPr bwMode="auto">
          <a:xfrm>
            <a:off x="6119813" y="5626101"/>
            <a:ext cx="188912" cy="244475"/>
            <a:chOff x="2018" y="3612"/>
            <a:chExt cx="227" cy="226"/>
          </a:xfrm>
        </p:grpSpPr>
        <p:sp>
          <p:nvSpPr>
            <p:cNvPr id="22565" name="Oval 114">
              <a:extLst>
                <a:ext uri="{FF2B5EF4-FFF2-40B4-BE49-F238E27FC236}">
                  <a16:creationId xmlns:a16="http://schemas.microsoft.com/office/drawing/2014/main" id="{47B0C043-4351-4CAF-A4C4-24A072BCB0B2}"/>
                </a:ext>
              </a:extLst>
            </p:cNvPr>
            <p:cNvSpPr>
              <a:spLocks noChangeArrowheads="1"/>
            </p:cNvSpPr>
            <p:nvPr/>
          </p:nvSpPr>
          <p:spPr bwMode="auto">
            <a:xfrm>
              <a:off x="2018" y="3612"/>
              <a:ext cx="227" cy="226"/>
            </a:xfrm>
            <a:prstGeom prst="ellipse">
              <a:avLst/>
            </a:prstGeom>
            <a:solidFill>
              <a:srgbClr val="FF3300"/>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AU" altLang="en-US" sz="4800">
                <a:latin typeface="Impact" panose="020B0806030902050204" pitchFamily="34" charset="0"/>
              </a:endParaRPr>
            </a:p>
          </p:txBody>
        </p:sp>
        <p:sp>
          <p:nvSpPr>
            <p:cNvPr id="22566" name="Line 115">
              <a:extLst>
                <a:ext uri="{FF2B5EF4-FFF2-40B4-BE49-F238E27FC236}">
                  <a16:creationId xmlns:a16="http://schemas.microsoft.com/office/drawing/2014/main" id="{DF0BFD93-25C2-47C2-A4E0-6FF0EA8EF7FE}"/>
                </a:ext>
              </a:extLst>
            </p:cNvPr>
            <p:cNvSpPr>
              <a:spLocks noChangeShapeType="1"/>
            </p:cNvSpPr>
            <p:nvPr/>
          </p:nvSpPr>
          <p:spPr bwMode="auto">
            <a:xfrm flipH="1" flipV="1">
              <a:off x="2034" y="3724"/>
              <a:ext cx="182" cy="0"/>
            </a:xfrm>
            <a:prstGeom prst="line">
              <a:avLst/>
            </a:prstGeom>
            <a:noFill/>
            <a:ln w="57150">
              <a:solidFill>
                <a:schemeClr val="bg1"/>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22567" name="Line 116">
              <a:extLst>
                <a:ext uri="{FF2B5EF4-FFF2-40B4-BE49-F238E27FC236}">
                  <a16:creationId xmlns:a16="http://schemas.microsoft.com/office/drawing/2014/main" id="{56DD4519-011D-4EC0-A8AE-F2DA08293F97}"/>
                </a:ext>
              </a:extLst>
            </p:cNvPr>
            <p:cNvSpPr>
              <a:spLocks noChangeShapeType="1"/>
            </p:cNvSpPr>
            <p:nvPr/>
          </p:nvSpPr>
          <p:spPr bwMode="auto">
            <a:xfrm flipH="1" flipV="1">
              <a:off x="2130" y="3633"/>
              <a:ext cx="0" cy="181"/>
            </a:xfrm>
            <a:prstGeom prst="line">
              <a:avLst/>
            </a:prstGeom>
            <a:noFill/>
            <a:ln w="57150">
              <a:solidFill>
                <a:schemeClr val="bg1"/>
              </a:solidFill>
              <a:round/>
              <a:headEnd/>
              <a:tailEnd/>
            </a:ln>
            <a:extLst>
              <a:ext uri="{909E8E84-426E-40DD-AFC4-6F175D3DCCD1}">
                <a14:hiddenFill xmlns:a14="http://schemas.microsoft.com/office/drawing/2010/main">
                  <a:noFill/>
                </a14:hiddenFill>
              </a:ext>
            </a:extLst>
          </p:spPr>
          <p:txBody>
            <a:bodyPr/>
            <a:lstStyle/>
            <a:p>
              <a:endParaRPr lang="en-AU"/>
            </a:p>
          </p:txBody>
        </p:sp>
      </p:grpSp>
      <p:grpSp>
        <p:nvGrpSpPr>
          <p:cNvPr id="17" name="Group 117">
            <a:extLst>
              <a:ext uri="{FF2B5EF4-FFF2-40B4-BE49-F238E27FC236}">
                <a16:creationId xmlns:a16="http://schemas.microsoft.com/office/drawing/2014/main" id="{8172B0A2-E71F-499A-BB0F-7BCDF5149E6A}"/>
              </a:ext>
            </a:extLst>
          </p:cNvPr>
          <p:cNvGrpSpPr>
            <a:grpSpLocks/>
          </p:cNvGrpSpPr>
          <p:nvPr/>
        </p:nvGrpSpPr>
        <p:grpSpPr bwMode="auto">
          <a:xfrm>
            <a:off x="6440488" y="5121276"/>
            <a:ext cx="227012" cy="244475"/>
            <a:chOff x="1655" y="3612"/>
            <a:chExt cx="227" cy="226"/>
          </a:xfrm>
        </p:grpSpPr>
        <p:sp>
          <p:nvSpPr>
            <p:cNvPr id="22563" name="Oval 118">
              <a:extLst>
                <a:ext uri="{FF2B5EF4-FFF2-40B4-BE49-F238E27FC236}">
                  <a16:creationId xmlns:a16="http://schemas.microsoft.com/office/drawing/2014/main" id="{087D9712-F9CB-4FE9-A53A-090BF130FAA6}"/>
                </a:ext>
              </a:extLst>
            </p:cNvPr>
            <p:cNvSpPr>
              <a:spLocks noChangeArrowheads="1"/>
            </p:cNvSpPr>
            <p:nvPr/>
          </p:nvSpPr>
          <p:spPr bwMode="auto">
            <a:xfrm>
              <a:off x="1655" y="3612"/>
              <a:ext cx="227" cy="226"/>
            </a:xfrm>
            <a:prstGeom prst="ellipse">
              <a:avLst/>
            </a:prstGeom>
            <a:solidFill>
              <a:srgbClr val="3333FF"/>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AU" altLang="en-US" sz="4800">
                <a:latin typeface="Impact" panose="020B0806030902050204" pitchFamily="34" charset="0"/>
              </a:endParaRPr>
            </a:p>
          </p:txBody>
        </p:sp>
        <p:sp>
          <p:nvSpPr>
            <p:cNvPr id="22564" name="Line 119">
              <a:extLst>
                <a:ext uri="{FF2B5EF4-FFF2-40B4-BE49-F238E27FC236}">
                  <a16:creationId xmlns:a16="http://schemas.microsoft.com/office/drawing/2014/main" id="{345EE351-54AF-44F5-B5DC-B62655C3A205}"/>
                </a:ext>
              </a:extLst>
            </p:cNvPr>
            <p:cNvSpPr>
              <a:spLocks noChangeShapeType="1"/>
            </p:cNvSpPr>
            <p:nvPr/>
          </p:nvSpPr>
          <p:spPr bwMode="auto">
            <a:xfrm>
              <a:off x="1701" y="3724"/>
              <a:ext cx="136" cy="0"/>
            </a:xfrm>
            <a:prstGeom prst="line">
              <a:avLst/>
            </a:prstGeom>
            <a:noFill/>
            <a:ln w="76200">
              <a:solidFill>
                <a:schemeClr val="bg1"/>
              </a:solidFill>
              <a:round/>
              <a:headEnd/>
              <a:tailEnd/>
            </a:ln>
            <a:extLst>
              <a:ext uri="{909E8E84-426E-40DD-AFC4-6F175D3DCCD1}">
                <a14:hiddenFill xmlns:a14="http://schemas.microsoft.com/office/drawing/2010/main">
                  <a:noFill/>
                </a14:hiddenFill>
              </a:ext>
            </a:extLst>
          </p:spPr>
          <p:txBody>
            <a:bodyPr/>
            <a:lstStyle/>
            <a:p>
              <a:endParaRPr lang="en-AU"/>
            </a:p>
          </p:txBody>
        </p:sp>
      </p:grpSp>
      <p:grpSp>
        <p:nvGrpSpPr>
          <p:cNvPr id="18" name="Group 120">
            <a:extLst>
              <a:ext uri="{FF2B5EF4-FFF2-40B4-BE49-F238E27FC236}">
                <a16:creationId xmlns:a16="http://schemas.microsoft.com/office/drawing/2014/main" id="{14BDFF00-4742-4401-A9E2-358482E390EC}"/>
              </a:ext>
            </a:extLst>
          </p:cNvPr>
          <p:cNvGrpSpPr>
            <a:grpSpLocks/>
          </p:cNvGrpSpPr>
          <p:nvPr/>
        </p:nvGrpSpPr>
        <p:grpSpPr bwMode="auto">
          <a:xfrm>
            <a:off x="6392863" y="4895851"/>
            <a:ext cx="188912" cy="244475"/>
            <a:chOff x="2018" y="3612"/>
            <a:chExt cx="227" cy="226"/>
          </a:xfrm>
        </p:grpSpPr>
        <p:sp>
          <p:nvSpPr>
            <p:cNvPr id="22560" name="Oval 121">
              <a:extLst>
                <a:ext uri="{FF2B5EF4-FFF2-40B4-BE49-F238E27FC236}">
                  <a16:creationId xmlns:a16="http://schemas.microsoft.com/office/drawing/2014/main" id="{7DDB76FE-ED98-4D9F-9638-267325D65A23}"/>
                </a:ext>
              </a:extLst>
            </p:cNvPr>
            <p:cNvSpPr>
              <a:spLocks noChangeArrowheads="1"/>
            </p:cNvSpPr>
            <p:nvPr/>
          </p:nvSpPr>
          <p:spPr bwMode="auto">
            <a:xfrm>
              <a:off x="2018" y="3612"/>
              <a:ext cx="227" cy="226"/>
            </a:xfrm>
            <a:prstGeom prst="ellipse">
              <a:avLst/>
            </a:prstGeom>
            <a:solidFill>
              <a:srgbClr val="FF3300"/>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AU" altLang="en-US" sz="4800">
                <a:latin typeface="Impact" panose="020B0806030902050204" pitchFamily="34" charset="0"/>
              </a:endParaRPr>
            </a:p>
          </p:txBody>
        </p:sp>
        <p:sp>
          <p:nvSpPr>
            <p:cNvPr id="22561" name="Line 122">
              <a:extLst>
                <a:ext uri="{FF2B5EF4-FFF2-40B4-BE49-F238E27FC236}">
                  <a16:creationId xmlns:a16="http://schemas.microsoft.com/office/drawing/2014/main" id="{9426CE8A-797B-4450-B006-2580BC9D9F64}"/>
                </a:ext>
              </a:extLst>
            </p:cNvPr>
            <p:cNvSpPr>
              <a:spLocks noChangeShapeType="1"/>
            </p:cNvSpPr>
            <p:nvPr/>
          </p:nvSpPr>
          <p:spPr bwMode="auto">
            <a:xfrm flipH="1" flipV="1">
              <a:off x="2034" y="3724"/>
              <a:ext cx="182" cy="0"/>
            </a:xfrm>
            <a:prstGeom prst="line">
              <a:avLst/>
            </a:prstGeom>
            <a:noFill/>
            <a:ln w="57150">
              <a:solidFill>
                <a:schemeClr val="bg1"/>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22562" name="Line 123">
              <a:extLst>
                <a:ext uri="{FF2B5EF4-FFF2-40B4-BE49-F238E27FC236}">
                  <a16:creationId xmlns:a16="http://schemas.microsoft.com/office/drawing/2014/main" id="{AA42A50D-7CC9-456B-9E73-459C34974379}"/>
                </a:ext>
              </a:extLst>
            </p:cNvPr>
            <p:cNvSpPr>
              <a:spLocks noChangeShapeType="1"/>
            </p:cNvSpPr>
            <p:nvPr/>
          </p:nvSpPr>
          <p:spPr bwMode="auto">
            <a:xfrm flipH="1" flipV="1">
              <a:off x="2130" y="3633"/>
              <a:ext cx="0" cy="181"/>
            </a:xfrm>
            <a:prstGeom prst="line">
              <a:avLst/>
            </a:prstGeom>
            <a:noFill/>
            <a:ln w="57150">
              <a:solidFill>
                <a:schemeClr val="bg1"/>
              </a:solidFill>
              <a:round/>
              <a:headEnd/>
              <a:tailEnd/>
            </a:ln>
            <a:extLst>
              <a:ext uri="{909E8E84-426E-40DD-AFC4-6F175D3DCCD1}">
                <a14:hiddenFill xmlns:a14="http://schemas.microsoft.com/office/drawing/2010/main">
                  <a:noFill/>
                </a14:hiddenFill>
              </a:ext>
            </a:extLst>
          </p:spPr>
          <p:txBody>
            <a:bodyPr/>
            <a:lstStyle/>
            <a:p>
              <a:endParaRPr lang="en-AU"/>
            </a:p>
          </p:txBody>
        </p:sp>
      </p:grpSp>
      <p:grpSp>
        <p:nvGrpSpPr>
          <p:cNvPr id="19" name="Group 124">
            <a:extLst>
              <a:ext uri="{FF2B5EF4-FFF2-40B4-BE49-F238E27FC236}">
                <a16:creationId xmlns:a16="http://schemas.microsoft.com/office/drawing/2014/main" id="{AB8403A2-306E-4759-8EA5-099BFC6B1BEE}"/>
              </a:ext>
            </a:extLst>
          </p:cNvPr>
          <p:cNvGrpSpPr>
            <a:grpSpLocks/>
          </p:cNvGrpSpPr>
          <p:nvPr/>
        </p:nvGrpSpPr>
        <p:grpSpPr bwMode="auto">
          <a:xfrm>
            <a:off x="6078538" y="4892676"/>
            <a:ext cx="227012" cy="244475"/>
            <a:chOff x="1655" y="3612"/>
            <a:chExt cx="227" cy="226"/>
          </a:xfrm>
        </p:grpSpPr>
        <p:sp>
          <p:nvSpPr>
            <p:cNvPr id="22558" name="Oval 125">
              <a:extLst>
                <a:ext uri="{FF2B5EF4-FFF2-40B4-BE49-F238E27FC236}">
                  <a16:creationId xmlns:a16="http://schemas.microsoft.com/office/drawing/2014/main" id="{99031ACA-D712-4231-BCCF-70F9077CED40}"/>
                </a:ext>
              </a:extLst>
            </p:cNvPr>
            <p:cNvSpPr>
              <a:spLocks noChangeArrowheads="1"/>
            </p:cNvSpPr>
            <p:nvPr/>
          </p:nvSpPr>
          <p:spPr bwMode="auto">
            <a:xfrm>
              <a:off x="1655" y="3612"/>
              <a:ext cx="227" cy="226"/>
            </a:xfrm>
            <a:prstGeom prst="ellipse">
              <a:avLst/>
            </a:prstGeom>
            <a:solidFill>
              <a:srgbClr val="3333FF"/>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AU" altLang="en-US" sz="4800">
                <a:latin typeface="Impact" panose="020B0806030902050204" pitchFamily="34" charset="0"/>
              </a:endParaRPr>
            </a:p>
          </p:txBody>
        </p:sp>
        <p:sp>
          <p:nvSpPr>
            <p:cNvPr id="22559" name="Line 126">
              <a:extLst>
                <a:ext uri="{FF2B5EF4-FFF2-40B4-BE49-F238E27FC236}">
                  <a16:creationId xmlns:a16="http://schemas.microsoft.com/office/drawing/2014/main" id="{1895BA62-DD5F-4DF4-8185-96DD4382B3C1}"/>
                </a:ext>
              </a:extLst>
            </p:cNvPr>
            <p:cNvSpPr>
              <a:spLocks noChangeShapeType="1"/>
            </p:cNvSpPr>
            <p:nvPr/>
          </p:nvSpPr>
          <p:spPr bwMode="auto">
            <a:xfrm>
              <a:off x="1701" y="3724"/>
              <a:ext cx="136" cy="0"/>
            </a:xfrm>
            <a:prstGeom prst="line">
              <a:avLst/>
            </a:prstGeom>
            <a:noFill/>
            <a:ln w="76200">
              <a:solidFill>
                <a:schemeClr val="bg1"/>
              </a:solidFill>
              <a:round/>
              <a:headEnd/>
              <a:tailEnd/>
            </a:ln>
            <a:extLst>
              <a:ext uri="{909E8E84-426E-40DD-AFC4-6F175D3DCCD1}">
                <a14:hiddenFill xmlns:a14="http://schemas.microsoft.com/office/drawing/2010/main">
                  <a:noFill/>
                </a14:hiddenFill>
              </a:ext>
            </a:extLst>
          </p:spPr>
          <p:txBody>
            <a:bodyPr/>
            <a:lstStyle/>
            <a:p>
              <a:endParaRPr lang="en-AU"/>
            </a:p>
          </p:txBody>
        </p:sp>
      </p:grpSp>
      <p:grpSp>
        <p:nvGrpSpPr>
          <p:cNvPr id="20" name="Group 127">
            <a:extLst>
              <a:ext uri="{FF2B5EF4-FFF2-40B4-BE49-F238E27FC236}">
                <a16:creationId xmlns:a16="http://schemas.microsoft.com/office/drawing/2014/main" id="{9232C036-543C-4F13-A390-311500C72CC2}"/>
              </a:ext>
            </a:extLst>
          </p:cNvPr>
          <p:cNvGrpSpPr>
            <a:grpSpLocks/>
          </p:cNvGrpSpPr>
          <p:nvPr/>
        </p:nvGrpSpPr>
        <p:grpSpPr bwMode="auto">
          <a:xfrm>
            <a:off x="6507163" y="5346701"/>
            <a:ext cx="188912" cy="244475"/>
            <a:chOff x="2018" y="3612"/>
            <a:chExt cx="227" cy="226"/>
          </a:xfrm>
        </p:grpSpPr>
        <p:sp>
          <p:nvSpPr>
            <p:cNvPr id="22555" name="Oval 128">
              <a:extLst>
                <a:ext uri="{FF2B5EF4-FFF2-40B4-BE49-F238E27FC236}">
                  <a16:creationId xmlns:a16="http://schemas.microsoft.com/office/drawing/2014/main" id="{C333F560-24BE-41A6-8E48-AA9BE4228F22}"/>
                </a:ext>
              </a:extLst>
            </p:cNvPr>
            <p:cNvSpPr>
              <a:spLocks noChangeArrowheads="1"/>
            </p:cNvSpPr>
            <p:nvPr/>
          </p:nvSpPr>
          <p:spPr bwMode="auto">
            <a:xfrm>
              <a:off x="2018" y="3612"/>
              <a:ext cx="227" cy="226"/>
            </a:xfrm>
            <a:prstGeom prst="ellipse">
              <a:avLst/>
            </a:prstGeom>
            <a:solidFill>
              <a:srgbClr val="FF3300"/>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AU" altLang="en-US" sz="4800">
                <a:latin typeface="Impact" panose="020B0806030902050204" pitchFamily="34" charset="0"/>
              </a:endParaRPr>
            </a:p>
          </p:txBody>
        </p:sp>
        <p:sp>
          <p:nvSpPr>
            <p:cNvPr id="22556" name="Line 129">
              <a:extLst>
                <a:ext uri="{FF2B5EF4-FFF2-40B4-BE49-F238E27FC236}">
                  <a16:creationId xmlns:a16="http://schemas.microsoft.com/office/drawing/2014/main" id="{8430FD4C-0436-4E7D-89E3-B84E0B382D74}"/>
                </a:ext>
              </a:extLst>
            </p:cNvPr>
            <p:cNvSpPr>
              <a:spLocks noChangeShapeType="1"/>
            </p:cNvSpPr>
            <p:nvPr/>
          </p:nvSpPr>
          <p:spPr bwMode="auto">
            <a:xfrm flipH="1" flipV="1">
              <a:off x="2034" y="3724"/>
              <a:ext cx="182" cy="0"/>
            </a:xfrm>
            <a:prstGeom prst="line">
              <a:avLst/>
            </a:prstGeom>
            <a:noFill/>
            <a:ln w="57150">
              <a:solidFill>
                <a:schemeClr val="bg1"/>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22557" name="Line 130">
              <a:extLst>
                <a:ext uri="{FF2B5EF4-FFF2-40B4-BE49-F238E27FC236}">
                  <a16:creationId xmlns:a16="http://schemas.microsoft.com/office/drawing/2014/main" id="{A040DA54-3FC9-4EAE-BB01-FEEBFBBC99FC}"/>
                </a:ext>
              </a:extLst>
            </p:cNvPr>
            <p:cNvSpPr>
              <a:spLocks noChangeShapeType="1"/>
            </p:cNvSpPr>
            <p:nvPr/>
          </p:nvSpPr>
          <p:spPr bwMode="auto">
            <a:xfrm flipH="1" flipV="1">
              <a:off x="2130" y="3633"/>
              <a:ext cx="0" cy="181"/>
            </a:xfrm>
            <a:prstGeom prst="line">
              <a:avLst/>
            </a:prstGeom>
            <a:noFill/>
            <a:ln w="57150">
              <a:solidFill>
                <a:schemeClr val="bg1"/>
              </a:solidFill>
              <a:round/>
              <a:headEnd/>
              <a:tailEnd/>
            </a:ln>
            <a:extLst>
              <a:ext uri="{909E8E84-426E-40DD-AFC4-6F175D3DCCD1}">
                <a14:hiddenFill xmlns:a14="http://schemas.microsoft.com/office/drawing/2010/main">
                  <a:noFill/>
                </a14:hiddenFill>
              </a:ext>
            </a:extLst>
          </p:spPr>
          <p:txBody>
            <a:bodyPr/>
            <a:lstStyle/>
            <a:p>
              <a:endParaRPr lang="en-AU"/>
            </a:p>
          </p:txBody>
        </p:sp>
      </p:grpSp>
      <p:grpSp>
        <p:nvGrpSpPr>
          <p:cNvPr id="21" name="Group 131">
            <a:extLst>
              <a:ext uri="{FF2B5EF4-FFF2-40B4-BE49-F238E27FC236}">
                <a16:creationId xmlns:a16="http://schemas.microsoft.com/office/drawing/2014/main" id="{0BBA6104-FEFC-48BE-896F-FD4AC2509667}"/>
              </a:ext>
            </a:extLst>
          </p:cNvPr>
          <p:cNvGrpSpPr>
            <a:grpSpLocks/>
          </p:cNvGrpSpPr>
          <p:nvPr/>
        </p:nvGrpSpPr>
        <p:grpSpPr bwMode="auto">
          <a:xfrm>
            <a:off x="6554788" y="5578476"/>
            <a:ext cx="227012" cy="244475"/>
            <a:chOff x="1655" y="3612"/>
            <a:chExt cx="227" cy="226"/>
          </a:xfrm>
        </p:grpSpPr>
        <p:sp>
          <p:nvSpPr>
            <p:cNvPr id="22553" name="Oval 132">
              <a:extLst>
                <a:ext uri="{FF2B5EF4-FFF2-40B4-BE49-F238E27FC236}">
                  <a16:creationId xmlns:a16="http://schemas.microsoft.com/office/drawing/2014/main" id="{20CE7C97-ADF1-49A8-A1F0-B3900C7D644E}"/>
                </a:ext>
              </a:extLst>
            </p:cNvPr>
            <p:cNvSpPr>
              <a:spLocks noChangeArrowheads="1"/>
            </p:cNvSpPr>
            <p:nvPr/>
          </p:nvSpPr>
          <p:spPr bwMode="auto">
            <a:xfrm>
              <a:off x="1655" y="3612"/>
              <a:ext cx="227" cy="226"/>
            </a:xfrm>
            <a:prstGeom prst="ellipse">
              <a:avLst/>
            </a:prstGeom>
            <a:solidFill>
              <a:srgbClr val="3333FF"/>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AU" altLang="en-US" sz="4800">
                <a:latin typeface="Impact" panose="020B0806030902050204" pitchFamily="34" charset="0"/>
              </a:endParaRPr>
            </a:p>
          </p:txBody>
        </p:sp>
        <p:sp>
          <p:nvSpPr>
            <p:cNvPr id="22554" name="Line 133">
              <a:extLst>
                <a:ext uri="{FF2B5EF4-FFF2-40B4-BE49-F238E27FC236}">
                  <a16:creationId xmlns:a16="http://schemas.microsoft.com/office/drawing/2014/main" id="{2DC77F89-A201-4DE7-9C1C-378209698EE1}"/>
                </a:ext>
              </a:extLst>
            </p:cNvPr>
            <p:cNvSpPr>
              <a:spLocks noChangeShapeType="1"/>
            </p:cNvSpPr>
            <p:nvPr/>
          </p:nvSpPr>
          <p:spPr bwMode="auto">
            <a:xfrm>
              <a:off x="1701" y="3724"/>
              <a:ext cx="136" cy="0"/>
            </a:xfrm>
            <a:prstGeom prst="line">
              <a:avLst/>
            </a:prstGeom>
            <a:noFill/>
            <a:ln w="76200">
              <a:solidFill>
                <a:schemeClr val="bg1"/>
              </a:solidFill>
              <a:round/>
              <a:headEnd/>
              <a:tailEnd/>
            </a:ln>
            <a:extLst>
              <a:ext uri="{909E8E84-426E-40DD-AFC4-6F175D3DCCD1}">
                <a14:hiddenFill xmlns:a14="http://schemas.microsoft.com/office/drawing/2010/main">
                  <a:noFill/>
                </a14:hiddenFill>
              </a:ext>
            </a:extLst>
          </p:spPr>
          <p:txBody>
            <a:bodyPr/>
            <a:lstStyle/>
            <a:p>
              <a:endParaRPr lang="en-AU"/>
            </a:p>
          </p:txBody>
        </p:sp>
      </p:grpSp>
      <p:sp>
        <p:nvSpPr>
          <p:cNvPr id="13451" name="Line 139">
            <a:extLst>
              <a:ext uri="{FF2B5EF4-FFF2-40B4-BE49-F238E27FC236}">
                <a16:creationId xmlns:a16="http://schemas.microsoft.com/office/drawing/2014/main" id="{C541E915-C3C9-42E1-A894-4CCDA6735C98}"/>
              </a:ext>
            </a:extLst>
          </p:cNvPr>
          <p:cNvSpPr>
            <a:spLocks noChangeShapeType="1"/>
          </p:cNvSpPr>
          <p:nvPr/>
        </p:nvSpPr>
        <p:spPr bwMode="auto">
          <a:xfrm>
            <a:off x="6356350" y="5035550"/>
            <a:ext cx="622300" cy="349250"/>
          </a:xfrm>
          <a:prstGeom prst="line">
            <a:avLst/>
          </a:prstGeom>
          <a:noFill/>
          <a:ln w="57150">
            <a:solidFill>
              <a:srgbClr val="FFFF00"/>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78" name="Title 1">
            <a:extLst>
              <a:ext uri="{FF2B5EF4-FFF2-40B4-BE49-F238E27FC236}">
                <a16:creationId xmlns:a16="http://schemas.microsoft.com/office/drawing/2014/main" id="{BDDC80FA-5856-446C-AEF3-C9372975CA1E}"/>
              </a:ext>
            </a:extLst>
          </p:cNvPr>
          <p:cNvSpPr>
            <a:spLocks noGrp="1"/>
          </p:cNvSpPr>
          <p:nvPr>
            <p:ph type="title"/>
          </p:nvPr>
        </p:nvSpPr>
        <p:spPr>
          <a:xfrm>
            <a:off x="1141413" y="618518"/>
            <a:ext cx="9905998" cy="1478570"/>
          </a:xfrm>
        </p:spPr>
        <p:txBody>
          <a:bodyPr/>
          <a:lstStyle/>
          <a:p>
            <a:r>
              <a:rPr lang="en-US" dirty="0"/>
              <a:t>Electroscopes</a:t>
            </a:r>
            <a:endParaRPr lang="en-AU" dirty="0"/>
          </a:p>
        </p:txBody>
      </p:sp>
    </p:spTree>
    <p:extLst>
      <p:ext uri="{BB962C8B-B14F-4D97-AF65-F5344CB8AC3E}">
        <p14:creationId xmlns:p14="http://schemas.microsoft.com/office/powerpoint/2010/main" val="223610726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0" presetClass="path" presetSubtype="0" accel="50000" decel="50000" fill="hold" nodeType="clickEffect">
                                  <p:stCondLst>
                                    <p:cond delay="0"/>
                                  </p:stCondLst>
                                  <p:childTnLst>
                                    <p:animMotion origin="layout" path="M 0 -3.33333E-6 C -0.00664 -0.00648 -0.00885 -0.01342 -0.0125 -0.02222 C -0.01406 -0.02615 -0.01615 -0.02963 -0.0181 -0.03333 C -0.02096 -0.03935 -0.02174 -0.05301 -0.02227 -0.05926 C -0.02448 -0.08842 -0.02187 -0.12152 -0.02773 -0.15 C -0.02865 -0.15393 -0.03086 -0.15717 -0.0319 -0.16111 C -0.03333 -0.17384 -0.03646 -0.1875 -0.03333 -0.2 C -0.03281 -0.20671 -0.0319 -0.21365 -0.0319 -0.22037 C -0.0319 -0.22222 -0.03346 -0.22407 -0.03333 -0.22592 C -0.03294 -0.22986 -0.0306 -0.23703 -0.0306 -0.2368 C -0.03138 -0.2625 -0.03281 -0.27847 -0.03477 -0.30185 C -0.03385 -0.30555 -0.03164 -0.32083 -0.02773 -0.32407 C -0.02773 -0.32384 -0.01732 -0.3287 -0.01523 -0.32963 C 0.01471 -0.34305 -0.0125 -0.33148 0.07083 -0.33333 C 0.07357 -0.33402 0.07656 -0.33402 0.07917 -0.33518 C 0.0832 -0.33703 0.0849 -0.34444 0.08893 -0.34444 " pathEditMode="relative" rAng="0" ptsTypes="AAAAAAAAAAAAAAAA">
                                      <p:cBhvr>
                                        <p:cTn id="10" dur="2000" fill="hold"/>
                                        <p:tgtEl>
                                          <p:spTgt spid="17"/>
                                        </p:tgtEl>
                                        <p:attrNameLst>
                                          <p:attrName>ppt_x</p:attrName>
                                          <p:attrName>ppt_y</p:attrName>
                                        </p:attrNameLst>
                                      </p:cBhvr>
                                      <p:rCtr x="2708" y="-17222"/>
                                    </p:animMotion>
                                  </p:childTnLst>
                                </p:cTn>
                              </p:par>
                              <p:par>
                                <p:cTn id="11" presetID="0" presetClass="path" presetSubtype="0" accel="50000" decel="50000" fill="hold" nodeType="withEffect">
                                  <p:stCondLst>
                                    <p:cond delay="0"/>
                                  </p:stCondLst>
                                  <p:childTnLst>
                                    <p:animMotion origin="layout" path="M 5E-6 0 C -0.00143 -0.00069 -0.00312 -0.00046 -0.00416 -0.00185 C -0.00585 -0.00417 -0.01055 -0.02222 -0.01107 -0.02407 C -0.01315 -0.03241 -0.01615 -0.04005 -0.02083 -0.0463 C -0.0224 -0.05231 -0.02487 -0.05694 -0.02644 -0.06296 C -0.02644 -0.06505 -0.02695 -0.11319 -0.02917 -0.12778 C -0.03386 -0.15926 -0.0293 -0.11713 -0.0375 -0.15 C -0.03842 -0.1537 -0.03946 -0.15741 -0.04023 -0.16111 C -0.04076 -0.16296 -0.04167 -0.16667 -0.04167 -0.16644 C -0.04232 -0.18796 -0.04063 -0.22523 -0.04584 -0.2463 C -0.04636 -0.2544 -0.0483 -0.26227 -0.04856 -0.27037 C -0.04947 -0.29051 -0.04726 -0.32222 -0.05274 -0.34444 C -0.05104 -0.35394 -0.04947 -0.36296 -0.04726 -0.37222 C -0.04623 -0.37639 -0.04271 -0.37917 -0.04167 -0.38333 C -0.03959 -0.3919 -0.03868 -0.39398 -0.03191 -0.3963 C -0.01627 -0.41019 0.00105 -0.40556 0.01941 -0.40556 " pathEditMode="relative" rAng="0" ptsTypes="AAAAAAAAAAAAAAAA">
                                      <p:cBhvr>
                                        <p:cTn id="12" dur="2000" fill="hold"/>
                                        <p:tgtEl>
                                          <p:spTgt spid="21"/>
                                        </p:tgtEl>
                                        <p:attrNameLst>
                                          <p:attrName>ppt_x</p:attrName>
                                          <p:attrName>ppt_y</p:attrName>
                                        </p:attrNameLst>
                                      </p:cBhvr>
                                      <p:rCtr x="-1667" y="-20324"/>
                                    </p:animMotion>
                                  </p:childTnLst>
                                </p:cTn>
                              </p:par>
                              <p:par>
                                <p:cTn id="13" presetID="0" presetClass="path" presetSubtype="0" accel="50000" decel="50000" fill="hold" nodeType="withEffect">
                                  <p:stCondLst>
                                    <p:cond delay="0"/>
                                  </p:stCondLst>
                                  <p:childTnLst>
                                    <p:animMotion origin="layout" path="M 5E-6 -2.22222E-6 C 0.00416 -0.00833 0.0056 -0.01643 0.0069 -0.02592 C 0.00794 -0.05787 0.00885 -0.08889 0.00416 -0.12037 C 0.00507 -0.12407 0.00533 -0.12824 0.0069 -0.13148 C 0.00782 -0.13333 0.00898 -0.13495 0.00977 -0.13703 C 0.01093 -0.14051 0.01159 -0.14444 0.01251 -0.14815 C 0.01303 -0.15 0.01393 -0.1537 0.01393 -0.15347 C 0.01563 -0.175 0.01459 -0.19421 0.01524 -0.21666 C 0.01407 -0.23194 0.01576 -0.24606 0.01393 -0.26111 C 0.01602 -0.28958 0.01783 -0.31574 0.01251 -0.34444 C 0.01107 -0.35139 0.01107 -0.35926 0.0069 -0.36481 C 0.00221 -0.37106 0.00365 -0.36666 -0.00143 -0.37037 C -0.01757 -0.38241 -0.00196 -0.3743 -0.0181 -0.38148 C -0.02383 -0.38403 -0.03008 -0.38148 -0.03607 -0.38148 " pathEditMode="relative" rAng="0" ptsTypes="AAAAAAAAAAAAAA">
                                      <p:cBhvr>
                                        <p:cTn id="14" dur="2000" fill="hold"/>
                                        <p:tgtEl>
                                          <p:spTgt spid="14"/>
                                        </p:tgtEl>
                                        <p:attrNameLst>
                                          <p:attrName>ppt_x</p:attrName>
                                          <p:attrName>ppt_y</p:attrName>
                                        </p:attrNameLst>
                                      </p:cBhvr>
                                      <p:rCtr x="-1016" y="-19144"/>
                                    </p:animMotion>
                                  </p:childTnLst>
                                </p:cTn>
                              </p:par>
                              <p:par>
                                <p:cTn id="15" presetID="0" presetClass="path" presetSubtype="0" accel="50000" decel="50000" fill="hold" nodeType="withEffect">
                                  <p:stCondLst>
                                    <p:cond delay="0"/>
                                  </p:stCondLst>
                                  <p:childTnLst>
                                    <p:animMotion origin="layout" path="M -0.01601 0.00856 C -0.01289 -0.00394 -0.01718 0.00972 -0.01041 -0.00069 C 0.00091 -0.01806 -0.01002 -0.00718 -0.00065 -0.01551 C 0.00274 -0.0294 -0.00221 -0.01273 0.00482 -0.02477 C 0.00677 -0.02801 0.00729 -0.03241 0.00899 -0.03588 C 0.00742 -0.06157 0.00417 -0.08611 0.00899 -0.11181 C 0.01081 -0.15417 0.01784 -0.20208 0.00768 -0.24329 C 0.00677 -0.25324 0.00573 -0.27454 -0.00065 -0.28218 C -0.00312 -0.28519 -0.00664 -0.28634 -0.00898 -0.28958 C -0.01354 -0.2956 -0.02044 -0.30023 -0.02708 -0.30069 C -0.08867 -0.30417 -0.07278 -0.2838 -0.08815 -0.3044 " pathEditMode="relative" rAng="0" ptsTypes="AAAAAAAAAAA">
                                      <p:cBhvr>
                                        <p:cTn id="16" dur="2000" fill="hold"/>
                                        <p:tgtEl>
                                          <p:spTgt spid="19"/>
                                        </p:tgtEl>
                                        <p:attrNameLst>
                                          <p:attrName>ppt_x</p:attrName>
                                          <p:attrName>ppt_y</p:attrName>
                                        </p:attrNameLst>
                                      </p:cBhvr>
                                      <p:rCtr x="-2161" y="-15648"/>
                                    </p:animMotion>
                                  </p:childTnLst>
                                </p:cTn>
                              </p:par>
                            </p:childTnLst>
                          </p:cTn>
                        </p:par>
                        <p:par>
                          <p:cTn id="17" fill="hold" nodeType="afterGroup">
                            <p:stCondLst>
                              <p:cond delay="2000"/>
                            </p:stCondLst>
                            <p:childTnLst>
                              <p:par>
                                <p:cTn id="18" presetID="1" presetClass="exit" presetSubtype="0" fill="hold" nodeType="afterEffect">
                                  <p:stCondLst>
                                    <p:cond delay="0"/>
                                  </p:stCondLst>
                                  <p:childTnLst>
                                    <p:set>
                                      <p:cBhvr>
                                        <p:cTn id="19" dur="1" fill="hold">
                                          <p:stCondLst>
                                            <p:cond delay="0"/>
                                          </p:stCondLst>
                                        </p:cTn>
                                        <p:tgtEl>
                                          <p:spTgt spid="13323"/>
                                        </p:tgtEl>
                                        <p:attrNameLst>
                                          <p:attrName>style.visibility</p:attrName>
                                        </p:attrNameLst>
                                      </p:cBhvr>
                                      <p:to>
                                        <p:strVal val="hidden"/>
                                      </p:to>
                                    </p:set>
                                  </p:childTnLst>
                                </p:cTn>
                              </p:par>
                              <p:par>
                                <p:cTn id="20" presetID="22" presetClass="entr" presetSubtype="8" fill="hold" nodeType="withEffect">
                                  <p:stCondLst>
                                    <p:cond delay="0"/>
                                  </p:stCondLst>
                                  <p:childTnLst>
                                    <p:set>
                                      <p:cBhvr>
                                        <p:cTn id="21" dur="1" fill="hold">
                                          <p:stCondLst>
                                            <p:cond delay="0"/>
                                          </p:stCondLst>
                                        </p:cTn>
                                        <p:tgtEl>
                                          <p:spTgt spid="13451"/>
                                        </p:tgtEl>
                                        <p:attrNameLst>
                                          <p:attrName>style.visibility</p:attrName>
                                        </p:attrNameLst>
                                      </p:cBhvr>
                                      <p:to>
                                        <p:strVal val="visible"/>
                                      </p:to>
                                    </p:set>
                                    <p:animEffect transition="in" filter="wipe(left)">
                                      <p:cBhvr>
                                        <p:cTn id="22" dur="2000"/>
                                        <p:tgtEl>
                                          <p:spTgt spid="13451"/>
                                        </p:tgtEl>
                                      </p:cBhvr>
                                    </p:animEffect>
                                  </p:childTnLst>
                                </p:cTn>
                              </p:par>
                              <p:par>
                                <p:cTn id="23" presetID="0" presetClass="path" presetSubtype="0" accel="50000" decel="50000" fill="hold" nodeType="withEffect">
                                  <p:stCondLst>
                                    <p:cond delay="0"/>
                                  </p:stCondLst>
                                  <p:childTnLst>
                                    <p:animMotion origin="layout" path="M 3.75E-6 -3.7037E-6 L 0.02643 -0.04444 " pathEditMode="relative" rAng="0" ptsTypes="AA">
                                      <p:cBhvr>
                                        <p:cTn id="24" dur="2000" fill="hold"/>
                                        <p:tgtEl>
                                          <p:spTgt spid="20"/>
                                        </p:tgtEl>
                                        <p:attrNameLst>
                                          <p:attrName>ppt_x</p:attrName>
                                          <p:attrName>ppt_y</p:attrName>
                                        </p:attrNameLst>
                                      </p:cBhvr>
                                      <p:rCtr x="1315" y="-222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tle 1">
            <a:extLst>
              <a:ext uri="{FF2B5EF4-FFF2-40B4-BE49-F238E27FC236}">
                <a16:creationId xmlns:a16="http://schemas.microsoft.com/office/drawing/2014/main" id="{AECB8F06-0463-49EB-9ADF-2294DB19D831}"/>
              </a:ext>
            </a:extLst>
          </p:cNvPr>
          <p:cNvSpPr>
            <a:spLocks noGrp="1"/>
          </p:cNvSpPr>
          <p:nvPr>
            <p:ph type="title"/>
          </p:nvPr>
        </p:nvSpPr>
        <p:spPr/>
        <p:txBody>
          <a:bodyPr/>
          <a:lstStyle/>
          <a:p>
            <a:r>
              <a:rPr lang="en-AU" altLang="en-US"/>
              <a:t>Cells in parallel</a:t>
            </a:r>
          </a:p>
        </p:txBody>
      </p:sp>
      <p:sp>
        <p:nvSpPr>
          <p:cNvPr id="65539" name="Content Placeholder 2">
            <a:extLst>
              <a:ext uri="{FF2B5EF4-FFF2-40B4-BE49-F238E27FC236}">
                <a16:creationId xmlns:a16="http://schemas.microsoft.com/office/drawing/2014/main" id="{83CD4968-6796-4342-B436-6A26130FFE2C}"/>
              </a:ext>
            </a:extLst>
          </p:cNvPr>
          <p:cNvSpPr>
            <a:spLocks noGrp="1"/>
          </p:cNvSpPr>
          <p:nvPr>
            <p:ph idx="1"/>
          </p:nvPr>
        </p:nvSpPr>
        <p:spPr/>
        <p:txBody>
          <a:bodyPr/>
          <a:lstStyle/>
          <a:p>
            <a:r>
              <a:rPr lang="en-AU" altLang="en-US" dirty="0"/>
              <a:t>Side by side + to + and – to –</a:t>
            </a:r>
          </a:p>
          <a:p>
            <a:r>
              <a:rPr lang="en-AU" altLang="en-US" dirty="0"/>
              <a:t>Current splits</a:t>
            </a:r>
          </a:p>
          <a:p>
            <a:r>
              <a:rPr lang="en-AU" altLang="en-US" dirty="0" err="1"/>
              <a:t>Emf</a:t>
            </a:r>
            <a:r>
              <a:rPr lang="en-AU" altLang="en-US" dirty="0"/>
              <a:t> of only one cell.</a:t>
            </a:r>
          </a:p>
          <a:p>
            <a:r>
              <a:rPr lang="en-AU" altLang="en-US" dirty="0"/>
              <a:t>Each cell only supplies fraction of current so it will last longer.</a:t>
            </a:r>
          </a:p>
          <a:p>
            <a:r>
              <a:rPr lang="en-AU" altLang="en-US" dirty="0"/>
              <a:t>Jumper leads – connect in parallel (+to+ and – to -) if connect + to – a short circuit is achieved and a huge current with sparking or fire occurs</a:t>
            </a:r>
          </a:p>
          <a:p>
            <a:endParaRPr lang="en-AU" altLang="en-US" dirty="0"/>
          </a:p>
        </p:txBody>
      </p:sp>
    </p:spTree>
    <p:extLst>
      <p:ext uri="{BB962C8B-B14F-4D97-AF65-F5344CB8AC3E}">
        <p14:creationId xmlns:p14="http://schemas.microsoft.com/office/powerpoint/2010/main" val="127894170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itle 1">
            <a:extLst>
              <a:ext uri="{FF2B5EF4-FFF2-40B4-BE49-F238E27FC236}">
                <a16:creationId xmlns:a16="http://schemas.microsoft.com/office/drawing/2014/main" id="{8F77BE2C-558E-437C-988C-F505D053BF2F}"/>
              </a:ext>
            </a:extLst>
          </p:cNvPr>
          <p:cNvSpPr>
            <a:spLocks noGrp="1"/>
          </p:cNvSpPr>
          <p:nvPr>
            <p:ph type="title"/>
          </p:nvPr>
        </p:nvSpPr>
        <p:spPr/>
        <p:txBody>
          <a:bodyPr/>
          <a:lstStyle/>
          <a:p>
            <a:r>
              <a:rPr lang="en-AU" altLang="en-US" dirty="0"/>
              <a:t>Internal Resistance of </a:t>
            </a:r>
            <a:r>
              <a:rPr lang="en-AU" altLang="en-US"/>
              <a:t>cells (r)</a:t>
            </a:r>
            <a:endParaRPr lang="en-AU" altLang="en-US" dirty="0"/>
          </a:p>
        </p:txBody>
      </p:sp>
      <p:sp>
        <p:nvSpPr>
          <p:cNvPr id="66563" name="Content Placeholder 2">
            <a:extLst>
              <a:ext uri="{FF2B5EF4-FFF2-40B4-BE49-F238E27FC236}">
                <a16:creationId xmlns:a16="http://schemas.microsoft.com/office/drawing/2014/main" id="{88F6E69E-40C2-48D5-8ABE-65B85253E8E9}"/>
              </a:ext>
            </a:extLst>
          </p:cNvPr>
          <p:cNvSpPr>
            <a:spLocks noGrp="1"/>
          </p:cNvSpPr>
          <p:nvPr>
            <p:ph idx="1"/>
          </p:nvPr>
        </p:nvSpPr>
        <p:spPr/>
        <p:txBody>
          <a:bodyPr/>
          <a:lstStyle/>
          <a:p>
            <a:r>
              <a:rPr lang="en-AU" altLang="en-US" dirty="0"/>
              <a:t>Is due to current passing through various chemicals and electrodes.</a:t>
            </a:r>
          </a:p>
          <a:p>
            <a:r>
              <a:rPr lang="en-AU" altLang="en-US" dirty="0"/>
              <a:t>As battery goes flat, internal resistance increases.</a:t>
            </a:r>
          </a:p>
          <a:p>
            <a:r>
              <a:rPr lang="en-AU" altLang="en-US" dirty="0" err="1"/>
              <a:t>Eg</a:t>
            </a:r>
            <a:r>
              <a:rPr lang="en-AU" altLang="en-US" dirty="0"/>
              <a:t> 12V car battery’s </a:t>
            </a:r>
            <a:r>
              <a:rPr lang="en-AU" altLang="en-US" dirty="0" err="1"/>
              <a:t>int</a:t>
            </a:r>
            <a:r>
              <a:rPr lang="en-AU" altLang="en-US" dirty="0"/>
              <a:t> r is 0.01 ohm 9V cell is 10 ohm</a:t>
            </a:r>
          </a:p>
          <a:p>
            <a:r>
              <a:rPr lang="en-AU" altLang="en-US" dirty="0" err="1"/>
              <a:t>Emf</a:t>
            </a:r>
            <a:r>
              <a:rPr lang="en-AU" altLang="en-US" dirty="0"/>
              <a:t> = V(terminal voltage) + </a:t>
            </a:r>
            <a:r>
              <a:rPr lang="en-AU" altLang="en-US" dirty="0" err="1"/>
              <a:t>Ir</a:t>
            </a:r>
            <a:r>
              <a:rPr lang="en-AU" altLang="en-US" baseline="-25000" dirty="0" err="1"/>
              <a:t>i</a:t>
            </a:r>
            <a:endParaRPr lang="en-AU" altLang="en-US" baseline="-25000" dirty="0"/>
          </a:p>
        </p:txBody>
      </p:sp>
    </p:spTree>
    <p:extLst>
      <p:ext uri="{BB962C8B-B14F-4D97-AF65-F5344CB8AC3E}">
        <p14:creationId xmlns:p14="http://schemas.microsoft.com/office/powerpoint/2010/main" val="395821752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itle 1">
            <a:extLst>
              <a:ext uri="{FF2B5EF4-FFF2-40B4-BE49-F238E27FC236}">
                <a16:creationId xmlns:a16="http://schemas.microsoft.com/office/drawing/2014/main" id="{A1E3A8F7-A0C8-428E-98CC-9600F9D46415}"/>
              </a:ext>
            </a:extLst>
          </p:cNvPr>
          <p:cNvSpPr>
            <a:spLocks noGrp="1"/>
          </p:cNvSpPr>
          <p:nvPr>
            <p:ph type="title"/>
          </p:nvPr>
        </p:nvSpPr>
        <p:spPr/>
        <p:txBody>
          <a:bodyPr/>
          <a:lstStyle/>
          <a:p>
            <a:r>
              <a:rPr lang="en-AU" altLang="en-US"/>
              <a:t>AC vs DC</a:t>
            </a:r>
          </a:p>
        </p:txBody>
      </p:sp>
      <p:sp>
        <p:nvSpPr>
          <p:cNvPr id="68611" name="Content Placeholder 2">
            <a:extLst>
              <a:ext uri="{FF2B5EF4-FFF2-40B4-BE49-F238E27FC236}">
                <a16:creationId xmlns:a16="http://schemas.microsoft.com/office/drawing/2014/main" id="{E2A77A75-006C-4CF2-BA1A-B98F153DB43C}"/>
              </a:ext>
            </a:extLst>
          </p:cNvPr>
          <p:cNvSpPr>
            <a:spLocks noGrp="1"/>
          </p:cNvSpPr>
          <p:nvPr>
            <p:ph idx="1"/>
          </p:nvPr>
        </p:nvSpPr>
        <p:spPr>
          <a:xfrm>
            <a:off x="1141413" y="2249487"/>
            <a:ext cx="9637424" cy="3818804"/>
          </a:xfrm>
        </p:spPr>
        <p:txBody>
          <a:bodyPr>
            <a:normAutofit/>
          </a:bodyPr>
          <a:lstStyle/>
          <a:p>
            <a:r>
              <a:rPr lang="en-AU" altLang="en-US" dirty="0"/>
              <a:t>AC = Alternating current</a:t>
            </a:r>
          </a:p>
          <a:p>
            <a:r>
              <a:rPr lang="en-AU" altLang="en-US" dirty="0"/>
              <a:t>The electrons oscillate backwards and</a:t>
            </a:r>
            <a:br>
              <a:rPr lang="en-AU" altLang="en-US" dirty="0"/>
            </a:br>
            <a:r>
              <a:rPr lang="en-AU" altLang="en-US" dirty="0"/>
              <a:t>forwards, passing the electrical energy </a:t>
            </a:r>
            <a:br>
              <a:rPr lang="en-AU" altLang="en-US" dirty="0"/>
            </a:br>
            <a:r>
              <a:rPr lang="en-AU" altLang="en-US" dirty="0"/>
              <a:t>onwards but they themselves don’t </a:t>
            </a:r>
            <a:br>
              <a:rPr lang="en-AU" altLang="en-US" dirty="0"/>
            </a:br>
            <a:r>
              <a:rPr lang="en-AU" altLang="en-US" dirty="0"/>
              <a:t>move around the circuit.</a:t>
            </a:r>
          </a:p>
          <a:p>
            <a:pPr marL="0" indent="0">
              <a:buNone/>
            </a:pPr>
            <a:endParaRPr lang="en-AU" altLang="en-US" dirty="0">
              <a:hlinkClick r:id="rId2"/>
            </a:endParaRPr>
          </a:p>
          <a:p>
            <a:pPr marL="0" indent="0">
              <a:buNone/>
            </a:pPr>
            <a:r>
              <a:rPr lang="en-AU" altLang="en-US" dirty="0">
                <a:hlinkClick r:id="rId2"/>
              </a:rPr>
              <a:t>http://australia.twig-world.com/films/war-of-the-currents-1544</a:t>
            </a:r>
            <a:endParaRPr lang="en-AU" altLang="en-US" dirty="0"/>
          </a:p>
        </p:txBody>
      </p:sp>
      <p:pic>
        <p:nvPicPr>
          <p:cNvPr id="10242" name="Picture 2" descr="Image result for ac voltage graph">
            <a:extLst>
              <a:ext uri="{FF2B5EF4-FFF2-40B4-BE49-F238E27FC236}">
                <a16:creationId xmlns:a16="http://schemas.microsoft.com/office/drawing/2014/main" id="{18691795-7AD1-42E3-B60C-4E2826259C1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99341" y="1966912"/>
            <a:ext cx="5200650" cy="2924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57737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itle 1">
            <a:extLst>
              <a:ext uri="{FF2B5EF4-FFF2-40B4-BE49-F238E27FC236}">
                <a16:creationId xmlns:a16="http://schemas.microsoft.com/office/drawing/2014/main" id="{787F96F4-E22D-4764-940D-227C01EA147C}"/>
              </a:ext>
            </a:extLst>
          </p:cNvPr>
          <p:cNvSpPr>
            <a:spLocks noGrp="1"/>
          </p:cNvSpPr>
          <p:nvPr>
            <p:ph type="title"/>
          </p:nvPr>
        </p:nvSpPr>
        <p:spPr/>
        <p:txBody>
          <a:bodyPr/>
          <a:lstStyle/>
          <a:p>
            <a:r>
              <a:rPr lang="en-US" altLang="en-US" dirty="0"/>
              <a:t>Australian mains</a:t>
            </a:r>
            <a:endParaRPr lang="en-AU" altLang="en-US" dirty="0"/>
          </a:p>
        </p:txBody>
      </p:sp>
      <p:sp>
        <p:nvSpPr>
          <p:cNvPr id="69635" name="Content Placeholder 2">
            <a:extLst>
              <a:ext uri="{FF2B5EF4-FFF2-40B4-BE49-F238E27FC236}">
                <a16:creationId xmlns:a16="http://schemas.microsoft.com/office/drawing/2014/main" id="{F3241057-566A-4F3B-AA11-B132B3995559}"/>
              </a:ext>
            </a:extLst>
          </p:cNvPr>
          <p:cNvSpPr>
            <a:spLocks noGrp="1"/>
          </p:cNvSpPr>
          <p:nvPr>
            <p:ph idx="1"/>
          </p:nvPr>
        </p:nvSpPr>
        <p:spPr/>
        <p:txBody>
          <a:bodyPr/>
          <a:lstStyle/>
          <a:p>
            <a:r>
              <a:rPr lang="en-AU" altLang="en-US" dirty="0"/>
              <a:t>Household mains power is 240V AC</a:t>
            </a:r>
          </a:p>
          <a:p>
            <a:r>
              <a:rPr lang="en-AU" altLang="en-US" dirty="0"/>
              <a:t>AC alternates between peak values of 340V and -340V but gives equivalent power as 240V DC.</a:t>
            </a:r>
          </a:p>
        </p:txBody>
      </p:sp>
    </p:spTree>
    <p:extLst>
      <p:ext uri="{BB962C8B-B14F-4D97-AF65-F5344CB8AC3E}">
        <p14:creationId xmlns:p14="http://schemas.microsoft.com/office/powerpoint/2010/main" val="50414191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itle 1">
            <a:extLst>
              <a:ext uri="{FF2B5EF4-FFF2-40B4-BE49-F238E27FC236}">
                <a16:creationId xmlns:a16="http://schemas.microsoft.com/office/drawing/2014/main" id="{C6D298CB-30DC-4686-92F6-DA79EB424A36}"/>
              </a:ext>
            </a:extLst>
          </p:cNvPr>
          <p:cNvSpPr>
            <a:spLocks noGrp="1"/>
          </p:cNvSpPr>
          <p:nvPr>
            <p:ph type="title"/>
          </p:nvPr>
        </p:nvSpPr>
        <p:spPr/>
        <p:txBody>
          <a:bodyPr/>
          <a:lstStyle/>
          <a:p>
            <a:r>
              <a:rPr lang="en-AU" altLang="en-US"/>
              <a:t>DC = direct current</a:t>
            </a:r>
          </a:p>
        </p:txBody>
      </p:sp>
      <p:sp>
        <p:nvSpPr>
          <p:cNvPr id="70659" name="Content Placeholder 2">
            <a:extLst>
              <a:ext uri="{FF2B5EF4-FFF2-40B4-BE49-F238E27FC236}">
                <a16:creationId xmlns:a16="http://schemas.microsoft.com/office/drawing/2014/main" id="{70900422-23EA-4767-9F27-EB581D215C4C}"/>
              </a:ext>
            </a:extLst>
          </p:cNvPr>
          <p:cNvSpPr>
            <a:spLocks noGrp="1"/>
          </p:cNvSpPr>
          <p:nvPr>
            <p:ph idx="1"/>
          </p:nvPr>
        </p:nvSpPr>
        <p:spPr/>
        <p:txBody>
          <a:bodyPr/>
          <a:lstStyle/>
          <a:p>
            <a:r>
              <a:rPr lang="en-AU" altLang="en-US" dirty="0"/>
              <a:t>Electrons flow in one direction only and they move around the circuit carrying the energy.</a:t>
            </a:r>
          </a:p>
          <a:p>
            <a:r>
              <a:rPr lang="en-AU" altLang="en-US" dirty="0"/>
              <a:t>DC is a steady voltage.</a:t>
            </a:r>
          </a:p>
        </p:txBody>
      </p:sp>
    </p:spTree>
    <p:extLst>
      <p:ext uri="{BB962C8B-B14F-4D97-AF65-F5344CB8AC3E}">
        <p14:creationId xmlns:p14="http://schemas.microsoft.com/office/powerpoint/2010/main" val="3752169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Title 1">
            <a:extLst>
              <a:ext uri="{FF2B5EF4-FFF2-40B4-BE49-F238E27FC236}">
                <a16:creationId xmlns:a16="http://schemas.microsoft.com/office/drawing/2014/main" id="{F0D612D4-9B96-4E65-B554-2580F0BD9C23}"/>
              </a:ext>
            </a:extLst>
          </p:cNvPr>
          <p:cNvSpPr>
            <a:spLocks noGrp="1"/>
          </p:cNvSpPr>
          <p:nvPr>
            <p:ph type="title"/>
          </p:nvPr>
        </p:nvSpPr>
        <p:spPr/>
        <p:txBody>
          <a:bodyPr/>
          <a:lstStyle/>
          <a:p>
            <a:r>
              <a:rPr lang="en-AU" altLang="en-US"/>
              <a:t>Electric Shocks</a:t>
            </a:r>
          </a:p>
        </p:txBody>
      </p:sp>
      <p:sp>
        <p:nvSpPr>
          <p:cNvPr id="91139" name="Content Placeholder 2">
            <a:extLst>
              <a:ext uri="{FF2B5EF4-FFF2-40B4-BE49-F238E27FC236}">
                <a16:creationId xmlns:a16="http://schemas.microsoft.com/office/drawing/2014/main" id="{B648FF87-F2BF-4592-87EA-63BACB12FDB5}"/>
              </a:ext>
            </a:extLst>
          </p:cNvPr>
          <p:cNvSpPr>
            <a:spLocks noGrp="1"/>
          </p:cNvSpPr>
          <p:nvPr>
            <p:ph idx="1"/>
          </p:nvPr>
        </p:nvSpPr>
        <p:spPr/>
        <p:txBody>
          <a:bodyPr/>
          <a:lstStyle/>
          <a:p>
            <a:r>
              <a:rPr lang="en-AU" altLang="en-US" dirty="0"/>
              <a:t>Electricity has 3 effects on the human body:</a:t>
            </a:r>
          </a:p>
          <a:p>
            <a:pPr lvl="1"/>
            <a:r>
              <a:rPr lang="en-AU" altLang="en-US" dirty="0"/>
              <a:t>Electrolysis which produces toxins.</a:t>
            </a:r>
          </a:p>
          <a:p>
            <a:pPr lvl="1"/>
            <a:r>
              <a:rPr lang="en-AU" altLang="en-US" dirty="0"/>
              <a:t>Heating – body offers high resistance. </a:t>
            </a:r>
          </a:p>
          <a:p>
            <a:pPr lvl="1"/>
            <a:r>
              <a:rPr lang="en-AU" altLang="en-US" dirty="0"/>
              <a:t>Stimulation of nerves. Nerves use electrical impulses to send signals. Can make muscles contract and ‘not let go’ and can stop heart beat and turn it into a fibrillation (shivering)</a:t>
            </a:r>
          </a:p>
        </p:txBody>
      </p:sp>
    </p:spTree>
    <p:extLst>
      <p:ext uri="{BB962C8B-B14F-4D97-AF65-F5344CB8AC3E}">
        <p14:creationId xmlns:p14="http://schemas.microsoft.com/office/powerpoint/2010/main" val="306159427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Title 1">
            <a:extLst>
              <a:ext uri="{FF2B5EF4-FFF2-40B4-BE49-F238E27FC236}">
                <a16:creationId xmlns:a16="http://schemas.microsoft.com/office/drawing/2014/main" id="{5EC6D4C3-AA17-43F8-824E-3C0B2796A2DA}"/>
              </a:ext>
            </a:extLst>
          </p:cNvPr>
          <p:cNvSpPr>
            <a:spLocks noGrp="1"/>
          </p:cNvSpPr>
          <p:nvPr>
            <p:ph type="title"/>
          </p:nvPr>
        </p:nvSpPr>
        <p:spPr/>
        <p:txBody>
          <a:bodyPr/>
          <a:lstStyle/>
          <a:p>
            <a:r>
              <a:rPr lang="en-US" altLang="en-US" dirty="0"/>
              <a:t>Electric Shocks</a:t>
            </a:r>
            <a:endParaRPr lang="en-AU" altLang="en-US" dirty="0"/>
          </a:p>
        </p:txBody>
      </p:sp>
      <p:sp>
        <p:nvSpPr>
          <p:cNvPr id="92163" name="Content Placeholder 2">
            <a:extLst>
              <a:ext uri="{FF2B5EF4-FFF2-40B4-BE49-F238E27FC236}">
                <a16:creationId xmlns:a16="http://schemas.microsoft.com/office/drawing/2014/main" id="{A0806163-89C5-4905-8726-743EDF982342}"/>
              </a:ext>
            </a:extLst>
          </p:cNvPr>
          <p:cNvSpPr>
            <a:spLocks noGrp="1"/>
          </p:cNvSpPr>
          <p:nvPr>
            <p:ph idx="1"/>
          </p:nvPr>
        </p:nvSpPr>
        <p:spPr>
          <a:xfrm>
            <a:off x="1141413" y="2205731"/>
            <a:ext cx="7772400" cy="4350240"/>
          </a:xfrm>
        </p:spPr>
        <p:txBody>
          <a:bodyPr/>
          <a:lstStyle/>
          <a:p>
            <a:r>
              <a:rPr lang="en-AU" altLang="en-US" dirty="0"/>
              <a:t>The quantity of current flowing through your body depends on:</a:t>
            </a:r>
          </a:p>
          <a:p>
            <a:r>
              <a:rPr lang="en-AU" altLang="en-US" dirty="0"/>
              <a:t>Your electrical resistance </a:t>
            </a:r>
          </a:p>
          <a:p>
            <a:pPr lvl="2"/>
            <a:r>
              <a:rPr lang="en-AU" altLang="en-US" dirty="0"/>
              <a:t>Dry = greater R, smaller I, (10-100 k ohm)</a:t>
            </a:r>
          </a:p>
          <a:p>
            <a:pPr lvl="2"/>
            <a:r>
              <a:rPr lang="en-AU" altLang="en-US" dirty="0"/>
              <a:t>Sweaty/wet = less R, greater I (1 k ohm)</a:t>
            </a:r>
          </a:p>
          <a:p>
            <a:r>
              <a:rPr lang="en-AU" altLang="en-US" dirty="0"/>
              <a:t>Connections to make a circuit or grounded. </a:t>
            </a:r>
          </a:p>
          <a:p>
            <a:r>
              <a:rPr lang="en-AU" altLang="en-US" dirty="0"/>
              <a:t>The potential difference applied to your body by the source.</a:t>
            </a:r>
          </a:p>
          <a:p>
            <a:r>
              <a:rPr lang="en-AU" altLang="en-US" dirty="0"/>
              <a:t>Time of connection affects damage done.</a:t>
            </a:r>
          </a:p>
        </p:txBody>
      </p:sp>
    </p:spTree>
    <p:extLst>
      <p:ext uri="{BB962C8B-B14F-4D97-AF65-F5344CB8AC3E}">
        <p14:creationId xmlns:p14="http://schemas.microsoft.com/office/powerpoint/2010/main" val="284378174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a:extLst>
              <a:ext uri="{FF2B5EF4-FFF2-40B4-BE49-F238E27FC236}">
                <a16:creationId xmlns:a16="http://schemas.microsoft.com/office/drawing/2014/main" id="{E5496315-5ACE-4456-B3DC-9E25302CEA82}"/>
              </a:ext>
            </a:extLst>
          </p:cNvPr>
          <p:cNvSpPr>
            <a:spLocks noGrp="1"/>
          </p:cNvSpPr>
          <p:nvPr>
            <p:ph type="title"/>
          </p:nvPr>
        </p:nvSpPr>
        <p:spPr/>
        <p:txBody>
          <a:bodyPr/>
          <a:lstStyle/>
          <a:p>
            <a:r>
              <a:rPr lang="en-AU" altLang="en-US" dirty="0"/>
              <a:t>AC/DC Which is more dangerous?</a:t>
            </a:r>
          </a:p>
        </p:txBody>
      </p:sp>
      <p:sp>
        <p:nvSpPr>
          <p:cNvPr id="71683" name="Content Placeholder 2">
            <a:extLst>
              <a:ext uri="{FF2B5EF4-FFF2-40B4-BE49-F238E27FC236}">
                <a16:creationId xmlns:a16="http://schemas.microsoft.com/office/drawing/2014/main" id="{FF8AA3ED-FB40-4607-A507-E501868BC6E0}"/>
              </a:ext>
            </a:extLst>
          </p:cNvPr>
          <p:cNvSpPr>
            <a:spLocks noGrp="1"/>
          </p:cNvSpPr>
          <p:nvPr>
            <p:ph idx="1"/>
          </p:nvPr>
        </p:nvSpPr>
        <p:spPr/>
        <p:txBody>
          <a:bodyPr>
            <a:normAutofit/>
          </a:bodyPr>
          <a:lstStyle/>
          <a:p>
            <a:r>
              <a:rPr lang="en-US" altLang="en-US" dirty="0"/>
              <a:t>a high enough </a:t>
            </a:r>
            <a:r>
              <a:rPr lang="en-US" altLang="en-US" u="sng" dirty="0"/>
              <a:t>current</a:t>
            </a:r>
            <a:r>
              <a:rPr lang="en-US" altLang="en-US" dirty="0"/>
              <a:t> will kill regardless</a:t>
            </a:r>
          </a:p>
          <a:p>
            <a:r>
              <a:rPr lang="en-US" altLang="en-US" dirty="0"/>
              <a:t>AC may be more likely to stop your heart</a:t>
            </a:r>
          </a:p>
          <a:p>
            <a:r>
              <a:rPr lang="en-US" altLang="en-US" dirty="0"/>
              <a:t>DC more likely to prevent muscles from letting go</a:t>
            </a:r>
          </a:p>
          <a:p>
            <a:r>
              <a:rPr lang="en-US" altLang="en-US" dirty="0"/>
              <a:t>If a DC shock is survived may still die a few hours later</a:t>
            </a:r>
          </a:p>
          <a:p>
            <a:r>
              <a:rPr lang="en-US" altLang="en-US" dirty="0"/>
              <a:t>DC </a:t>
            </a:r>
            <a:r>
              <a:rPr lang="en-US" altLang="en-US" dirty="0" err="1"/>
              <a:t>electrolyses</a:t>
            </a:r>
            <a:r>
              <a:rPr lang="en-US" altLang="en-US" dirty="0"/>
              <a:t> body fluids creating toxic products inside the body</a:t>
            </a:r>
          </a:p>
        </p:txBody>
      </p:sp>
    </p:spTree>
    <p:extLst>
      <p:ext uri="{BB962C8B-B14F-4D97-AF65-F5344CB8AC3E}">
        <p14:creationId xmlns:p14="http://schemas.microsoft.com/office/powerpoint/2010/main" val="176711346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187C6-F287-47AF-8482-CD8719FA03F8}"/>
              </a:ext>
            </a:extLst>
          </p:cNvPr>
          <p:cNvSpPr>
            <a:spLocks noGrp="1"/>
          </p:cNvSpPr>
          <p:nvPr>
            <p:ph type="title"/>
          </p:nvPr>
        </p:nvSpPr>
        <p:spPr/>
        <p:txBody>
          <a:bodyPr/>
          <a:lstStyle/>
          <a:p>
            <a:r>
              <a:rPr lang="en-US" dirty="0"/>
              <a:t>Current effects on the body</a:t>
            </a:r>
            <a:endParaRPr lang="en-AU" dirty="0"/>
          </a:p>
        </p:txBody>
      </p:sp>
      <p:graphicFrame>
        <p:nvGraphicFramePr>
          <p:cNvPr id="4" name="Content Placeholder 3">
            <a:extLst>
              <a:ext uri="{FF2B5EF4-FFF2-40B4-BE49-F238E27FC236}">
                <a16:creationId xmlns:a16="http://schemas.microsoft.com/office/drawing/2014/main" id="{1791865A-B3C7-4D6A-90AE-C9373A16279D}"/>
              </a:ext>
            </a:extLst>
          </p:cNvPr>
          <p:cNvGraphicFramePr>
            <a:graphicFrameLocks noGrp="1"/>
          </p:cNvGraphicFramePr>
          <p:nvPr>
            <p:ph idx="1"/>
            <p:extLst>
              <p:ext uri="{D42A27DB-BD31-4B8C-83A1-F6EECF244321}">
                <p14:modId xmlns:p14="http://schemas.microsoft.com/office/powerpoint/2010/main" val="952129602"/>
              </p:ext>
            </p:extLst>
          </p:nvPr>
        </p:nvGraphicFramePr>
        <p:xfrm>
          <a:off x="1141413" y="2249488"/>
          <a:ext cx="6406543" cy="3708400"/>
        </p:xfrm>
        <a:graphic>
          <a:graphicData uri="http://schemas.openxmlformats.org/drawingml/2006/table">
            <a:tbl>
              <a:tblPr firstRow="1" bandRow="1">
                <a:tableStyleId>{5C22544A-7EE6-4342-B048-85BDC9FD1C3A}</a:tableStyleId>
              </a:tblPr>
              <a:tblGrid>
                <a:gridCol w="1601787">
                  <a:extLst>
                    <a:ext uri="{9D8B030D-6E8A-4147-A177-3AD203B41FA5}">
                      <a16:colId xmlns:a16="http://schemas.microsoft.com/office/drawing/2014/main" val="4015452360"/>
                    </a:ext>
                  </a:extLst>
                </a:gridCol>
                <a:gridCol w="4804756">
                  <a:extLst>
                    <a:ext uri="{9D8B030D-6E8A-4147-A177-3AD203B41FA5}">
                      <a16:colId xmlns:a16="http://schemas.microsoft.com/office/drawing/2014/main" val="1381589812"/>
                    </a:ext>
                  </a:extLst>
                </a:gridCol>
              </a:tblGrid>
              <a:tr h="370840">
                <a:tc>
                  <a:txBody>
                    <a:bodyPr/>
                    <a:lstStyle/>
                    <a:p>
                      <a:r>
                        <a:rPr lang="en-US" dirty="0"/>
                        <a:t>Current (mA)</a:t>
                      </a:r>
                      <a:endParaRPr lang="en-AU" dirty="0"/>
                    </a:p>
                  </a:txBody>
                  <a:tcPr/>
                </a:tc>
                <a:tc>
                  <a:txBody>
                    <a:bodyPr/>
                    <a:lstStyle/>
                    <a:p>
                      <a:r>
                        <a:rPr lang="en-US" dirty="0"/>
                        <a:t>Effect on the body if flowing for 0.5s</a:t>
                      </a:r>
                      <a:endParaRPr lang="en-AU" dirty="0"/>
                    </a:p>
                  </a:txBody>
                  <a:tcPr/>
                </a:tc>
                <a:extLst>
                  <a:ext uri="{0D108BD9-81ED-4DB2-BD59-A6C34878D82A}">
                    <a16:rowId xmlns:a16="http://schemas.microsoft.com/office/drawing/2014/main" val="908651920"/>
                  </a:ext>
                </a:extLst>
              </a:tr>
              <a:tr h="370840">
                <a:tc>
                  <a:txBody>
                    <a:bodyPr/>
                    <a:lstStyle/>
                    <a:p>
                      <a:r>
                        <a:rPr lang="en-US" dirty="0"/>
                        <a:t>1</a:t>
                      </a:r>
                      <a:endParaRPr lang="en-AU" dirty="0"/>
                    </a:p>
                  </a:txBody>
                  <a:tcPr/>
                </a:tc>
                <a:tc>
                  <a:txBody>
                    <a:bodyPr/>
                    <a:lstStyle/>
                    <a:p>
                      <a:r>
                        <a:rPr lang="en-US" dirty="0"/>
                        <a:t>Threshold of feeling</a:t>
                      </a:r>
                      <a:endParaRPr lang="en-AU" dirty="0"/>
                    </a:p>
                  </a:txBody>
                  <a:tcPr/>
                </a:tc>
                <a:extLst>
                  <a:ext uri="{0D108BD9-81ED-4DB2-BD59-A6C34878D82A}">
                    <a16:rowId xmlns:a16="http://schemas.microsoft.com/office/drawing/2014/main" val="46756036"/>
                  </a:ext>
                </a:extLst>
              </a:tr>
              <a:tr h="370840">
                <a:tc>
                  <a:txBody>
                    <a:bodyPr/>
                    <a:lstStyle/>
                    <a:p>
                      <a:r>
                        <a:rPr lang="en-US" dirty="0"/>
                        <a:t>3</a:t>
                      </a:r>
                      <a:endParaRPr lang="en-AU" dirty="0"/>
                    </a:p>
                  </a:txBody>
                  <a:tcPr/>
                </a:tc>
                <a:tc>
                  <a:txBody>
                    <a:bodyPr/>
                    <a:lstStyle/>
                    <a:p>
                      <a:r>
                        <a:rPr lang="en-US" dirty="0"/>
                        <a:t>Easily felt</a:t>
                      </a:r>
                      <a:endParaRPr lang="en-AU" dirty="0"/>
                    </a:p>
                  </a:txBody>
                  <a:tcPr/>
                </a:tc>
                <a:extLst>
                  <a:ext uri="{0D108BD9-81ED-4DB2-BD59-A6C34878D82A}">
                    <a16:rowId xmlns:a16="http://schemas.microsoft.com/office/drawing/2014/main" val="1805519850"/>
                  </a:ext>
                </a:extLst>
              </a:tr>
              <a:tr h="370840">
                <a:tc>
                  <a:txBody>
                    <a:bodyPr/>
                    <a:lstStyle/>
                    <a:p>
                      <a:r>
                        <a:rPr lang="en-US" dirty="0"/>
                        <a:t>10</a:t>
                      </a:r>
                      <a:endParaRPr lang="en-AU" dirty="0"/>
                    </a:p>
                  </a:txBody>
                  <a:tcPr/>
                </a:tc>
                <a:tc>
                  <a:txBody>
                    <a:bodyPr/>
                    <a:lstStyle/>
                    <a:p>
                      <a:r>
                        <a:rPr lang="en-US" dirty="0"/>
                        <a:t>Painful</a:t>
                      </a:r>
                      <a:endParaRPr lang="en-AU" dirty="0"/>
                    </a:p>
                  </a:txBody>
                  <a:tcPr/>
                </a:tc>
                <a:extLst>
                  <a:ext uri="{0D108BD9-81ED-4DB2-BD59-A6C34878D82A}">
                    <a16:rowId xmlns:a16="http://schemas.microsoft.com/office/drawing/2014/main" val="4163243980"/>
                  </a:ext>
                </a:extLst>
              </a:tr>
              <a:tr h="370840">
                <a:tc>
                  <a:txBody>
                    <a:bodyPr/>
                    <a:lstStyle/>
                    <a:p>
                      <a:r>
                        <a:rPr lang="en-US" dirty="0"/>
                        <a:t>20</a:t>
                      </a:r>
                      <a:endParaRPr lang="en-AU" dirty="0"/>
                    </a:p>
                  </a:txBody>
                  <a:tcPr/>
                </a:tc>
                <a:tc>
                  <a:txBody>
                    <a:bodyPr/>
                    <a:lstStyle/>
                    <a:p>
                      <a:r>
                        <a:rPr lang="en-US" dirty="0"/>
                        <a:t>Muscles </a:t>
                      </a:r>
                      <a:r>
                        <a:rPr lang="en-US" dirty="0" err="1"/>
                        <a:t>paralysed</a:t>
                      </a:r>
                      <a:r>
                        <a:rPr lang="en-US" dirty="0"/>
                        <a:t> – cannot let go</a:t>
                      </a:r>
                      <a:endParaRPr lang="en-AU" dirty="0"/>
                    </a:p>
                  </a:txBody>
                  <a:tcPr/>
                </a:tc>
                <a:extLst>
                  <a:ext uri="{0D108BD9-81ED-4DB2-BD59-A6C34878D82A}">
                    <a16:rowId xmlns:a16="http://schemas.microsoft.com/office/drawing/2014/main" val="102442211"/>
                  </a:ext>
                </a:extLst>
              </a:tr>
              <a:tr h="370840">
                <a:tc>
                  <a:txBody>
                    <a:bodyPr/>
                    <a:lstStyle/>
                    <a:p>
                      <a:r>
                        <a:rPr lang="en-US" dirty="0"/>
                        <a:t>50</a:t>
                      </a:r>
                      <a:endParaRPr lang="en-AU" dirty="0"/>
                    </a:p>
                  </a:txBody>
                  <a:tcPr/>
                </a:tc>
                <a:tc>
                  <a:txBody>
                    <a:bodyPr/>
                    <a:lstStyle/>
                    <a:p>
                      <a:r>
                        <a:rPr lang="en-US" dirty="0"/>
                        <a:t>Severe shock</a:t>
                      </a:r>
                      <a:endParaRPr lang="en-AU" dirty="0"/>
                    </a:p>
                  </a:txBody>
                  <a:tcPr/>
                </a:tc>
                <a:extLst>
                  <a:ext uri="{0D108BD9-81ED-4DB2-BD59-A6C34878D82A}">
                    <a16:rowId xmlns:a16="http://schemas.microsoft.com/office/drawing/2014/main" val="1891976877"/>
                  </a:ext>
                </a:extLst>
              </a:tr>
              <a:tr h="370840">
                <a:tc>
                  <a:txBody>
                    <a:bodyPr/>
                    <a:lstStyle/>
                    <a:p>
                      <a:r>
                        <a:rPr lang="en-US" dirty="0"/>
                        <a:t>90</a:t>
                      </a:r>
                      <a:endParaRPr lang="en-AU" dirty="0"/>
                    </a:p>
                  </a:txBody>
                  <a:tcPr/>
                </a:tc>
                <a:tc>
                  <a:txBody>
                    <a:bodyPr/>
                    <a:lstStyle/>
                    <a:p>
                      <a:r>
                        <a:rPr lang="en-US" dirty="0"/>
                        <a:t>Breathing upset</a:t>
                      </a:r>
                      <a:endParaRPr lang="en-AU" dirty="0"/>
                    </a:p>
                  </a:txBody>
                  <a:tcPr/>
                </a:tc>
                <a:extLst>
                  <a:ext uri="{0D108BD9-81ED-4DB2-BD59-A6C34878D82A}">
                    <a16:rowId xmlns:a16="http://schemas.microsoft.com/office/drawing/2014/main" val="2533310115"/>
                  </a:ext>
                </a:extLst>
              </a:tr>
              <a:tr h="370840">
                <a:tc>
                  <a:txBody>
                    <a:bodyPr/>
                    <a:lstStyle/>
                    <a:p>
                      <a:r>
                        <a:rPr lang="en-US" dirty="0"/>
                        <a:t>150</a:t>
                      </a:r>
                      <a:endParaRPr lang="en-AU" dirty="0"/>
                    </a:p>
                  </a:txBody>
                  <a:tcPr/>
                </a:tc>
                <a:tc>
                  <a:txBody>
                    <a:bodyPr/>
                    <a:lstStyle/>
                    <a:p>
                      <a:r>
                        <a:rPr lang="en-US" dirty="0"/>
                        <a:t>Breathing very difficult</a:t>
                      </a:r>
                      <a:endParaRPr lang="en-AU" dirty="0"/>
                    </a:p>
                  </a:txBody>
                  <a:tcPr/>
                </a:tc>
                <a:extLst>
                  <a:ext uri="{0D108BD9-81ED-4DB2-BD59-A6C34878D82A}">
                    <a16:rowId xmlns:a16="http://schemas.microsoft.com/office/drawing/2014/main" val="1937136826"/>
                  </a:ext>
                </a:extLst>
              </a:tr>
              <a:tr h="370840">
                <a:tc>
                  <a:txBody>
                    <a:bodyPr/>
                    <a:lstStyle/>
                    <a:p>
                      <a:r>
                        <a:rPr lang="en-US" dirty="0"/>
                        <a:t>200</a:t>
                      </a:r>
                      <a:endParaRPr lang="en-AU" dirty="0"/>
                    </a:p>
                  </a:txBody>
                  <a:tcPr/>
                </a:tc>
                <a:tc>
                  <a:txBody>
                    <a:bodyPr/>
                    <a:lstStyle/>
                    <a:p>
                      <a:r>
                        <a:rPr lang="en-US" dirty="0"/>
                        <a:t>Death likely</a:t>
                      </a:r>
                      <a:endParaRPr lang="en-AU" dirty="0"/>
                    </a:p>
                  </a:txBody>
                  <a:tcPr/>
                </a:tc>
                <a:extLst>
                  <a:ext uri="{0D108BD9-81ED-4DB2-BD59-A6C34878D82A}">
                    <a16:rowId xmlns:a16="http://schemas.microsoft.com/office/drawing/2014/main" val="3249695393"/>
                  </a:ext>
                </a:extLst>
              </a:tr>
              <a:tr h="370840">
                <a:tc>
                  <a:txBody>
                    <a:bodyPr/>
                    <a:lstStyle/>
                    <a:p>
                      <a:r>
                        <a:rPr lang="en-US" dirty="0"/>
                        <a:t>500</a:t>
                      </a:r>
                      <a:endParaRPr lang="en-AU" dirty="0"/>
                    </a:p>
                  </a:txBody>
                  <a:tcPr/>
                </a:tc>
                <a:tc>
                  <a:txBody>
                    <a:bodyPr/>
                    <a:lstStyle/>
                    <a:p>
                      <a:r>
                        <a:rPr lang="en-US" dirty="0"/>
                        <a:t>Serious burning, breathing stops, death inevitable</a:t>
                      </a:r>
                      <a:endParaRPr lang="en-AU" dirty="0"/>
                    </a:p>
                  </a:txBody>
                  <a:tcPr/>
                </a:tc>
                <a:extLst>
                  <a:ext uri="{0D108BD9-81ED-4DB2-BD59-A6C34878D82A}">
                    <a16:rowId xmlns:a16="http://schemas.microsoft.com/office/drawing/2014/main" val="2105296043"/>
                  </a:ext>
                </a:extLst>
              </a:tr>
            </a:tbl>
          </a:graphicData>
        </a:graphic>
      </p:graphicFrame>
    </p:spTree>
    <p:extLst>
      <p:ext uri="{BB962C8B-B14F-4D97-AF65-F5344CB8AC3E}">
        <p14:creationId xmlns:p14="http://schemas.microsoft.com/office/powerpoint/2010/main" val="314606220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E9C2AF-2B47-4197-9B44-B5DF994768DB}"/>
              </a:ext>
            </a:extLst>
          </p:cNvPr>
          <p:cNvSpPr>
            <a:spLocks noGrp="1"/>
          </p:cNvSpPr>
          <p:nvPr>
            <p:ph type="title"/>
          </p:nvPr>
        </p:nvSpPr>
        <p:spPr/>
        <p:txBody>
          <a:bodyPr/>
          <a:lstStyle/>
          <a:p>
            <a:r>
              <a:rPr lang="en-US" dirty="0"/>
              <a:t>Transmission of </a:t>
            </a:r>
            <a:r>
              <a:rPr lang="en-US" dirty="0" err="1"/>
              <a:t>electrcity</a:t>
            </a:r>
            <a:endParaRPr lang="en-AU" dirty="0"/>
          </a:p>
        </p:txBody>
      </p:sp>
      <p:sp>
        <p:nvSpPr>
          <p:cNvPr id="3" name="Content Placeholder 2">
            <a:extLst>
              <a:ext uri="{FF2B5EF4-FFF2-40B4-BE49-F238E27FC236}">
                <a16:creationId xmlns:a16="http://schemas.microsoft.com/office/drawing/2014/main" id="{1CCF3EFA-CFBA-4850-98AB-D729DB260098}"/>
              </a:ext>
            </a:extLst>
          </p:cNvPr>
          <p:cNvSpPr>
            <a:spLocks noGrp="1"/>
          </p:cNvSpPr>
          <p:nvPr>
            <p:ph idx="1"/>
          </p:nvPr>
        </p:nvSpPr>
        <p:spPr/>
        <p:txBody>
          <a:bodyPr/>
          <a:lstStyle/>
          <a:p>
            <a:r>
              <a:rPr lang="en-US" dirty="0" err="1"/>
              <a:t>P</a:t>
            </a:r>
            <a:r>
              <a:rPr lang="en-US" baseline="-25000" dirty="0" err="1"/>
              <a:t>loss</a:t>
            </a:r>
            <a:r>
              <a:rPr lang="en-US" dirty="0"/>
              <a:t>=I</a:t>
            </a:r>
            <a:r>
              <a:rPr lang="en-US" baseline="30000" dirty="0"/>
              <a:t>2</a:t>
            </a:r>
            <a:r>
              <a:rPr lang="en-US" dirty="0"/>
              <a:t>R</a:t>
            </a:r>
          </a:p>
          <a:p>
            <a:r>
              <a:rPr lang="en-US" dirty="0"/>
              <a:t>P=VI</a:t>
            </a:r>
          </a:p>
          <a:p>
            <a:r>
              <a:rPr lang="en-US" dirty="0"/>
              <a:t>By transmitting power</a:t>
            </a:r>
            <a:br>
              <a:rPr lang="en-US" dirty="0"/>
            </a:br>
            <a:r>
              <a:rPr lang="en-US" dirty="0"/>
              <a:t>at high voltages it is </a:t>
            </a:r>
            <a:br>
              <a:rPr lang="en-US" dirty="0"/>
            </a:br>
            <a:r>
              <a:rPr lang="en-US" dirty="0"/>
              <a:t>possible to maintain the amount of power being transmitted but reduce the power loss by reducing the current</a:t>
            </a:r>
          </a:p>
        </p:txBody>
      </p:sp>
      <p:pic>
        <p:nvPicPr>
          <p:cNvPr id="4" name="Picture 5" descr="Household Power">
            <a:extLst>
              <a:ext uri="{FF2B5EF4-FFF2-40B4-BE49-F238E27FC236}">
                <a16:creationId xmlns:a16="http://schemas.microsoft.com/office/drawing/2014/main" id="{370D00F2-FA87-4CD2-9040-50A2890F71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4358352" y="1817225"/>
            <a:ext cx="7080250" cy="2362200"/>
          </a:xfrm>
          <a:prstGeom prst="rect">
            <a:avLst/>
          </a:prstGeom>
          <a:noFill/>
        </p:spPr>
      </p:pic>
    </p:spTree>
    <p:extLst>
      <p:ext uri="{BB962C8B-B14F-4D97-AF65-F5344CB8AC3E}">
        <p14:creationId xmlns:p14="http://schemas.microsoft.com/office/powerpoint/2010/main" val="2629568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
            <a:extLst>
              <a:ext uri="{FF2B5EF4-FFF2-40B4-BE49-F238E27FC236}">
                <a16:creationId xmlns:a16="http://schemas.microsoft.com/office/drawing/2014/main" id="{C09EF82D-D620-4657-A35D-1A7209C5E7CE}"/>
              </a:ext>
            </a:extLst>
          </p:cNvPr>
          <p:cNvGrpSpPr>
            <a:grpSpLocks/>
          </p:cNvGrpSpPr>
          <p:nvPr/>
        </p:nvGrpSpPr>
        <p:grpSpPr bwMode="auto">
          <a:xfrm>
            <a:off x="5148943" y="2582635"/>
            <a:ext cx="2476500" cy="3752850"/>
            <a:chOff x="2256" y="900"/>
            <a:chExt cx="1560" cy="2364"/>
          </a:xfrm>
        </p:grpSpPr>
        <p:sp>
          <p:nvSpPr>
            <p:cNvPr id="23625" name="AutoShape 4">
              <a:extLst>
                <a:ext uri="{FF2B5EF4-FFF2-40B4-BE49-F238E27FC236}">
                  <a16:creationId xmlns:a16="http://schemas.microsoft.com/office/drawing/2014/main" id="{25A1D3CC-35E0-4A63-A8B2-312E4D18DBAF}"/>
                </a:ext>
              </a:extLst>
            </p:cNvPr>
            <p:cNvSpPr>
              <a:spLocks noChangeArrowheads="1"/>
            </p:cNvSpPr>
            <p:nvPr/>
          </p:nvSpPr>
          <p:spPr bwMode="auto">
            <a:xfrm>
              <a:off x="2884" y="1320"/>
              <a:ext cx="228" cy="324"/>
            </a:xfrm>
            <a:prstGeom prst="rect">
              <a:avLst/>
            </a:prstGeom>
            <a:solidFill>
              <a:schemeClr val="tx1">
                <a:lumMod val="50000"/>
              </a:schemeClr>
            </a:solidFill>
            <a:ln w="9525">
              <a:solidFill>
                <a:schemeClr val="tx1">
                  <a:lumMod val="50000"/>
                </a:schemeClr>
              </a:solidFill>
              <a:round/>
              <a:headEnd/>
              <a:tailEnd/>
            </a:ln>
          </p:spPr>
          <p:txBody>
            <a:bodyPr wrap="none"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AU" altLang="en-US" sz="4800" dirty="0">
                <a:latin typeface="Impact" panose="020B0806030902050204" pitchFamily="34" charset="0"/>
              </a:endParaRPr>
            </a:p>
          </p:txBody>
        </p:sp>
        <p:sp>
          <p:nvSpPr>
            <p:cNvPr id="23626" name="AutoShape 5">
              <a:extLst>
                <a:ext uri="{FF2B5EF4-FFF2-40B4-BE49-F238E27FC236}">
                  <a16:creationId xmlns:a16="http://schemas.microsoft.com/office/drawing/2014/main" id="{283A34FF-A5EC-497D-8EE9-9279182BA01D}"/>
                </a:ext>
              </a:extLst>
            </p:cNvPr>
            <p:cNvSpPr>
              <a:spLocks noChangeArrowheads="1"/>
            </p:cNvSpPr>
            <p:nvPr/>
          </p:nvSpPr>
          <p:spPr bwMode="auto">
            <a:xfrm>
              <a:off x="2256" y="900"/>
              <a:ext cx="1560" cy="252"/>
            </a:xfrm>
            <a:prstGeom prst="rect">
              <a:avLst/>
            </a:prstGeom>
            <a:solidFill>
              <a:schemeClr val="tx1">
                <a:lumMod val="50000"/>
              </a:schemeClr>
            </a:solidFill>
            <a:ln w="9525">
              <a:solidFill>
                <a:schemeClr val="tx1">
                  <a:lumMod val="50000"/>
                </a:schemeClr>
              </a:solidFill>
              <a:round/>
              <a:headEnd/>
              <a:tailEnd/>
            </a:ln>
          </p:spPr>
          <p:txBody>
            <a:bodyPr wrap="none"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AU" altLang="en-US" sz="4800" dirty="0">
                <a:latin typeface="Impact" panose="020B0806030902050204" pitchFamily="34" charset="0"/>
              </a:endParaRPr>
            </a:p>
          </p:txBody>
        </p:sp>
        <p:sp>
          <p:nvSpPr>
            <p:cNvPr id="23627" name="Rectangle 6">
              <a:extLst>
                <a:ext uri="{FF2B5EF4-FFF2-40B4-BE49-F238E27FC236}">
                  <a16:creationId xmlns:a16="http://schemas.microsoft.com/office/drawing/2014/main" id="{1D36A1E6-95A0-40E3-A63C-318CD7A0716E}"/>
                </a:ext>
              </a:extLst>
            </p:cNvPr>
            <p:cNvSpPr>
              <a:spLocks noChangeArrowheads="1"/>
            </p:cNvSpPr>
            <p:nvPr/>
          </p:nvSpPr>
          <p:spPr bwMode="auto">
            <a:xfrm>
              <a:off x="2964" y="1128"/>
              <a:ext cx="72" cy="1812"/>
            </a:xfrm>
            <a:prstGeom prst="rect">
              <a:avLst/>
            </a:prstGeom>
            <a:solidFill>
              <a:schemeClr val="tx1">
                <a:lumMod val="50000"/>
              </a:schemeClr>
            </a:solidFill>
            <a:ln w="9525">
              <a:solidFill>
                <a:schemeClr val="tx1">
                  <a:lumMod val="50000"/>
                </a:schemeClr>
              </a:solidFill>
              <a:miter lim="800000"/>
              <a:headEnd/>
              <a:tailEnd/>
            </a:ln>
          </p:spPr>
          <p:txBody>
            <a:bodyPr wrap="none"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AU" altLang="en-US" sz="4800">
                <a:latin typeface="Impact" panose="020B0806030902050204" pitchFamily="34" charset="0"/>
              </a:endParaRPr>
            </a:p>
          </p:txBody>
        </p:sp>
        <p:sp>
          <p:nvSpPr>
            <p:cNvPr id="23628" name="Rectangle 7">
              <a:extLst>
                <a:ext uri="{FF2B5EF4-FFF2-40B4-BE49-F238E27FC236}">
                  <a16:creationId xmlns:a16="http://schemas.microsoft.com/office/drawing/2014/main" id="{105B8C32-C900-43B0-AC69-CDBD6D00F20E}"/>
                </a:ext>
              </a:extLst>
            </p:cNvPr>
            <p:cNvSpPr>
              <a:spLocks noChangeArrowheads="1"/>
            </p:cNvSpPr>
            <p:nvPr/>
          </p:nvSpPr>
          <p:spPr bwMode="auto">
            <a:xfrm>
              <a:off x="2364" y="1476"/>
              <a:ext cx="1284" cy="1788"/>
            </a:xfrm>
            <a:prstGeom prst="rect">
              <a:avLst/>
            </a:prstGeom>
            <a:noFill/>
            <a:ln w="76200">
              <a:solidFill>
                <a:schemeClr val="tx1">
                  <a:lumMod val="50000"/>
                </a:schemeClr>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AU" altLang="en-US" sz="4800" dirty="0">
                <a:latin typeface="Impact" panose="020B0806030902050204" pitchFamily="34" charset="0"/>
              </a:endParaRPr>
            </a:p>
          </p:txBody>
        </p:sp>
      </p:grpSp>
      <p:sp>
        <p:nvSpPr>
          <p:cNvPr id="19464" name="Line 8">
            <a:extLst>
              <a:ext uri="{FF2B5EF4-FFF2-40B4-BE49-F238E27FC236}">
                <a16:creationId xmlns:a16="http://schemas.microsoft.com/office/drawing/2014/main" id="{7896A971-0273-47BF-8526-2A010EA1DC1D}"/>
              </a:ext>
            </a:extLst>
          </p:cNvPr>
          <p:cNvSpPr>
            <a:spLocks noChangeShapeType="1"/>
          </p:cNvSpPr>
          <p:nvPr/>
        </p:nvSpPr>
        <p:spPr bwMode="auto">
          <a:xfrm>
            <a:off x="6406243" y="5021035"/>
            <a:ext cx="190500" cy="742950"/>
          </a:xfrm>
          <a:prstGeom prst="line">
            <a:avLst/>
          </a:prstGeom>
          <a:noFill/>
          <a:ln w="57150">
            <a:solidFill>
              <a:srgbClr val="FFFF00"/>
            </a:solidFill>
            <a:round/>
            <a:headEnd/>
            <a:tailEnd/>
          </a:ln>
          <a:extLst>
            <a:ext uri="{909E8E84-426E-40DD-AFC4-6F175D3DCCD1}">
              <a14:hiddenFill xmlns:a14="http://schemas.microsoft.com/office/drawing/2010/main">
                <a:noFill/>
              </a14:hiddenFill>
            </a:ext>
          </a:extLst>
        </p:spPr>
        <p:txBody>
          <a:bodyPr/>
          <a:lstStyle/>
          <a:p>
            <a:endParaRPr lang="en-AU"/>
          </a:p>
        </p:txBody>
      </p:sp>
      <p:grpSp>
        <p:nvGrpSpPr>
          <p:cNvPr id="3" name="Group 9">
            <a:extLst>
              <a:ext uri="{FF2B5EF4-FFF2-40B4-BE49-F238E27FC236}">
                <a16:creationId xmlns:a16="http://schemas.microsoft.com/office/drawing/2014/main" id="{6794AF9B-DF0D-4C65-8374-8E4B317F2030}"/>
              </a:ext>
            </a:extLst>
          </p:cNvPr>
          <p:cNvGrpSpPr>
            <a:grpSpLocks/>
          </p:cNvGrpSpPr>
          <p:nvPr/>
        </p:nvGrpSpPr>
        <p:grpSpPr bwMode="auto">
          <a:xfrm>
            <a:off x="5620431" y="2662011"/>
            <a:ext cx="227012" cy="244475"/>
            <a:chOff x="1655" y="3612"/>
            <a:chExt cx="227" cy="226"/>
          </a:xfrm>
        </p:grpSpPr>
        <p:sp>
          <p:nvSpPr>
            <p:cNvPr id="23623" name="Oval 10">
              <a:extLst>
                <a:ext uri="{FF2B5EF4-FFF2-40B4-BE49-F238E27FC236}">
                  <a16:creationId xmlns:a16="http://schemas.microsoft.com/office/drawing/2014/main" id="{3432B3D7-6251-4CF9-9F1F-48D1CC691800}"/>
                </a:ext>
              </a:extLst>
            </p:cNvPr>
            <p:cNvSpPr>
              <a:spLocks noChangeArrowheads="1"/>
            </p:cNvSpPr>
            <p:nvPr/>
          </p:nvSpPr>
          <p:spPr bwMode="auto">
            <a:xfrm>
              <a:off x="1655" y="3612"/>
              <a:ext cx="227" cy="226"/>
            </a:xfrm>
            <a:prstGeom prst="ellipse">
              <a:avLst/>
            </a:prstGeom>
            <a:solidFill>
              <a:srgbClr val="3333FF"/>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AU" altLang="en-US" sz="4800">
                <a:latin typeface="Impact" panose="020B0806030902050204" pitchFamily="34" charset="0"/>
              </a:endParaRPr>
            </a:p>
          </p:txBody>
        </p:sp>
        <p:sp>
          <p:nvSpPr>
            <p:cNvPr id="23624" name="Line 11">
              <a:extLst>
                <a:ext uri="{FF2B5EF4-FFF2-40B4-BE49-F238E27FC236}">
                  <a16:creationId xmlns:a16="http://schemas.microsoft.com/office/drawing/2014/main" id="{2E7B7AB6-2743-4CCC-8642-F71516DFFE2D}"/>
                </a:ext>
              </a:extLst>
            </p:cNvPr>
            <p:cNvSpPr>
              <a:spLocks noChangeShapeType="1"/>
            </p:cNvSpPr>
            <p:nvPr/>
          </p:nvSpPr>
          <p:spPr bwMode="auto">
            <a:xfrm>
              <a:off x="1701" y="3724"/>
              <a:ext cx="136" cy="0"/>
            </a:xfrm>
            <a:prstGeom prst="line">
              <a:avLst/>
            </a:prstGeom>
            <a:noFill/>
            <a:ln w="76200">
              <a:solidFill>
                <a:schemeClr val="bg1"/>
              </a:solidFill>
              <a:round/>
              <a:headEnd/>
              <a:tailEnd/>
            </a:ln>
            <a:extLst>
              <a:ext uri="{909E8E84-426E-40DD-AFC4-6F175D3DCCD1}">
                <a14:hiddenFill xmlns:a14="http://schemas.microsoft.com/office/drawing/2010/main">
                  <a:noFill/>
                </a14:hiddenFill>
              </a:ext>
            </a:extLst>
          </p:spPr>
          <p:txBody>
            <a:bodyPr/>
            <a:lstStyle/>
            <a:p>
              <a:endParaRPr lang="en-AU"/>
            </a:p>
          </p:txBody>
        </p:sp>
      </p:grpSp>
      <p:grpSp>
        <p:nvGrpSpPr>
          <p:cNvPr id="4" name="Group 12">
            <a:extLst>
              <a:ext uri="{FF2B5EF4-FFF2-40B4-BE49-F238E27FC236}">
                <a16:creationId xmlns:a16="http://schemas.microsoft.com/office/drawing/2014/main" id="{8DEC2854-9E71-46D6-BAD7-0B56010BFEA9}"/>
              </a:ext>
            </a:extLst>
          </p:cNvPr>
          <p:cNvGrpSpPr>
            <a:grpSpLocks/>
          </p:cNvGrpSpPr>
          <p:nvPr/>
        </p:nvGrpSpPr>
        <p:grpSpPr bwMode="auto">
          <a:xfrm>
            <a:off x="5420406" y="2627086"/>
            <a:ext cx="188912" cy="244475"/>
            <a:chOff x="2018" y="3612"/>
            <a:chExt cx="227" cy="226"/>
          </a:xfrm>
        </p:grpSpPr>
        <p:sp>
          <p:nvSpPr>
            <p:cNvPr id="23620" name="Oval 13">
              <a:extLst>
                <a:ext uri="{FF2B5EF4-FFF2-40B4-BE49-F238E27FC236}">
                  <a16:creationId xmlns:a16="http://schemas.microsoft.com/office/drawing/2014/main" id="{698D163F-90EE-414B-BB89-2E7F2214CB59}"/>
                </a:ext>
              </a:extLst>
            </p:cNvPr>
            <p:cNvSpPr>
              <a:spLocks noChangeArrowheads="1"/>
            </p:cNvSpPr>
            <p:nvPr/>
          </p:nvSpPr>
          <p:spPr bwMode="auto">
            <a:xfrm>
              <a:off x="2018" y="3612"/>
              <a:ext cx="227" cy="226"/>
            </a:xfrm>
            <a:prstGeom prst="ellipse">
              <a:avLst/>
            </a:prstGeom>
            <a:solidFill>
              <a:srgbClr val="FF3300"/>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AU" altLang="en-US" sz="4800">
                <a:latin typeface="Impact" panose="020B0806030902050204" pitchFamily="34" charset="0"/>
              </a:endParaRPr>
            </a:p>
          </p:txBody>
        </p:sp>
        <p:sp>
          <p:nvSpPr>
            <p:cNvPr id="23621" name="Line 14">
              <a:extLst>
                <a:ext uri="{FF2B5EF4-FFF2-40B4-BE49-F238E27FC236}">
                  <a16:creationId xmlns:a16="http://schemas.microsoft.com/office/drawing/2014/main" id="{A20252C4-EBF9-4871-B818-D269C45F7EED}"/>
                </a:ext>
              </a:extLst>
            </p:cNvPr>
            <p:cNvSpPr>
              <a:spLocks noChangeShapeType="1"/>
            </p:cNvSpPr>
            <p:nvPr/>
          </p:nvSpPr>
          <p:spPr bwMode="auto">
            <a:xfrm flipH="1" flipV="1">
              <a:off x="2034" y="3724"/>
              <a:ext cx="182" cy="0"/>
            </a:xfrm>
            <a:prstGeom prst="line">
              <a:avLst/>
            </a:prstGeom>
            <a:noFill/>
            <a:ln w="57150">
              <a:solidFill>
                <a:schemeClr val="bg1"/>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23622" name="Line 15">
              <a:extLst>
                <a:ext uri="{FF2B5EF4-FFF2-40B4-BE49-F238E27FC236}">
                  <a16:creationId xmlns:a16="http://schemas.microsoft.com/office/drawing/2014/main" id="{2CD207FD-77D2-4A88-98FC-2BEF2DCB949E}"/>
                </a:ext>
              </a:extLst>
            </p:cNvPr>
            <p:cNvSpPr>
              <a:spLocks noChangeShapeType="1"/>
            </p:cNvSpPr>
            <p:nvPr/>
          </p:nvSpPr>
          <p:spPr bwMode="auto">
            <a:xfrm flipH="1" flipV="1">
              <a:off x="2130" y="3633"/>
              <a:ext cx="0" cy="181"/>
            </a:xfrm>
            <a:prstGeom prst="line">
              <a:avLst/>
            </a:prstGeom>
            <a:noFill/>
            <a:ln w="57150">
              <a:solidFill>
                <a:schemeClr val="bg1"/>
              </a:solidFill>
              <a:round/>
              <a:headEnd/>
              <a:tailEnd/>
            </a:ln>
            <a:extLst>
              <a:ext uri="{909E8E84-426E-40DD-AFC4-6F175D3DCCD1}">
                <a14:hiddenFill xmlns:a14="http://schemas.microsoft.com/office/drawing/2010/main">
                  <a:noFill/>
                </a14:hiddenFill>
              </a:ext>
            </a:extLst>
          </p:spPr>
          <p:txBody>
            <a:bodyPr/>
            <a:lstStyle/>
            <a:p>
              <a:endParaRPr lang="en-AU"/>
            </a:p>
          </p:txBody>
        </p:sp>
      </p:grpSp>
      <p:grpSp>
        <p:nvGrpSpPr>
          <p:cNvPr id="5" name="Group 16">
            <a:extLst>
              <a:ext uri="{FF2B5EF4-FFF2-40B4-BE49-F238E27FC236}">
                <a16:creationId xmlns:a16="http://schemas.microsoft.com/office/drawing/2014/main" id="{908CAEB4-F6BF-4E85-AA80-07CBBBDEAA29}"/>
              </a:ext>
            </a:extLst>
          </p:cNvPr>
          <p:cNvGrpSpPr>
            <a:grpSpLocks/>
          </p:cNvGrpSpPr>
          <p:nvPr/>
        </p:nvGrpSpPr>
        <p:grpSpPr bwMode="auto">
          <a:xfrm>
            <a:off x="5175931" y="2642961"/>
            <a:ext cx="227012" cy="244475"/>
            <a:chOff x="1655" y="3612"/>
            <a:chExt cx="227" cy="226"/>
          </a:xfrm>
        </p:grpSpPr>
        <p:sp>
          <p:nvSpPr>
            <p:cNvPr id="23618" name="Oval 17">
              <a:extLst>
                <a:ext uri="{FF2B5EF4-FFF2-40B4-BE49-F238E27FC236}">
                  <a16:creationId xmlns:a16="http://schemas.microsoft.com/office/drawing/2014/main" id="{B21C5DC4-CF59-426D-9E6B-21117D4FBBFD}"/>
                </a:ext>
              </a:extLst>
            </p:cNvPr>
            <p:cNvSpPr>
              <a:spLocks noChangeArrowheads="1"/>
            </p:cNvSpPr>
            <p:nvPr/>
          </p:nvSpPr>
          <p:spPr bwMode="auto">
            <a:xfrm>
              <a:off x="1655" y="3612"/>
              <a:ext cx="227" cy="226"/>
            </a:xfrm>
            <a:prstGeom prst="ellipse">
              <a:avLst/>
            </a:prstGeom>
            <a:solidFill>
              <a:srgbClr val="3333FF"/>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AU" altLang="en-US" sz="4800">
                <a:latin typeface="Impact" panose="020B0806030902050204" pitchFamily="34" charset="0"/>
              </a:endParaRPr>
            </a:p>
          </p:txBody>
        </p:sp>
        <p:sp>
          <p:nvSpPr>
            <p:cNvPr id="23619" name="Line 18">
              <a:extLst>
                <a:ext uri="{FF2B5EF4-FFF2-40B4-BE49-F238E27FC236}">
                  <a16:creationId xmlns:a16="http://schemas.microsoft.com/office/drawing/2014/main" id="{005DB0A4-7A36-49A3-98F7-1CD377B40D05}"/>
                </a:ext>
              </a:extLst>
            </p:cNvPr>
            <p:cNvSpPr>
              <a:spLocks noChangeShapeType="1"/>
            </p:cNvSpPr>
            <p:nvPr/>
          </p:nvSpPr>
          <p:spPr bwMode="auto">
            <a:xfrm>
              <a:off x="1701" y="3724"/>
              <a:ext cx="136" cy="0"/>
            </a:xfrm>
            <a:prstGeom prst="line">
              <a:avLst/>
            </a:prstGeom>
            <a:noFill/>
            <a:ln w="76200">
              <a:solidFill>
                <a:schemeClr val="bg1"/>
              </a:solidFill>
              <a:round/>
              <a:headEnd/>
              <a:tailEnd/>
            </a:ln>
            <a:extLst>
              <a:ext uri="{909E8E84-426E-40DD-AFC4-6F175D3DCCD1}">
                <a14:hiddenFill xmlns:a14="http://schemas.microsoft.com/office/drawing/2010/main">
                  <a:noFill/>
                </a14:hiddenFill>
              </a:ext>
            </a:extLst>
          </p:spPr>
          <p:txBody>
            <a:bodyPr/>
            <a:lstStyle/>
            <a:p>
              <a:endParaRPr lang="en-AU"/>
            </a:p>
          </p:txBody>
        </p:sp>
      </p:grpSp>
      <p:grpSp>
        <p:nvGrpSpPr>
          <p:cNvPr id="6" name="Group 19">
            <a:extLst>
              <a:ext uri="{FF2B5EF4-FFF2-40B4-BE49-F238E27FC236}">
                <a16:creationId xmlns:a16="http://schemas.microsoft.com/office/drawing/2014/main" id="{F9CC4B81-178D-4D5F-9412-D2173443228F}"/>
              </a:ext>
            </a:extLst>
          </p:cNvPr>
          <p:cNvGrpSpPr>
            <a:grpSpLocks/>
          </p:cNvGrpSpPr>
          <p:nvPr/>
        </p:nvGrpSpPr>
        <p:grpSpPr bwMode="auto">
          <a:xfrm>
            <a:off x="5864906" y="2620736"/>
            <a:ext cx="188912" cy="244475"/>
            <a:chOff x="2018" y="3612"/>
            <a:chExt cx="227" cy="226"/>
          </a:xfrm>
        </p:grpSpPr>
        <p:sp>
          <p:nvSpPr>
            <p:cNvPr id="23615" name="Oval 20">
              <a:extLst>
                <a:ext uri="{FF2B5EF4-FFF2-40B4-BE49-F238E27FC236}">
                  <a16:creationId xmlns:a16="http://schemas.microsoft.com/office/drawing/2014/main" id="{04EC3299-1FA4-4166-96AC-1B045EA5CC18}"/>
                </a:ext>
              </a:extLst>
            </p:cNvPr>
            <p:cNvSpPr>
              <a:spLocks noChangeArrowheads="1"/>
            </p:cNvSpPr>
            <p:nvPr/>
          </p:nvSpPr>
          <p:spPr bwMode="auto">
            <a:xfrm>
              <a:off x="2018" y="3612"/>
              <a:ext cx="227" cy="226"/>
            </a:xfrm>
            <a:prstGeom prst="ellipse">
              <a:avLst/>
            </a:prstGeom>
            <a:solidFill>
              <a:srgbClr val="FF3300"/>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AU" altLang="en-US" sz="4800">
                <a:latin typeface="Impact" panose="020B0806030902050204" pitchFamily="34" charset="0"/>
              </a:endParaRPr>
            </a:p>
          </p:txBody>
        </p:sp>
        <p:sp>
          <p:nvSpPr>
            <p:cNvPr id="23616" name="Line 21">
              <a:extLst>
                <a:ext uri="{FF2B5EF4-FFF2-40B4-BE49-F238E27FC236}">
                  <a16:creationId xmlns:a16="http://schemas.microsoft.com/office/drawing/2014/main" id="{37FF61FD-4955-41AB-9712-1A23045BD028}"/>
                </a:ext>
              </a:extLst>
            </p:cNvPr>
            <p:cNvSpPr>
              <a:spLocks noChangeShapeType="1"/>
            </p:cNvSpPr>
            <p:nvPr/>
          </p:nvSpPr>
          <p:spPr bwMode="auto">
            <a:xfrm flipH="1" flipV="1">
              <a:off x="2034" y="3724"/>
              <a:ext cx="182" cy="0"/>
            </a:xfrm>
            <a:prstGeom prst="line">
              <a:avLst/>
            </a:prstGeom>
            <a:noFill/>
            <a:ln w="57150">
              <a:solidFill>
                <a:schemeClr val="bg1"/>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23617" name="Line 22">
              <a:extLst>
                <a:ext uri="{FF2B5EF4-FFF2-40B4-BE49-F238E27FC236}">
                  <a16:creationId xmlns:a16="http://schemas.microsoft.com/office/drawing/2014/main" id="{85EB33A6-6159-489B-B286-E34C6763511D}"/>
                </a:ext>
              </a:extLst>
            </p:cNvPr>
            <p:cNvSpPr>
              <a:spLocks noChangeShapeType="1"/>
            </p:cNvSpPr>
            <p:nvPr/>
          </p:nvSpPr>
          <p:spPr bwMode="auto">
            <a:xfrm flipH="1" flipV="1">
              <a:off x="2130" y="3633"/>
              <a:ext cx="0" cy="181"/>
            </a:xfrm>
            <a:prstGeom prst="line">
              <a:avLst/>
            </a:prstGeom>
            <a:noFill/>
            <a:ln w="57150">
              <a:solidFill>
                <a:schemeClr val="bg1"/>
              </a:solidFill>
              <a:round/>
              <a:headEnd/>
              <a:tailEnd/>
            </a:ln>
            <a:extLst>
              <a:ext uri="{909E8E84-426E-40DD-AFC4-6F175D3DCCD1}">
                <a14:hiddenFill xmlns:a14="http://schemas.microsoft.com/office/drawing/2010/main">
                  <a:noFill/>
                </a14:hiddenFill>
              </a:ext>
            </a:extLst>
          </p:spPr>
          <p:txBody>
            <a:bodyPr/>
            <a:lstStyle/>
            <a:p>
              <a:endParaRPr lang="en-AU"/>
            </a:p>
          </p:txBody>
        </p:sp>
      </p:grpSp>
      <p:grpSp>
        <p:nvGrpSpPr>
          <p:cNvPr id="7" name="Group 23">
            <a:extLst>
              <a:ext uri="{FF2B5EF4-FFF2-40B4-BE49-F238E27FC236}">
                <a16:creationId xmlns:a16="http://schemas.microsoft.com/office/drawing/2014/main" id="{F890D6F9-AB77-434A-BBD7-586EF671C6E9}"/>
              </a:ext>
            </a:extLst>
          </p:cNvPr>
          <p:cNvGrpSpPr>
            <a:grpSpLocks/>
          </p:cNvGrpSpPr>
          <p:nvPr/>
        </p:nvGrpSpPr>
        <p:grpSpPr bwMode="auto">
          <a:xfrm>
            <a:off x="6503081" y="2706461"/>
            <a:ext cx="227012" cy="244475"/>
            <a:chOff x="1655" y="3612"/>
            <a:chExt cx="227" cy="226"/>
          </a:xfrm>
        </p:grpSpPr>
        <p:sp>
          <p:nvSpPr>
            <p:cNvPr id="23613" name="Oval 24">
              <a:extLst>
                <a:ext uri="{FF2B5EF4-FFF2-40B4-BE49-F238E27FC236}">
                  <a16:creationId xmlns:a16="http://schemas.microsoft.com/office/drawing/2014/main" id="{B8DEAB2B-4627-4D9B-A778-CF7CD4D07019}"/>
                </a:ext>
              </a:extLst>
            </p:cNvPr>
            <p:cNvSpPr>
              <a:spLocks noChangeArrowheads="1"/>
            </p:cNvSpPr>
            <p:nvPr/>
          </p:nvSpPr>
          <p:spPr bwMode="auto">
            <a:xfrm>
              <a:off x="1655" y="3612"/>
              <a:ext cx="227" cy="226"/>
            </a:xfrm>
            <a:prstGeom prst="ellipse">
              <a:avLst/>
            </a:prstGeom>
            <a:solidFill>
              <a:srgbClr val="3333FF"/>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AU" altLang="en-US" sz="4800">
                <a:latin typeface="Impact" panose="020B0806030902050204" pitchFamily="34" charset="0"/>
              </a:endParaRPr>
            </a:p>
          </p:txBody>
        </p:sp>
        <p:sp>
          <p:nvSpPr>
            <p:cNvPr id="23614" name="Line 25">
              <a:extLst>
                <a:ext uri="{FF2B5EF4-FFF2-40B4-BE49-F238E27FC236}">
                  <a16:creationId xmlns:a16="http://schemas.microsoft.com/office/drawing/2014/main" id="{C97725FA-B42F-47B3-8BF5-CD921970CEF8}"/>
                </a:ext>
              </a:extLst>
            </p:cNvPr>
            <p:cNvSpPr>
              <a:spLocks noChangeShapeType="1"/>
            </p:cNvSpPr>
            <p:nvPr/>
          </p:nvSpPr>
          <p:spPr bwMode="auto">
            <a:xfrm>
              <a:off x="1701" y="3724"/>
              <a:ext cx="136" cy="0"/>
            </a:xfrm>
            <a:prstGeom prst="line">
              <a:avLst/>
            </a:prstGeom>
            <a:noFill/>
            <a:ln w="76200">
              <a:solidFill>
                <a:schemeClr val="bg1"/>
              </a:solidFill>
              <a:round/>
              <a:headEnd/>
              <a:tailEnd/>
            </a:ln>
            <a:extLst>
              <a:ext uri="{909E8E84-426E-40DD-AFC4-6F175D3DCCD1}">
                <a14:hiddenFill xmlns:a14="http://schemas.microsoft.com/office/drawing/2010/main">
                  <a:noFill/>
                </a14:hiddenFill>
              </a:ext>
            </a:extLst>
          </p:spPr>
          <p:txBody>
            <a:bodyPr/>
            <a:lstStyle/>
            <a:p>
              <a:endParaRPr lang="en-AU"/>
            </a:p>
          </p:txBody>
        </p:sp>
      </p:grpSp>
      <p:grpSp>
        <p:nvGrpSpPr>
          <p:cNvPr id="23561" name="Group 26">
            <a:extLst>
              <a:ext uri="{FF2B5EF4-FFF2-40B4-BE49-F238E27FC236}">
                <a16:creationId xmlns:a16="http://schemas.microsoft.com/office/drawing/2014/main" id="{3728C955-348F-472A-8A85-73A5CF2EE8F6}"/>
              </a:ext>
            </a:extLst>
          </p:cNvPr>
          <p:cNvGrpSpPr>
            <a:grpSpLocks/>
          </p:cNvGrpSpPr>
          <p:nvPr/>
        </p:nvGrpSpPr>
        <p:grpSpPr bwMode="auto">
          <a:xfrm>
            <a:off x="6303056" y="2620736"/>
            <a:ext cx="188912" cy="244475"/>
            <a:chOff x="2018" y="3612"/>
            <a:chExt cx="227" cy="226"/>
          </a:xfrm>
        </p:grpSpPr>
        <p:sp>
          <p:nvSpPr>
            <p:cNvPr id="23610" name="Oval 27">
              <a:extLst>
                <a:ext uri="{FF2B5EF4-FFF2-40B4-BE49-F238E27FC236}">
                  <a16:creationId xmlns:a16="http://schemas.microsoft.com/office/drawing/2014/main" id="{CD769AE5-2B2C-419C-94EB-2C5F5B8479DD}"/>
                </a:ext>
              </a:extLst>
            </p:cNvPr>
            <p:cNvSpPr>
              <a:spLocks noChangeArrowheads="1"/>
            </p:cNvSpPr>
            <p:nvPr/>
          </p:nvSpPr>
          <p:spPr bwMode="auto">
            <a:xfrm>
              <a:off x="2018" y="3612"/>
              <a:ext cx="227" cy="226"/>
            </a:xfrm>
            <a:prstGeom prst="ellipse">
              <a:avLst/>
            </a:prstGeom>
            <a:solidFill>
              <a:srgbClr val="FF3300"/>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AU" altLang="en-US" sz="4800">
                <a:latin typeface="Impact" panose="020B0806030902050204" pitchFamily="34" charset="0"/>
              </a:endParaRPr>
            </a:p>
          </p:txBody>
        </p:sp>
        <p:sp>
          <p:nvSpPr>
            <p:cNvPr id="23611" name="Line 28">
              <a:extLst>
                <a:ext uri="{FF2B5EF4-FFF2-40B4-BE49-F238E27FC236}">
                  <a16:creationId xmlns:a16="http://schemas.microsoft.com/office/drawing/2014/main" id="{CA0A8B07-BFE0-4C70-8176-662B8F795091}"/>
                </a:ext>
              </a:extLst>
            </p:cNvPr>
            <p:cNvSpPr>
              <a:spLocks noChangeShapeType="1"/>
            </p:cNvSpPr>
            <p:nvPr/>
          </p:nvSpPr>
          <p:spPr bwMode="auto">
            <a:xfrm flipH="1" flipV="1">
              <a:off x="2034" y="3724"/>
              <a:ext cx="182" cy="0"/>
            </a:xfrm>
            <a:prstGeom prst="line">
              <a:avLst/>
            </a:prstGeom>
            <a:noFill/>
            <a:ln w="57150">
              <a:solidFill>
                <a:schemeClr val="bg1"/>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23612" name="Line 29">
              <a:extLst>
                <a:ext uri="{FF2B5EF4-FFF2-40B4-BE49-F238E27FC236}">
                  <a16:creationId xmlns:a16="http://schemas.microsoft.com/office/drawing/2014/main" id="{40209B45-2CAA-41AF-B48A-88D5FE00F2D0}"/>
                </a:ext>
              </a:extLst>
            </p:cNvPr>
            <p:cNvSpPr>
              <a:spLocks noChangeShapeType="1"/>
            </p:cNvSpPr>
            <p:nvPr/>
          </p:nvSpPr>
          <p:spPr bwMode="auto">
            <a:xfrm flipH="1" flipV="1">
              <a:off x="2130" y="3633"/>
              <a:ext cx="0" cy="181"/>
            </a:xfrm>
            <a:prstGeom prst="line">
              <a:avLst/>
            </a:prstGeom>
            <a:noFill/>
            <a:ln w="57150">
              <a:solidFill>
                <a:schemeClr val="bg1"/>
              </a:solidFill>
              <a:round/>
              <a:headEnd/>
              <a:tailEnd/>
            </a:ln>
            <a:extLst>
              <a:ext uri="{909E8E84-426E-40DD-AFC4-6F175D3DCCD1}">
                <a14:hiddenFill xmlns:a14="http://schemas.microsoft.com/office/drawing/2010/main">
                  <a:noFill/>
                </a14:hiddenFill>
              </a:ext>
            </a:extLst>
          </p:spPr>
          <p:txBody>
            <a:bodyPr/>
            <a:lstStyle/>
            <a:p>
              <a:endParaRPr lang="en-AU"/>
            </a:p>
          </p:txBody>
        </p:sp>
      </p:grpSp>
      <p:grpSp>
        <p:nvGrpSpPr>
          <p:cNvPr id="9" name="Group 30">
            <a:extLst>
              <a:ext uri="{FF2B5EF4-FFF2-40B4-BE49-F238E27FC236}">
                <a16:creationId xmlns:a16="http://schemas.microsoft.com/office/drawing/2014/main" id="{B322C44A-D180-4207-947B-60B2018492B9}"/>
              </a:ext>
            </a:extLst>
          </p:cNvPr>
          <p:cNvGrpSpPr>
            <a:grpSpLocks/>
          </p:cNvGrpSpPr>
          <p:nvPr/>
        </p:nvGrpSpPr>
        <p:grpSpPr bwMode="auto">
          <a:xfrm>
            <a:off x="6058581" y="2681061"/>
            <a:ext cx="227012" cy="244475"/>
            <a:chOff x="1655" y="3612"/>
            <a:chExt cx="227" cy="226"/>
          </a:xfrm>
        </p:grpSpPr>
        <p:sp>
          <p:nvSpPr>
            <p:cNvPr id="23608" name="Oval 31">
              <a:extLst>
                <a:ext uri="{FF2B5EF4-FFF2-40B4-BE49-F238E27FC236}">
                  <a16:creationId xmlns:a16="http://schemas.microsoft.com/office/drawing/2014/main" id="{9EC72452-17D1-49A6-9549-6996522868E3}"/>
                </a:ext>
              </a:extLst>
            </p:cNvPr>
            <p:cNvSpPr>
              <a:spLocks noChangeArrowheads="1"/>
            </p:cNvSpPr>
            <p:nvPr/>
          </p:nvSpPr>
          <p:spPr bwMode="auto">
            <a:xfrm>
              <a:off x="1655" y="3612"/>
              <a:ext cx="227" cy="226"/>
            </a:xfrm>
            <a:prstGeom prst="ellipse">
              <a:avLst/>
            </a:prstGeom>
            <a:solidFill>
              <a:srgbClr val="3333FF"/>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AU" altLang="en-US" sz="4800">
                <a:latin typeface="Impact" panose="020B0806030902050204" pitchFamily="34" charset="0"/>
              </a:endParaRPr>
            </a:p>
          </p:txBody>
        </p:sp>
        <p:sp>
          <p:nvSpPr>
            <p:cNvPr id="23609" name="Line 32">
              <a:extLst>
                <a:ext uri="{FF2B5EF4-FFF2-40B4-BE49-F238E27FC236}">
                  <a16:creationId xmlns:a16="http://schemas.microsoft.com/office/drawing/2014/main" id="{BC4A87C5-6AC4-4BC5-BC28-1F15CFBC7EDC}"/>
                </a:ext>
              </a:extLst>
            </p:cNvPr>
            <p:cNvSpPr>
              <a:spLocks noChangeShapeType="1"/>
            </p:cNvSpPr>
            <p:nvPr/>
          </p:nvSpPr>
          <p:spPr bwMode="auto">
            <a:xfrm>
              <a:off x="1701" y="3724"/>
              <a:ext cx="136" cy="0"/>
            </a:xfrm>
            <a:prstGeom prst="line">
              <a:avLst/>
            </a:prstGeom>
            <a:noFill/>
            <a:ln w="76200">
              <a:solidFill>
                <a:schemeClr val="bg1"/>
              </a:solidFill>
              <a:round/>
              <a:headEnd/>
              <a:tailEnd/>
            </a:ln>
            <a:extLst>
              <a:ext uri="{909E8E84-426E-40DD-AFC4-6F175D3DCCD1}">
                <a14:hiddenFill xmlns:a14="http://schemas.microsoft.com/office/drawing/2010/main">
                  <a:noFill/>
                </a14:hiddenFill>
              </a:ext>
            </a:extLst>
          </p:spPr>
          <p:txBody>
            <a:bodyPr/>
            <a:lstStyle/>
            <a:p>
              <a:endParaRPr lang="en-AU"/>
            </a:p>
          </p:txBody>
        </p:sp>
      </p:grpSp>
      <p:grpSp>
        <p:nvGrpSpPr>
          <p:cNvPr id="10" name="Group 33">
            <a:extLst>
              <a:ext uri="{FF2B5EF4-FFF2-40B4-BE49-F238E27FC236}">
                <a16:creationId xmlns:a16="http://schemas.microsoft.com/office/drawing/2014/main" id="{F8FCC8A9-D27C-4083-BE9B-7299DCE4A01C}"/>
              </a:ext>
            </a:extLst>
          </p:cNvPr>
          <p:cNvGrpSpPr>
            <a:grpSpLocks/>
          </p:cNvGrpSpPr>
          <p:nvPr/>
        </p:nvGrpSpPr>
        <p:grpSpPr bwMode="auto">
          <a:xfrm>
            <a:off x="6741206" y="2620736"/>
            <a:ext cx="188912" cy="244475"/>
            <a:chOff x="2018" y="3612"/>
            <a:chExt cx="227" cy="226"/>
          </a:xfrm>
        </p:grpSpPr>
        <p:sp>
          <p:nvSpPr>
            <p:cNvPr id="23605" name="Oval 34">
              <a:extLst>
                <a:ext uri="{FF2B5EF4-FFF2-40B4-BE49-F238E27FC236}">
                  <a16:creationId xmlns:a16="http://schemas.microsoft.com/office/drawing/2014/main" id="{ECD5C306-D6A3-421B-B9CF-170CF7F6D707}"/>
                </a:ext>
              </a:extLst>
            </p:cNvPr>
            <p:cNvSpPr>
              <a:spLocks noChangeArrowheads="1"/>
            </p:cNvSpPr>
            <p:nvPr/>
          </p:nvSpPr>
          <p:spPr bwMode="auto">
            <a:xfrm>
              <a:off x="2018" y="3612"/>
              <a:ext cx="227" cy="226"/>
            </a:xfrm>
            <a:prstGeom prst="ellipse">
              <a:avLst/>
            </a:prstGeom>
            <a:solidFill>
              <a:srgbClr val="FF3300"/>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AU" altLang="en-US" sz="4800">
                <a:latin typeface="Impact" panose="020B0806030902050204" pitchFamily="34" charset="0"/>
              </a:endParaRPr>
            </a:p>
          </p:txBody>
        </p:sp>
        <p:sp>
          <p:nvSpPr>
            <p:cNvPr id="23606" name="Line 35">
              <a:extLst>
                <a:ext uri="{FF2B5EF4-FFF2-40B4-BE49-F238E27FC236}">
                  <a16:creationId xmlns:a16="http://schemas.microsoft.com/office/drawing/2014/main" id="{59B45392-E513-470D-B2C4-5379835B94E7}"/>
                </a:ext>
              </a:extLst>
            </p:cNvPr>
            <p:cNvSpPr>
              <a:spLocks noChangeShapeType="1"/>
            </p:cNvSpPr>
            <p:nvPr/>
          </p:nvSpPr>
          <p:spPr bwMode="auto">
            <a:xfrm flipH="1" flipV="1">
              <a:off x="2034" y="3724"/>
              <a:ext cx="182" cy="0"/>
            </a:xfrm>
            <a:prstGeom prst="line">
              <a:avLst/>
            </a:prstGeom>
            <a:noFill/>
            <a:ln w="57150">
              <a:solidFill>
                <a:schemeClr val="bg1"/>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23607" name="Line 36">
              <a:extLst>
                <a:ext uri="{FF2B5EF4-FFF2-40B4-BE49-F238E27FC236}">
                  <a16:creationId xmlns:a16="http://schemas.microsoft.com/office/drawing/2014/main" id="{512D4122-4544-4336-A26E-84648D248D3C}"/>
                </a:ext>
              </a:extLst>
            </p:cNvPr>
            <p:cNvSpPr>
              <a:spLocks noChangeShapeType="1"/>
            </p:cNvSpPr>
            <p:nvPr/>
          </p:nvSpPr>
          <p:spPr bwMode="auto">
            <a:xfrm flipH="1" flipV="1">
              <a:off x="2130" y="3633"/>
              <a:ext cx="0" cy="181"/>
            </a:xfrm>
            <a:prstGeom prst="line">
              <a:avLst/>
            </a:prstGeom>
            <a:noFill/>
            <a:ln w="57150">
              <a:solidFill>
                <a:schemeClr val="bg1"/>
              </a:solidFill>
              <a:round/>
              <a:headEnd/>
              <a:tailEnd/>
            </a:ln>
            <a:extLst>
              <a:ext uri="{909E8E84-426E-40DD-AFC4-6F175D3DCCD1}">
                <a14:hiddenFill xmlns:a14="http://schemas.microsoft.com/office/drawing/2010/main">
                  <a:noFill/>
                </a14:hiddenFill>
              </a:ext>
            </a:extLst>
          </p:spPr>
          <p:txBody>
            <a:bodyPr/>
            <a:lstStyle/>
            <a:p>
              <a:endParaRPr lang="en-AU"/>
            </a:p>
          </p:txBody>
        </p:sp>
      </p:grpSp>
      <p:grpSp>
        <p:nvGrpSpPr>
          <p:cNvPr id="11" name="Group 42">
            <a:extLst>
              <a:ext uri="{FF2B5EF4-FFF2-40B4-BE49-F238E27FC236}">
                <a16:creationId xmlns:a16="http://schemas.microsoft.com/office/drawing/2014/main" id="{691A6333-F64E-4135-8D45-0529460C48D4}"/>
              </a:ext>
            </a:extLst>
          </p:cNvPr>
          <p:cNvGrpSpPr>
            <a:grpSpLocks/>
          </p:cNvGrpSpPr>
          <p:nvPr/>
        </p:nvGrpSpPr>
        <p:grpSpPr bwMode="auto">
          <a:xfrm>
            <a:off x="6960281" y="2623911"/>
            <a:ext cx="227012" cy="244475"/>
            <a:chOff x="1655" y="3612"/>
            <a:chExt cx="227" cy="226"/>
          </a:xfrm>
        </p:grpSpPr>
        <p:sp>
          <p:nvSpPr>
            <p:cNvPr id="23603" name="Oval 43">
              <a:extLst>
                <a:ext uri="{FF2B5EF4-FFF2-40B4-BE49-F238E27FC236}">
                  <a16:creationId xmlns:a16="http://schemas.microsoft.com/office/drawing/2014/main" id="{C822192D-26B4-483A-9187-C5CF2A663673}"/>
                </a:ext>
              </a:extLst>
            </p:cNvPr>
            <p:cNvSpPr>
              <a:spLocks noChangeArrowheads="1"/>
            </p:cNvSpPr>
            <p:nvPr/>
          </p:nvSpPr>
          <p:spPr bwMode="auto">
            <a:xfrm>
              <a:off x="1655" y="3612"/>
              <a:ext cx="227" cy="226"/>
            </a:xfrm>
            <a:prstGeom prst="ellipse">
              <a:avLst/>
            </a:prstGeom>
            <a:solidFill>
              <a:srgbClr val="3333FF"/>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AU" altLang="en-US" sz="4800">
                <a:latin typeface="Impact" panose="020B0806030902050204" pitchFamily="34" charset="0"/>
              </a:endParaRPr>
            </a:p>
          </p:txBody>
        </p:sp>
        <p:sp>
          <p:nvSpPr>
            <p:cNvPr id="23604" name="Line 44">
              <a:extLst>
                <a:ext uri="{FF2B5EF4-FFF2-40B4-BE49-F238E27FC236}">
                  <a16:creationId xmlns:a16="http://schemas.microsoft.com/office/drawing/2014/main" id="{2ACF3B2B-C4CE-4745-8528-5C7E2D300F78}"/>
                </a:ext>
              </a:extLst>
            </p:cNvPr>
            <p:cNvSpPr>
              <a:spLocks noChangeShapeType="1"/>
            </p:cNvSpPr>
            <p:nvPr/>
          </p:nvSpPr>
          <p:spPr bwMode="auto">
            <a:xfrm>
              <a:off x="1701" y="3724"/>
              <a:ext cx="136" cy="0"/>
            </a:xfrm>
            <a:prstGeom prst="line">
              <a:avLst/>
            </a:prstGeom>
            <a:noFill/>
            <a:ln w="76200">
              <a:solidFill>
                <a:schemeClr val="bg1"/>
              </a:solidFill>
              <a:round/>
              <a:headEnd/>
              <a:tailEnd/>
            </a:ln>
            <a:extLst>
              <a:ext uri="{909E8E84-426E-40DD-AFC4-6F175D3DCCD1}">
                <a14:hiddenFill xmlns:a14="http://schemas.microsoft.com/office/drawing/2010/main">
                  <a:noFill/>
                </a14:hiddenFill>
              </a:ext>
            </a:extLst>
          </p:spPr>
          <p:txBody>
            <a:bodyPr/>
            <a:lstStyle/>
            <a:p>
              <a:endParaRPr lang="en-AU"/>
            </a:p>
          </p:txBody>
        </p:sp>
      </p:grpSp>
      <p:grpSp>
        <p:nvGrpSpPr>
          <p:cNvPr id="12" name="Group 45">
            <a:extLst>
              <a:ext uri="{FF2B5EF4-FFF2-40B4-BE49-F238E27FC236}">
                <a16:creationId xmlns:a16="http://schemas.microsoft.com/office/drawing/2014/main" id="{C3056AA5-5512-4AA4-BBF7-B5F5D08B1AFB}"/>
              </a:ext>
            </a:extLst>
          </p:cNvPr>
          <p:cNvGrpSpPr>
            <a:grpSpLocks/>
          </p:cNvGrpSpPr>
          <p:nvPr/>
        </p:nvGrpSpPr>
        <p:grpSpPr bwMode="auto">
          <a:xfrm>
            <a:off x="7211106" y="2620736"/>
            <a:ext cx="188912" cy="244475"/>
            <a:chOff x="2018" y="3612"/>
            <a:chExt cx="227" cy="226"/>
          </a:xfrm>
        </p:grpSpPr>
        <p:sp>
          <p:nvSpPr>
            <p:cNvPr id="23600" name="Oval 46">
              <a:extLst>
                <a:ext uri="{FF2B5EF4-FFF2-40B4-BE49-F238E27FC236}">
                  <a16:creationId xmlns:a16="http://schemas.microsoft.com/office/drawing/2014/main" id="{00CAD94A-2636-4D88-B3DE-7B8740E231BE}"/>
                </a:ext>
              </a:extLst>
            </p:cNvPr>
            <p:cNvSpPr>
              <a:spLocks noChangeArrowheads="1"/>
            </p:cNvSpPr>
            <p:nvPr/>
          </p:nvSpPr>
          <p:spPr bwMode="auto">
            <a:xfrm>
              <a:off x="2018" y="3612"/>
              <a:ext cx="227" cy="226"/>
            </a:xfrm>
            <a:prstGeom prst="ellipse">
              <a:avLst/>
            </a:prstGeom>
            <a:solidFill>
              <a:srgbClr val="FF3300"/>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AU" altLang="en-US" sz="4800">
                <a:latin typeface="Impact" panose="020B0806030902050204" pitchFamily="34" charset="0"/>
              </a:endParaRPr>
            </a:p>
          </p:txBody>
        </p:sp>
        <p:sp>
          <p:nvSpPr>
            <p:cNvPr id="23601" name="Line 47">
              <a:extLst>
                <a:ext uri="{FF2B5EF4-FFF2-40B4-BE49-F238E27FC236}">
                  <a16:creationId xmlns:a16="http://schemas.microsoft.com/office/drawing/2014/main" id="{706134BE-8D05-49EF-BE7B-0FCD33F4C0F6}"/>
                </a:ext>
              </a:extLst>
            </p:cNvPr>
            <p:cNvSpPr>
              <a:spLocks noChangeShapeType="1"/>
            </p:cNvSpPr>
            <p:nvPr/>
          </p:nvSpPr>
          <p:spPr bwMode="auto">
            <a:xfrm flipH="1" flipV="1">
              <a:off x="2034" y="3724"/>
              <a:ext cx="182" cy="0"/>
            </a:xfrm>
            <a:prstGeom prst="line">
              <a:avLst/>
            </a:prstGeom>
            <a:noFill/>
            <a:ln w="57150">
              <a:solidFill>
                <a:schemeClr val="bg1"/>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23602" name="Line 48">
              <a:extLst>
                <a:ext uri="{FF2B5EF4-FFF2-40B4-BE49-F238E27FC236}">
                  <a16:creationId xmlns:a16="http://schemas.microsoft.com/office/drawing/2014/main" id="{6FEAF701-B080-4FC2-B6B6-9BE1006FD5E6}"/>
                </a:ext>
              </a:extLst>
            </p:cNvPr>
            <p:cNvSpPr>
              <a:spLocks noChangeShapeType="1"/>
            </p:cNvSpPr>
            <p:nvPr/>
          </p:nvSpPr>
          <p:spPr bwMode="auto">
            <a:xfrm flipH="1" flipV="1">
              <a:off x="2130" y="3633"/>
              <a:ext cx="0" cy="181"/>
            </a:xfrm>
            <a:prstGeom prst="line">
              <a:avLst/>
            </a:prstGeom>
            <a:noFill/>
            <a:ln w="57150">
              <a:solidFill>
                <a:schemeClr val="bg1"/>
              </a:solidFill>
              <a:round/>
              <a:headEnd/>
              <a:tailEnd/>
            </a:ln>
            <a:extLst>
              <a:ext uri="{909E8E84-426E-40DD-AFC4-6F175D3DCCD1}">
                <a14:hiddenFill xmlns:a14="http://schemas.microsoft.com/office/drawing/2010/main">
                  <a:noFill/>
                </a14:hiddenFill>
              </a:ext>
            </a:extLst>
          </p:spPr>
          <p:txBody>
            <a:bodyPr/>
            <a:lstStyle/>
            <a:p>
              <a:endParaRPr lang="en-AU"/>
            </a:p>
          </p:txBody>
        </p:sp>
      </p:grpSp>
      <p:grpSp>
        <p:nvGrpSpPr>
          <p:cNvPr id="13" name="Group 49">
            <a:extLst>
              <a:ext uri="{FF2B5EF4-FFF2-40B4-BE49-F238E27FC236}">
                <a16:creationId xmlns:a16="http://schemas.microsoft.com/office/drawing/2014/main" id="{A09CBAF8-50C2-427A-9CA2-A4CF9CA3BB66}"/>
              </a:ext>
            </a:extLst>
          </p:cNvPr>
          <p:cNvGrpSpPr>
            <a:grpSpLocks/>
          </p:cNvGrpSpPr>
          <p:nvPr/>
        </p:nvGrpSpPr>
        <p:grpSpPr bwMode="auto">
          <a:xfrm>
            <a:off x="6141131" y="5354411"/>
            <a:ext cx="227012" cy="244475"/>
            <a:chOff x="1655" y="3612"/>
            <a:chExt cx="227" cy="226"/>
          </a:xfrm>
        </p:grpSpPr>
        <p:sp>
          <p:nvSpPr>
            <p:cNvPr id="23598" name="Oval 50">
              <a:extLst>
                <a:ext uri="{FF2B5EF4-FFF2-40B4-BE49-F238E27FC236}">
                  <a16:creationId xmlns:a16="http://schemas.microsoft.com/office/drawing/2014/main" id="{51DD0319-889F-4391-AD5D-E75A64B9ADFE}"/>
                </a:ext>
              </a:extLst>
            </p:cNvPr>
            <p:cNvSpPr>
              <a:spLocks noChangeArrowheads="1"/>
            </p:cNvSpPr>
            <p:nvPr/>
          </p:nvSpPr>
          <p:spPr bwMode="auto">
            <a:xfrm>
              <a:off x="1655" y="3612"/>
              <a:ext cx="227" cy="226"/>
            </a:xfrm>
            <a:prstGeom prst="ellipse">
              <a:avLst/>
            </a:prstGeom>
            <a:solidFill>
              <a:srgbClr val="3333FF"/>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AU" altLang="en-US" sz="4800">
                <a:latin typeface="Impact" panose="020B0806030902050204" pitchFamily="34" charset="0"/>
              </a:endParaRPr>
            </a:p>
          </p:txBody>
        </p:sp>
        <p:sp>
          <p:nvSpPr>
            <p:cNvPr id="23599" name="Line 51">
              <a:extLst>
                <a:ext uri="{FF2B5EF4-FFF2-40B4-BE49-F238E27FC236}">
                  <a16:creationId xmlns:a16="http://schemas.microsoft.com/office/drawing/2014/main" id="{1B2DD866-EC9A-4E89-9C37-290D00BBBB4C}"/>
                </a:ext>
              </a:extLst>
            </p:cNvPr>
            <p:cNvSpPr>
              <a:spLocks noChangeShapeType="1"/>
            </p:cNvSpPr>
            <p:nvPr/>
          </p:nvSpPr>
          <p:spPr bwMode="auto">
            <a:xfrm>
              <a:off x="1701" y="3724"/>
              <a:ext cx="136" cy="0"/>
            </a:xfrm>
            <a:prstGeom prst="line">
              <a:avLst/>
            </a:prstGeom>
            <a:noFill/>
            <a:ln w="76200">
              <a:solidFill>
                <a:schemeClr val="bg1"/>
              </a:solidFill>
              <a:round/>
              <a:headEnd/>
              <a:tailEnd/>
            </a:ln>
            <a:extLst>
              <a:ext uri="{909E8E84-426E-40DD-AFC4-6F175D3DCCD1}">
                <a14:hiddenFill xmlns:a14="http://schemas.microsoft.com/office/drawing/2010/main">
                  <a:noFill/>
                </a14:hiddenFill>
              </a:ext>
            </a:extLst>
          </p:spPr>
          <p:txBody>
            <a:bodyPr/>
            <a:lstStyle/>
            <a:p>
              <a:endParaRPr lang="en-AU"/>
            </a:p>
          </p:txBody>
        </p:sp>
      </p:grpSp>
      <p:grpSp>
        <p:nvGrpSpPr>
          <p:cNvPr id="14" name="Group 52">
            <a:extLst>
              <a:ext uri="{FF2B5EF4-FFF2-40B4-BE49-F238E27FC236}">
                <a16:creationId xmlns:a16="http://schemas.microsoft.com/office/drawing/2014/main" id="{DA9EDA05-F718-4421-A912-6EFA10F3CDF6}"/>
              </a:ext>
            </a:extLst>
          </p:cNvPr>
          <p:cNvGrpSpPr>
            <a:grpSpLocks/>
          </p:cNvGrpSpPr>
          <p:nvPr/>
        </p:nvGrpSpPr>
        <p:grpSpPr bwMode="auto">
          <a:xfrm>
            <a:off x="6150656" y="5103586"/>
            <a:ext cx="188912" cy="244475"/>
            <a:chOff x="2018" y="3612"/>
            <a:chExt cx="227" cy="226"/>
          </a:xfrm>
        </p:grpSpPr>
        <p:sp>
          <p:nvSpPr>
            <p:cNvPr id="23595" name="Oval 53">
              <a:extLst>
                <a:ext uri="{FF2B5EF4-FFF2-40B4-BE49-F238E27FC236}">
                  <a16:creationId xmlns:a16="http://schemas.microsoft.com/office/drawing/2014/main" id="{2A534DA2-784D-45B6-ACA4-76A24DE18F8F}"/>
                </a:ext>
              </a:extLst>
            </p:cNvPr>
            <p:cNvSpPr>
              <a:spLocks noChangeArrowheads="1"/>
            </p:cNvSpPr>
            <p:nvPr/>
          </p:nvSpPr>
          <p:spPr bwMode="auto">
            <a:xfrm>
              <a:off x="2018" y="3612"/>
              <a:ext cx="227" cy="226"/>
            </a:xfrm>
            <a:prstGeom prst="ellipse">
              <a:avLst/>
            </a:prstGeom>
            <a:solidFill>
              <a:srgbClr val="FF3300"/>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AU" altLang="en-US" sz="4800">
                <a:latin typeface="Impact" panose="020B0806030902050204" pitchFamily="34" charset="0"/>
              </a:endParaRPr>
            </a:p>
          </p:txBody>
        </p:sp>
        <p:sp>
          <p:nvSpPr>
            <p:cNvPr id="23596" name="Line 54">
              <a:extLst>
                <a:ext uri="{FF2B5EF4-FFF2-40B4-BE49-F238E27FC236}">
                  <a16:creationId xmlns:a16="http://schemas.microsoft.com/office/drawing/2014/main" id="{15C1EC66-4D35-438E-9AF4-CB133D031E9A}"/>
                </a:ext>
              </a:extLst>
            </p:cNvPr>
            <p:cNvSpPr>
              <a:spLocks noChangeShapeType="1"/>
            </p:cNvSpPr>
            <p:nvPr/>
          </p:nvSpPr>
          <p:spPr bwMode="auto">
            <a:xfrm flipH="1" flipV="1">
              <a:off x="2034" y="3724"/>
              <a:ext cx="182" cy="0"/>
            </a:xfrm>
            <a:prstGeom prst="line">
              <a:avLst/>
            </a:prstGeom>
            <a:noFill/>
            <a:ln w="57150">
              <a:solidFill>
                <a:schemeClr val="bg1"/>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23597" name="Line 55">
              <a:extLst>
                <a:ext uri="{FF2B5EF4-FFF2-40B4-BE49-F238E27FC236}">
                  <a16:creationId xmlns:a16="http://schemas.microsoft.com/office/drawing/2014/main" id="{EDE55D8B-55DF-43A8-8C24-741B876130F3}"/>
                </a:ext>
              </a:extLst>
            </p:cNvPr>
            <p:cNvSpPr>
              <a:spLocks noChangeShapeType="1"/>
            </p:cNvSpPr>
            <p:nvPr/>
          </p:nvSpPr>
          <p:spPr bwMode="auto">
            <a:xfrm flipH="1" flipV="1">
              <a:off x="2130" y="3633"/>
              <a:ext cx="0" cy="181"/>
            </a:xfrm>
            <a:prstGeom prst="line">
              <a:avLst/>
            </a:prstGeom>
            <a:noFill/>
            <a:ln w="57150">
              <a:solidFill>
                <a:schemeClr val="bg1"/>
              </a:solidFill>
              <a:round/>
              <a:headEnd/>
              <a:tailEnd/>
            </a:ln>
            <a:extLst>
              <a:ext uri="{909E8E84-426E-40DD-AFC4-6F175D3DCCD1}">
                <a14:hiddenFill xmlns:a14="http://schemas.microsoft.com/office/drawing/2010/main">
                  <a:noFill/>
                </a14:hiddenFill>
              </a:ext>
            </a:extLst>
          </p:spPr>
          <p:txBody>
            <a:bodyPr/>
            <a:lstStyle/>
            <a:p>
              <a:endParaRPr lang="en-AU"/>
            </a:p>
          </p:txBody>
        </p:sp>
      </p:grpSp>
      <p:grpSp>
        <p:nvGrpSpPr>
          <p:cNvPr id="15" name="Group 56">
            <a:extLst>
              <a:ext uri="{FF2B5EF4-FFF2-40B4-BE49-F238E27FC236}">
                <a16:creationId xmlns:a16="http://schemas.microsoft.com/office/drawing/2014/main" id="{1EF1E4FD-838F-4418-9A7C-66D6C77DE323}"/>
              </a:ext>
            </a:extLst>
          </p:cNvPr>
          <p:cNvGrpSpPr>
            <a:grpSpLocks/>
          </p:cNvGrpSpPr>
          <p:nvPr/>
        </p:nvGrpSpPr>
        <p:grpSpPr bwMode="auto">
          <a:xfrm>
            <a:off x="6163356" y="5592536"/>
            <a:ext cx="188912" cy="244475"/>
            <a:chOff x="2018" y="3612"/>
            <a:chExt cx="227" cy="226"/>
          </a:xfrm>
        </p:grpSpPr>
        <p:sp>
          <p:nvSpPr>
            <p:cNvPr id="23592" name="Oval 57">
              <a:extLst>
                <a:ext uri="{FF2B5EF4-FFF2-40B4-BE49-F238E27FC236}">
                  <a16:creationId xmlns:a16="http://schemas.microsoft.com/office/drawing/2014/main" id="{8C7DDFA6-975E-4DD6-8938-32F0ECABC281}"/>
                </a:ext>
              </a:extLst>
            </p:cNvPr>
            <p:cNvSpPr>
              <a:spLocks noChangeArrowheads="1"/>
            </p:cNvSpPr>
            <p:nvPr/>
          </p:nvSpPr>
          <p:spPr bwMode="auto">
            <a:xfrm>
              <a:off x="2018" y="3612"/>
              <a:ext cx="227" cy="226"/>
            </a:xfrm>
            <a:prstGeom prst="ellipse">
              <a:avLst/>
            </a:prstGeom>
            <a:solidFill>
              <a:srgbClr val="FF3300"/>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AU" altLang="en-US" sz="4800">
                <a:latin typeface="Impact" panose="020B0806030902050204" pitchFamily="34" charset="0"/>
              </a:endParaRPr>
            </a:p>
          </p:txBody>
        </p:sp>
        <p:sp>
          <p:nvSpPr>
            <p:cNvPr id="23593" name="Line 58">
              <a:extLst>
                <a:ext uri="{FF2B5EF4-FFF2-40B4-BE49-F238E27FC236}">
                  <a16:creationId xmlns:a16="http://schemas.microsoft.com/office/drawing/2014/main" id="{1AC7AF1C-09EF-4BEF-8386-6F48C038779F}"/>
                </a:ext>
              </a:extLst>
            </p:cNvPr>
            <p:cNvSpPr>
              <a:spLocks noChangeShapeType="1"/>
            </p:cNvSpPr>
            <p:nvPr/>
          </p:nvSpPr>
          <p:spPr bwMode="auto">
            <a:xfrm flipH="1" flipV="1">
              <a:off x="2034" y="3724"/>
              <a:ext cx="182" cy="0"/>
            </a:xfrm>
            <a:prstGeom prst="line">
              <a:avLst/>
            </a:prstGeom>
            <a:noFill/>
            <a:ln w="57150">
              <a:solidFill>
                <a:schemeClr val="bg1"/>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23594" name="Line 59">
              <a:extLst>
                <a:ext uri="{FF2B5EF4-FFF2-40B4-BE49-F238E27FC236}">
                  <a16:creationId xmlns:a16="http://schemas.microsoft.com/office/drawing/2014/main" id="{0D423897-8AD1-40DF-9291-5A8DBF74AC75}"/>
                </a:ext>
              </a:extLst>
            </p:cNvPr>
            <p:cNvSpPr>
              <a:spLocks noChangeShapeType="1"/>
            </p:cNvSpPr>
            <p:nvPr/>
          </p:nvSpPr>
          <p:spPr bwMode="auto">
            <a:xfrm flipH="1" flipV="1">
              <a:off x="2130" y="3633"/>
              <a:ext cx="0" cy="181"/>
            </a:xfrm>
            <a:prstGeom prst="line">
              <a:avLst/>
            </a:prstGeom>
            <a:noFill/>
            <a:ln w="57150">
              <a:solidFill>
                <a:schemeClr val="bg1"/>
              </a:solidFill>
              <a:round/>
              <a:headEnd/>
              <a:tailEnd/>
            </a:ln>
            <a:extLst>
              <a:ext uri="{909E8E84-426E-40DD-AFC4-6F175D3DCCD1}">
                <a14:hiddenFill xmlns:a14="http://schemas.microsoft.com/office/drawing/2010/main">
                  <a:noFill/>
                </a14:hiddenFill>
              </a:ext>
            </a:extLst>
          </p:spPr>
          <p:txBody>
            <a:bodyPr/>
            <a:lstStyle/>
            <a:p>
              <a:endParaRPr lang="en-AU"/>
            </a:p>
          </p:txBody>
        </p:sp>
      </p:grpSp>
      <p:grpSp>
        <p:nvGrpSpPr>
          <p:cNvPr id="16" name="Group 60">
            <a:extLst>
              <a:ext uri="{FF2B5EF4-FFF2-40B4-BE49-F238E27FC236}">
                <a16:creationId xmlns:a16="http://schemas.microsoft.com/office/drawing/2014/main" id="{C9FBBC85-8E6B-4821-8B02-FB6EC27CFC1C}"/>
              </a:ext>
            </a:extLst>
          </p:cNvPr>
          <p:cNvGrpSpPr>
            <a:grpSpLocks/>
          </p:cNvGrpSpPr>
          <p:nvPr/>
        </p:nvGrpSpPr>
        <p:grpSpPr bwMode="auto">
          <a:xfrm>
            <a:off x="6484031" y="5087711"/>
            <a:ext cx="227012" cy="244475"/>
            <a:chOff x="1655" y="3612"/>
            <a:chExt cx="227" cy="226"/>
          </a:xfrm>
        </p:grpSpPr>
        <p:sp>
          <p:nvSpPr>
            <p:cNvPr id="23590" name="Oval 61">
              <a:extLst>
                <a:ext uri="{FF2B5EF4-FFF2-40B4-BE49-F238E27FC236}">
                  <a16:creationId xmlns:a16="http://schemas.microsoft.com/office/drawing/2014/main" id="{20773CFB-E798-4E52-AD15-932120EB2FAE}"/>
                </a:ext>
              </a:extLst>
            </p:cNvPr>
            <p:cNvSpPr>
              <a:spLocks noChangeArrowheads="1"/>
            </p:cNvSpPr>
            <p:nvPr/>
          </p:nvSpPr>
          <p:spPr bwMode="auto">
            <a:xfrm>
              <a:off x="1655" y="3612"/>
              <a:ext cx="227" cy="226"/>
            </a:xfrm>
            <a:prstGeom prst="ellipse">
              <a:avLst/>
            </a:prstGeom>
            <a:solidFill>
              <a:srgbClr val="3333FF"/>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AU" altLang="en-US" sz="4800">
                <a:latin typeface="Impact" panose="020B0806030902050204" pitchFamily="34" charset="0"/>
              </a:endParaRPr>
            </a:p>
          </p:txBody>
        </p:sp>
        <p:sp>
          <p:nvSpPr>
            <p:cNvPr id="23591" name="Line 62">
              <a:extLst>
                <a:ext uri="{FF2B5EF4-FFF2-40B4-BE49-F238E27FC236}">
                  <a16:creationId xmlns:a16="http://schemas.microsoft.com/office/drawing/2014/main" id="{EE8CFC4E-AF72-45E1-AD3C-4E48FBC9C0F0}"/>
                </a:ext>
              </a:extLst>
            </p:cNvPr>
            <p:cNvSpPr>
              <a:spLocks noChangeShapeType="1"/>
            </p:cNvSpPr>
            <p:nvPr/>
          </p:nvSpPr>
          <p:spPr bwMode="auto">
            <a:xfrm>
              <a:off x="1701" y="3724"/>
              <a:ext cx="136" cy="0"/>
            </a:xfrm>
            <a:prstGeom prst="line">
              <a:avLst/>
            </a:prstGeom>
            <a:noFill/>
            <a:ln w="76200">
              <a:solidFill>
                <a:schemeClr val="bg1"/>
              </a:solidFill>
              <a:round/>
              <a:headEnd/>
              <a:tailEnd/>
            </a:ln>
            <a:extLst>
              <a:ext uri="{909E8E84-426E-40DD-AFC4-6F175D3DCCD1}">
                <a14:hiddenFill xmlns:a14="http://schemas.microsoft.com/office/drawing/2010/main">
                  <a:noFill/>
                </a14:hiddenFill>
              </a:ext>
            </a:extLst>
          </p:spPr>
          <p:txBody>
            <a:bodyPr/>
            <a:lstStyle/>
            <a:p>
              <a:endParaRPr lang="en-AU"/>
            </a:p>
          </p:txBody>
        </p:sp>
      </p:grpSp>
      <p:grpSp>
        <p:nvGrpSpPr>
          <p:cNvPr id="17" name="Group 63">
            <a:extLst>
              <a:ext uri="{FF2B5EF4-FFF2-40B4-BE49-F238E27FC236}">
                <a16:creationId xmlns:a16="http://schemas.microsoft.com/office/drawing/2014/main" id="{C7008743-40BB-49B6-9C8E-A9FBD2B6248C}"/>
              </a:ext>
            </a:extLst>
          </p:cNvPr>
          <p:cNvGrpSpPr>
            <a:grpSpLocks/>
          </p:cNvGrpSpPr>
          <p:nvPr/>
        </p:nvGrpSpPr>
        <p:grpSpPr bwMode="auto">
          <a:xfrm>
            <a:off x="6436406" y="4862286"/>
            <a:ext cx="188912" cy="244475"/>
            <a:chOff x="2018" y="3612"/>
            <a:chExt cx="227" cy="226"/>
          </a:xfrm>
        </p:grpSpPr>
        <p:sp>
          <p:nvSpPr>
            <p:cNvPr id="23587" name="Oval 64">
              <a:extLst>
                <a:ext uri="{FF2B5EF4-FFF2-40B4-BE49-F238E27FC236}">
                  <a16:creationId xmlns:a16="http://schemas.microsoft.com/office/drawing/2014/main" id="{4A3047D3-452A-4AFA-BA19-40D36DD85CE9}"/>
                </a:ext>
              </a:extLst>
            </p:cNvPr>
            <p:cNvSpPr>
              <a:spLocks noChangeArrowheads="1"/>
            </p:cNvSpPr>
            <p:nvPr/>
          </p:nvSpPr>
          <p:spPr bwMode="auto">
            <a:xfrm>
              <a:off x="2018" y="3612"/>
              <a:ext cx="227" cy="226"/>
            </a:xfrm>
            <a:prstGeom prst="ellipse">
              <a:avLst/>
            </a:prstGeom>
            <a:solidFill>
              <a:srgbClr val="FF3300"/>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AU" altLang="en-US" sz="4800">
                <a:latin typeface="Impact" panose="020B0806030902050204" pitchFamily="34" charset="0"/>
              </a:endParaRPr>
            </a:p>
          </p:txBody>
        </p:sp>
        <p:sp>
          <p:nvSpPr>
            <p:cNvPr id="23588" name="Line 65">
              <a:extLst>
                <a:ext uri="{FF2B5EF4-FFF2-40B4-BE49-F238E27FC236}">
                  <a16:creationId xmlns:a16="http://schemas.microsoft.com/office/drawing/2014/main" id="{835F392C-3AF4-4085-A1FD-B4F23D505157}"/>
                </a:ext>
              </a:extLst>
            </p:cNvPr>
            <p:cNvSpPr>
              <a:spLocks noChangeShapeType="1"/>
            </p:cNvSpPr>
            <p:nvPr/>
          </p:nvSpPr>
          <p:spPr bwMode="auto">
            <a:xfrm flipH="1" flipV="1">
              <a:off x="2034" y="3724"/>
              <a:ext cx="182" cy="0"/>
            </a:xfrm>
            <a:prstGeom prst="line">
              <a:avLst/>
            </a:prstGeom>
            <a:noFill/>
            <a:ln w="57150">
              <a:solidFill>
                <a:schemeClr val="bg1"/>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23589" name="Line 66">
              <a:extLst>
                <a:ext uri="{FF2B5EF4-FFF2-40B4-BE49-F238E27FC236}">
                  <a16:creationId xmlns:a16="http://schemas.microsoft.com/office/drawing/2014/main" id="{24FD7B40-8D59-4CDE-B487-7305960E9DBD}"/>
                </a:ext>
              </a:extLst>
            </p:cNvPr>
            <p:cNvSpPr>
              <a:spLocks noChangeShapeType="1"/>
            </p:cNvSpPr>
            <p:nvPr/>
          </p:nvSpPr>
          <p:spPr bwMode="auto">
            <a:xfrm flipH="1" flipV="1">
              <a:off x="2130" y="3633"/>
              <a:ext cx="0" cy="181"/>
            </a:xfrm>
            <a:prstGeom prst="line">
              <a:avLst/>
            </a:prstGeom>
            <a:noFill/>
            <a:ln w="57150">
              <a:solidFill>
                <a:schemeClr val="bg1"/>
              </a:solidFill>
              <a:round/>
              <a:headEnd/>
              <a:tailEnd/>
            </a:ln>
            <a:extLst>
              <a:ext uri="{909E8E84-426E-40DD-AFC4-6F175D3DCCD1}">
                <a14:hiddenFill xmlns:a14="http://schemas.microsoft.com/office/drawing/2010/main">
                  <a:noFill/>
                </a14:hiddenFill>
              </a:ext>
            </a:extLst>
          </p:spPr>
          <p:txBody>
            <a:bodyPr/>
            <a:lstStyle/>
            <a:p>
              <a:endParaRPr lang="en-AU"/>
            </a:p>
          </p:txBody>
        </p:sp>
      </p:grpSp>
      <p:grpSp>
        <p:nvGrpSpPr>
          <p:cNvPr id="18" name="Group 67">
            <a:extLst>
              <a:ext uri="{FF2B5EF4-FFF2-40B4-BE49-F238E27FC236}">
                <a16:creationId xmlns:a16="http://schemas.microsoft.com/office/drawing/2014/main" id="{4CE5ED8D-24A0-46DB-8AE7-32FD46C9988A}"/>
              </a:ext>
            </a:extLst>
          </p:cNvPr>
          <p:cNvGrpSpPr>
            <a:grpSpLocks/>
          </p:cNvGrpSpPr>
          <p:nvPr/>
        </p:nvGrpSpPr>
        <p:grpSpPr bwMode="auto">
          <a:xfrm>
            <a:off x="6122081" y="4859111"/>
            <a:ext cx="227012" cy="244475"/>
            <a:chOff x="1655" y="3612"/>
            <a:chExt cx="227" cy="226"/>
          </a:xfrm>
        </p:grpSpPr>
        <p:sp>
          <p:nvSpPr>
            <p:cNvPr id="23585" name="Oval 68">
              <a:extLst>
                <a:ext uri="{FF2B5EF4-FFF2-40B4-BE49-F238E27FC236}">
                  <a16:creationId xmlns:a16="http://schemas.microsoft.com/office/drawing/2014/main" id="{63C41508-3A0A-423C-8220-1FA3E019B0CA}"/>
                </a:ext>
              </a:extLst>
            </p:cNvPr>
            <p:cNvSpPr>
              <a:spLocks noChangeArrowheads="1"/>
            </p:cNvSpPr>
            <p:nvPr/>
          </p:nvSpPr>
          <p:spPr bwMode="auto">
            <a:xfrm>
              <a:off x="1655" y="3612"/>
              <a:ext cx="227" cy="226"/>
            </a:xfrm>
            <a:prstGeom prst="ellipse">
              <a:avLst/>
            </a:prstGeom>
            <a:solidFill>
              <a:srgbClr val="3333FF"/>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AU" altLang="en-US" sz="4800">
                <a:latin typeface="Impact" panose="020B0806030902050204" pitchFamily="34" charset="0"/>
              </a:endParaRPr>
            </a:p>
          </p:txBody>
        </p:sp>
        <p:sp>
          <p:nvSpPr>
            <p:cNvPr id="23586" name="Line 69">
              <a:extLst>
                <a:ext uri="{FF2B5EF4-FFF2-40B4-BE49-F238E27FC236}">
                  <a16:creationId xmlns:a16="http://schemas.microsoft.com/office/drawing/2014/main" id="{CA7D3805-CB61-43D2-B485-9840731A9DC9}"/>
                </a:ext>
              </a:extLst>
            </p:cNvPr>
            <p:cNvSpPr>
              <a:spLocks noChangeShapeType="1"/>
            </p:cNvSpPr>
            <p:nvPr/>
          </p:nvSpPr>
          <p:spPr bwMode="auto">
            <a:xfrm>
              <a:off x="1701" y="3724"/>
              <a:ext cx="136" cy="0"/>
            </a:xfrm>
            <a:prstGeom prst="line">
              <a:avLst/>
            </a:prstGeom>
            <a:noFill/>
            <a:ln w="76200">
              <a:solidFill>
                <a:schemeClr val="bg1"/>
              </a:solidFill>
              <a:round/>
              <a:headEnd/>
              <a:tailEnd/>
            </a:ln>
            <a:extLst>
              <a:ext uri="{909E8E84-426E-40DD-AFC4-6F175D3DCCD1}">
                <a14:hiddenFill xmlns:a14="http://schemas.microsoft.com/office/drawing/2010/main">
                  <a:noFill/>
                </a14:hiddenFill>
              </a:ext>
            </a:extLst>
          </p:spPr>
          <p:txBody>
            <a:bodyPr/>
            <a:lstStyle/>
            <a:p>
              <a:endParaRPr lang="en-AU"/>
            </a:p>
          </p:txBody>
        </p:sp>
      </p:grpSp>
      <p:grpSp>
        <p:nvGrpSpPr>
          <p:cNvPr id="19" name="Group 70">
            <a:extLst>
              <a:ext uri="{FF2B5EF4-FFF2-40B4-BE49-F238E27FC236}">
                <a16:creationId xmlns:a16="http://schemas.microsoft.com/office/drawing/2014/main" id="{7B058871-84AC-4BDE-90D9-D8B78DF07749}"/>
              </a:ext>
            </a:extLst>
          </p:cNvPr>
          <p:cNvGrpSpPr>
            <a:grpSpLocks/>
          </p:cNvGrpSpPr>
          <p:nvPr/>
        </p:nvGrpSpPr>
        <p:grpSpPr bwMode="auto">
          <a:xfrm>
            <a:off x="6550706" y="5313136"/>
            <a:ext cx="188912" cy="244475"/>
            <a:chOff x="2018" y="3612"/>
            <a:chExt cx="227" cy="226"/>
          </a:xfrm>
        </p:grpSpPr>
        <p:sp>
          <p:nvSpPr>
            <p:cNvPr id="23582" name="Oval 71">
              <a:extLst>
                <a:ext uri="{FF2B5EF4-FFF2-40B4-BE49-F238E27FC236}">
                  <a16:creationId xmlns:a16="http://schemas.microsoft.com/office/drawing/2014/main" id="{883B10C6-D78D-402B-927C-60E04FEC1D10}"/>
                </a:ext>
              </a:extLst>
            </p:cNvPr>
            <p:cNvSpPr>
              <a:spLocks noChangeArrowheads="1"/>
            </p:cNvSpPr>
            <p:nvPr/>
          </p:nvSpPr>
          <p:spPr bwMode="auto">
            <a:xfrm>
              <a:off x="2018" y="3612"/>
              <a:ext cx="227" cy="226"/>
            </a:xfrm>
            <a:prstGeom prst="ellipse">
              <a:avLst/>
            </a:prstGeom>
            <a:solidFill>
              <a:srgbClr val="FF3300"/>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AU" altLang="en-US" sz="4800">
                <a:latin typeface="Impact" panose="020B0806030902050204" pitchFamily="34" charset="0"/>
              </a:endParaRPr>
            </a:p>
          </p:txBody>
        </p:sp>
        <p:sp>
          <p:nvSpPr>
            <p:cNvPr id="23583" name="Line 72">
              <a:extLst>
                <a:ext uri="{FF2B5EF4-FFF2-40B4-BE49-F238E27FC236}">
                  <a16:creationId xmlns:a16="http://schemas.microsoft.com/office/drawing/2014/main" id="{30D38F68-7ACF-4977-AC0A-603550192E18}"/>
                </a:ext>
              </a:extLst>
            </p:cNvPr>
            <p:cNvSpPr>
              <a:spLocks noChangeShapeType="1"/>
            </p:cNvSpPr>
            <p:nvPr/>
          </p:nvSpPr>
          <p:spPr bwMode="auto">
            <a:xfrm flipH="1" flipV="1">
              <a:off x="2034" y="3724"/>
              <a:ext cx="182" cy="0"/>
            </a:xfrm>
            <a:prstGeom prst="line">
              <a:avLst/>
            </a:prstGeom>
            <a:noFill/>
            <a:ln w="57150">
              <a:solidFill>
                <a:schemeClr val="bg1"/>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23584" name="Line 73">
              <a:extLst>
                <a:ext uri="{FF2B5EF4-FFF2-40B4-BE49-F238E27FC236}">
                  <a16:creationId xmlns:a16="http://schemas.microsoft.com/office/drawing/2014/main" id="{78508393-CF89-4410-A09A-D81FD2C65B17}"/>
                </a:ext>
              </a:extLst>
            </p:cNvPr>
            <p:cNvSpPr>
              <a:spLocks noChangeShapeType="1"/>
            </p:cNvSpPr>
            <p:nvPr/>
          </p:nvSpPr>
          <p:spPr bwMode="auto">
            <a:xfrm flipH="1" flipV="1">
              <a:off x="2130" y="3633"/>
              <a:ext cx="0" cy="181"/>
            </a:xfrm>
            <a:prstGeom prst="line">
              <a:avLst/>
            </a:prstGeom>
            <a:noFill/>
            <a:ln w="57150">
              <a:solidFill>
                <a:schemeClr val="bg1"/>
              </a:solidFill>
              <a:round/>
              <a:headEnd/>
              <a:tailEnd/>
            </a:ln>
            <a:extLst>
              <a:ext uri="{909E8E84-426E-40DD-AFC4-6F175D3DCCD1}">
                <a14:hiddenFill xmlns:a14="http://schemas.microsoft.com/office/drawing/2010/main">
                  <a:noFill/>
                </a14:hiddenFill>
              </a:ext>
            </a:extLst>
          </p:spPr>
          <p:txBody>
            <a:bodyPr/>
            <a:lstStyle/>
            <a:p>
              <a:endParaRPr lang="en-AU"/>
            </a:p>
          </p:txBody>
        </p:sp>
      </p:grpSp>
      <p:grpSp>
        <p:nvGrpSpPr>
          <p:cNvPr id="20" name="Group 74">
            <a:extLst>
              <a:ext uri="{FF2B5EF4-FFF2-40B4-BE49-F238E27FC236}">
                <a16:creationId xmlns:a16="http://schemas.microsoft.com/office/drawing/2014/main" id="{49F9CA2C-F3F9-4A28-BA34-3181B0B2CDC2}"/>
              </a:ext>
            </a:extLst>
          </p:cNvPr>
          <p:cNvGrpSpPr>
            <a:grpSpLocks/>
          </p:cNvGrpSpPr>
          <p:nvPr/>
        </p:nvGrpSpPr>
        <p:grpSpPr bwMode="auto">
          <a:xfrm>
            <a:off x="6598331" y="5544911"/>
            <a:ext cx="227012" cy="244475"/>
            <a:chOff x="1655" y="3612"/>
            <a:chExt cx="227" cy="226"/>
          </a:xfrm>
        </p:grpSpPr>
        <p:sp>
          <p:nvSpPr>
            <p:cNvPr id="23580" name="Oval 75">
              <a:extLst>
                <a:ext uri="{FF2B5EF4-FFF2-40B4-BE49-F238E27FC236}">
                  <a16:creationId xmlns:a16="http://schemas.microsoft.com/office/drawing/2014/main" id="{AFEF9384-03AB-4E79-9891-B6B324B63655}"/>
                </a:ext>
              </a:extLst>
            </p:cNvPr>
            <p:cNvSpPr>
              <a:spLocks noChangeArrowheads="1"/>
            </p:cNvSpPr>
            <p:nvPr/>
          </p:nvSpPr>
          <p:spPr bwMode="auto">
            <a:xfrm>
              <a:off x="1655" y="3612"/>
              <a:ext cx="227" cy="226"/>
            </a:xfrm>
            <a:prstGeom prst="ellipse">
              <a:avLst/>
            </a:prstGeom>
            <a:solidFill>
              <a:srgbClr val="3333FF"/>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AU" altLang="en-US" sz="4800">
                <a:latin typeface="Impact" panose="020B0806030902050204" pitchFamily="34" charset="0"/>
              </a:endParaRPr>
            </a:p>
          </p:txBody>
        </p:sp>
        <p:sp>
          <p:nvSpPr>
            <p:cNvPr id="23581" name="Line 76">
              <a:extLst>
                <a:ext uri="{FF2B5EF4-FFF2-40B4-BE49-F238E27FC236}">
                  <a16:creationId xmlns:a16="http://schemas.microsoft.com/office/drawing/2014/main" id="{6DCA763F-1833-447A-B807-FC94166A60CB}"/>
                </a:ext>
              </a:extLst>
            </p:cNvPr>
            <p:cNvSpPr>
              <a:spLocks noChangeShapeType="1"/>
            </p:cNvSpPr>
            <p:nvPr/>
          </p:nvSpPr>
          <p:spPr bwMode="auto">
            <a:xfrm>
              <a:off x="1701" y="3724"/>
              <a:ext cx="136" cy="0"/>
            </a:xfrm>
            <a:prstGeom prst="line">
              <a:avLst/>
            </a:prstGeom>
            <a:noFill/>
            <a:ln w="76200">
              <a:solidFill>
                <a:schemeClr val="bg1"/>
              </a:solidFill>
              <a:round/>
              <a:headEnd/>
              <a:tailEnd/>
            </a:ln>
            <a:extLst>
              <a:ext uri="{909E8E84-426E-40DD-AFC4-6F175D3DCCD1}">
                <a14:hiddenFill xmlns:a14="http://schemas.microsoft.com/office/drawing/2010/main">
                  <a:noFill/>
                </a14:hiddenFill>
              </a:ext>
            </a:extLst>
          </p:spPr>
          <p:txBody>
            <a:bodyPr/>
            <a:lstStyle/>
            <a:p>
              <a:endParaRPr lang="en-AU"/>
            </a:p>
          </p:txBody>
        </p:sp>
      </p:grpSp>
      <p:sp>
        <p:nvSpPr>
          <p:cNvPr id="19533" name="Line 77">
            <a:extLst>
              <a:ext uri="{FF2B5EF4-FFF2-40B4-BE49-F238E27FC236}">
                <a16:creationId xmlns:a16="http://schemas.microsoft.com/office/drawing/2014/main" id="{E7D8BCE5-113C-4BA7-91D7-F2DA64E1928F}"/>
              </a:ext>
            </a:extLst>
          </p:cNvPr>
          <p:cNvSpPr>
            <a:spLocks noChangeShapeType="1"/>
          </p:cNvSpPr>
          <p:nvPr/>
        </p:nvSpPr>
        <p:spPr bwMode="auto">
          <a:xfrm>
            <a:off x="6399893" y="5001985"/>
            <a:ext cx="622300" cy="349250"/>
          </a:xfrm>
          <a:prstGeom prst="line">
            <a:avLst/>
          </a:prstGeom>
          <a:noFill/>
          <a:ln w="57150">
            <a:solidFill>
              <a:srgbClr val="FFFF00"/>
            </a:solidFill>
            <a:round/>
            <a:headEnd/>
            <a:tailEnd/>
          </a:ln>
          <a:extLst>
            <a:ext uri="{909E8E84-426E-40DD-AFC4-6F175D3DCCD1}">
              <a14:hiddenFill xmlns:a14="http://schemas.microsoft.com/office/drawing/2010/main">
                <a:noFill/>
              </a14:hiddenFill>
            </a:ext>
          </a:extLst>
        </p:spPr>
        <p:txBody>
          <a:bodyPr/>
          <a:lstStyle/>
          <a:p>
            <a:endParaRPr lang="en-AU"/>
          </a:p>
        </p:txBody>
      </p:sp>
      <p:grpSp>
        <p:nvGrpSpPr>
          <p:cNvPr id="21" name="Group 78">
            <a:extLst>
              <a:ext uri="{FF2B5EF4-FFF2-40B4-BE49-F238E27FC236}">
                <a16:creationId xmlns:a16="http://schemas.microsoft.com/office/drawing/2014/main" id="{39BE6C69-E045-4AAD-8D10-1090175A4614}"/>
              </a:ext>
            </a:extLst>
          </p:cNvPr>
          <p:cNvGrpSpPr>
            <a:grpSpLocks/>
          </p:cNvGrpSpPr>
          <p:nvPr/>
        </p:nvGrpSpPr>
        <p:grpSpPr bwMode="auto">
          <a:xfrm>
            <a:off x="2110468" y="2011136"/>
            <a:ext cx="3354388" cy="976313"/>
            <a:chOff x="561" y="2842"/>
            <a:chExt cx="2113" cy="615"/>
          </a:xfrm>
        </p:grpSpPr>
        <p:sp>
          <p:nvSpPr>
            <p:cNvPr id="23576" name="AutoShape 79">
              <a:extLst>
                <a:ext uri="{FF2B5EF4-FFF2-40B4-BE49-F238E27FC236}">
                  <a16:creationId xmlns:a16="http://schemas.microsoft.com/office/drawing/2014/main" id="{95EB4FE8-F4CC-41DA-B436-41A191172EA4}"/>
                </a:ext>
              </a:extLst>
            </p:cNvPr>
            <p:cNvSpPr>
              <a:spLocks noChangeArrowheads="1"/>
            </p:cNvSpPr>
            <p:nvPr/>
          </p:nvSpPr>
          <p:spPr bwMode="auto">
            <a:xfrm rot="-6434482">
              <a:off x="1387" y="2125"/>
              <a:ext cx="462" cy="2113"/>
            </a:xfrm>
            <a:prstGeom prst="can">
              <a:avLst>
                <a:gd name="adj" fmla="val 28056"/>
              </a:avLst>
            </a:prstGeom>
            <a:solidFill>
              <a:schemeClr val="accent5">
                <a:lumMod val="40000"/>
                <a:lumOff val="60000"/>
              </a:schemeClr>
            </a:solidFill>
            <a:ln w="25400">
              <a:solidFill>
                <a:schemeClr val="tx1"/>
              </a:solidFill>
              <a:round/>
              <a:headEnd/>
              <a:tailEnd type="none" w="lg" len="med"/>
            </a:ln>
          </p:spPr>
          <p:txBody>
            <a:bodyPr wrap="none"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AU" altLang="en-US" sz="4800" dirty="0">
                <a:latin typeface="Impact" panose="020B0806030902050204" pitchFamily="34" charset="0"/>
              </a:endParaRPr>
            </a:p>
          </p:txBody>
        </p:sp>
        <p:sp>
          <p:nvSpPr>
            <p:cNvPr id="23577" name="Oval 80">
              <a:extLst>
                <a:ext uri="{FF2B5EF4-FFF2-40B4-BE49-F238E27FC236}">
                  <a16:creationId xmlns:a16="http://schemas.microsoft.com/office/drawing/2014/main" id="{719132B4-96A2-4BE2-B7C0-8135DDAFAD53}"/>
                </a:ext>
              </a:extLst>
            </p:cNvPr>
            <p:cNvSpPr>
              <a:spLocks noChangeArrowheads="1"/>
            </p:cNvSpPr>
            <p:nvPr/>
          </p:nvSpPr>
          <p:spPr bwMode="auto">
            <a:xfrm>
              <a:off x="2226" y="2842"/>
              <a:ext cx="241" cy="231"/>
            </a:xfrm>
            <a:prstGeom prst="ellipse">
              <a:avLst/>
            </a:prstGeom>
            <a:solidFill>
              <a:srgbClr val="0000FF"/>
            </a:solidFill>
            <a:ln>
              <a:noFill/>
            </a:ln>
            <a:extLst>
              <a:ext uri="{91240B29-F687-4F45-9708-019B960494DF}">
                <a14:hiddenLine xmlns:a14="http://schemas.microsoft.com/office/drawing/2010/main" w="25400">
                  <a:solidFill>
                    <a:srgbClr val="000000"/>
                  </a:solidFill>
                  <a:round/>
                  <a:headEnd/>
                  <a:tailEnd type="none" w="lg" len="med"/>
                </a14:hiddenLine>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GB" altLang="en-US">
                  <a:solidFill>
                    <a:schemeClr val="bg1"/>
                  </a:solidFill>
                  <a:latin typeface="Impact" panose="020B0806030902050204" pitchFamily="34" charset="0"/>
                </a:rPr>
                <a:t>-</a:t>
              </a:r>
            </a:p>
          </p:txBody>
        </p:sp>
        <p:sp>
          <p:nvSpPr>
            <p:cNvPr id="23578" name="Oval 81">
              <a:extLst>
                <a:ext uri="{FF2B5EF4-FFF2-40B4-BE49-F238E27FC236}">
                  <a16:creationId xmlns:a16="http://schemas.microsoft.com/office/drawing/2014/main" id="{CCDDDD85-6B20-49BD-B3A7-B854F7182128}"/>
                </a:ext>
              </a:extLst>
            </p:cNvPr>
            <p:cNvSpPr>
              <a:spLocks noChangeArrowheads="1"/>
            </p:cNvSpPr>
            <p:nvPr/>
          </p:nvSpPr>
          <p:spPr bwMode="auto">
            <a:xfrm>
              <a:off x="1534" y="3025"/>
              <a:ext cx="241" cy="231"/>
            </a:xfrm>
            <a:prstGeom prst="ellipse">
              <a:avLst/>
            </a:prstGeom>
            <a:solidFill>
              <a:srgbClr val="0000FF"/>
            </a:solidFill>
            <a:ln>
              <a:noFill/>
            </a:ln>
            <a:extLst>
              <a:ext uri="{91240B29-F687-4F45-9708-019B960494DF}">
                <a14:hiddenLine xmlns:a14="http://schemas.microsoft.com/office/drawing/2010/main" w="25400">
                  <a:solidFill>
                    <a:srgbClr val="000000"/>
                  </a:solidFill>
                  <a:round/>
                  <a:headEnd/>
                  <a:tailEnd type="none" w="lg" len="med"/>
                </a14:hiddenLine>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GB" altLang="en-US">
                  <a:solidFill>
                    <a:schemeClr val="bg1"/>
                  </a:solidFill>
                  <a:latin typeface="Impact" panose="020B0806030902050204" pitchFamily="34" charset="0"/>
                </a:rPr>
                <a:t>-</a:t>
              </a:r>
            </a:p>
          </p:txBody>
        </p:sp>
        <p:sp>
          <p:nvSpPr>
            <p:cNvPr id="23579" name="Oval 82">
              <a:extLst>
                <a:ext uri="{FF2B5EF4-FFF2-40B4-BE49-F238E27FC236}">
                  <a16:creationId xmlns:a16="http://schemas.microsoft.com/office/drawing/2014/main" id="{80B96E59-6B05-4FF3-B50D-1DA296D4FC19}"/>
                </a:ext>
              </a:extLst>
            </p:cNvPr>
            <p:cNvSpPr>
              <a:spLocks noChangeArrowheads="1"/>
            </p:cNvSpPr>
            <p:nvPr/>
          </p:nvSpPr>
          <p:spPr bwMode="auto">
            <a:xfrm>
              <a:off x="940" y="3226"/>
              <a:ext cx="241" cy="231"/>
            </a:xfrm>
            <a:prstGeom prst="ellipse">
              <a:avLst/>
            </a:prstGeom>
            <a:solidFill>
              <a:srgbClr val="0000FF"/>
            </a:solidFill>
            <a:ln>
              <a:noFill/>
            </a:ln>
            <a:extLst>
              <a:ext uri="{91240B29-F687-4F45-9708-019B960494DF}">
                <a14:hiddenLine xmlns:a14="http://schemas.microsoft.com/office/drawing/2010/main" w="25400">
                  <a:solidFill>
                    <a:srgbClr val="000000"/>
                  </a:solidFill>
                  <a:round/>
                  <a:headEnd/>
                  <a:tailEnd type="none" w="lg" len="med"/>
                </a14:hiddenLine>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GB" altLang="en-US">
                  <a:solidFill>
                    <a:schemeClr val="bg1"/>
                  </a:solidFill>
                  <a:latin typeface="Impact" panose="020B0806030902050204" pitchFamily="34" charset="0"/>
                </a:rPr>
                <a:t>-</a:t>
              </a:r>
            </a:p>
          </p:txBody>
        </p:sp>
      </p:grpSp>
      <p:sp>
        <p:nvSpPr>
          <p:cNvPr id="77" name="Title 1">
            <a:extLst>
              <a:ext uri="{FF2B5EF4-FFF2-40B4-BE49-F238E27FC236}">
                <a16:creationId xmlns:a16="http://schemas.microsoft.com/office/drawing/2014/main" id="{00E3AFF3-FE9C-4AD4-8AA8-26EC39A203CB}"/>
              </a:ext>
            </a:extLst>
          </p:cNvPr>
          <p:cNvSpPr>
            <a:spLocks noGrp="1"/>
          </p:cNvSpPr>
          <p:nvPr>
            <p:ph type="title"/>
          </p:nvPr>
        </p:nvSpPr>
        <p:spPr>
          <a:xfrm>
            <a:off x="1141413" y="618518"/>
            <a:ext cx="9905998" cy="1478570"/>
          </a:xfrm>
        </p:spPr>
        <p:txBody>
          <a:bodyPr/>
          <a:lstStyle/>
          <a:p>
            <a:r>
              <a:rPr lang="en-US" dirty="0"/>
              <a:t>Electroscopes</a:t>
            </a:r>
            <a:endParaRPr lang="en-AU" dirty="0"/>
          </a:p>
        </p:txBody>
      </p:sp>
    </p:spTree>
    <p:extLst>
      <p:ext uri="{BB962C8B-B14F-4D97-AF65-F5344CB8AC3E}">
        <p14:creationId xmlns:p14="http://schemas.microsoft.com/office/powerpoint/2010/main" val="424817924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0" presetClass="path" presetSubtype="0" accel="50000" decel="50000" fill="hold" nodeType="clickEffect">
                                  <p:stCondLst>
                                    <p:cond delay="0"/>
                                  </p:stCondLst>
                                  <p:childTnLst>
                                    <p:animMotion origin="layout" path="M 0.00143 -0.02731 C 0.0181 -0.0199 -0.0069 -0.02986 0.00977 -0.02731 C 0.01432 -0.02662 0.01771 -0.02037 0.02227 -0.0199 C 0.04206 -0.01828 0.06198 -0.01875 0.08203 -0.01805 C 0.08802 -0.01736 0.09427 -0.01852 0.1 -0.0162 C 0.10143 -0.01574 0.10104 -0.0125 0.10143 -0.01065 C 0.10208 -0.00694 0.10234 -0.00324 0.10287 0.00047 C 0.10573 0.01991 0.10833 0.04514 0.11667 0.06158 C 0.11641 0.08681 0.11966 0.18102 0.1125 0.21898 C 0.11094 0.36459 0.1112 0.30787 0.1112 0.38935 " pathEditMode="relative" rAng="0" ptsTypes="AAAAAAAAAA">
                                      <p:cBhvr>
                                        <p:cTn id="10" dur="2000" fill="hold"/>
                                        <p:tgtEl>
                                          <p:spTgt spid="5"/>
                                        </p:tgtEl>
                                        <p:attrNameLst>
                                          <p:attrName>ppt_x</p:attrName>
                                          <p:attrName>ppt_y</p:attrName>
                                        </p:attrNameLst>
                                      </p:cBhvr>
                                      <p:rCtr x="5781" y="20810"/>
                                    </p:animMotion>
                                  </p:childTnLst>
                                </p:cTn>
                              </p:par>
                              <p:par>
                                <p:cTn id="11" presetID="0" presetClass="path" presetSubtype="0" accel="50000" decel="50000" fill="hold" nodeType="withEffect">
                                  <p:stCondLst>
                                    <p:cond delay="0"/>
                                  </p:stCondLst>
                                  <p:childTnLst>
                                    <p:animMotion origin="layout" path="M -4.375E-6 2.59259E-6 C -0.00976 0.0044 -0.00559 0.00486 -0.0125 0.00185 C -0.02903 0.00926 -0.03867 0.00972 -0.05833 0.01111 C -0.06575 0.01435 -0.07252 0.01458 -0.07916 0.02037 C -0.0944 0.05092 -0.07187 0.09653 -0.0875 0.12778 C -0.08841 0.15324 -0.08789 0.18055 -0.09166 0.20555 C -0.09114 0.20926 -0.0901 0.21296 -0.09023 0.21666 C -0.09049 0.2206 -0.09309 0.22778 -0.09309 0.22801 C -0.09218 0.25 -0.09414 0.27199 -0.07916 0.28518 C -0.07252 0.29838 -0.07695 0.29514 -0.06809 0.29815 C -0.06523 0.30069 -0.06289 0.30416 -0.05976 0.30555 C -0.05833 0.30625 -0.05677 0.30648 -0.05559 0.3074 C -0.04414 0.31574 -0.03658 0.3243 -0.02356 0.32778 C -0.02083 0.33032 -0.01523 0.33518 -0.01523 0.33541 " pathEditMode="relative" rAng="0" ptsTypes="AAAAAAAAAAAAAA">
                                      <p:cBhvr>
                                        <p:cTn id="12" dur="2000" fill="hold"/>
                                        <p:tgtEl>
                                          <p:spTgt spid="11"/>
                                        </p:tgtEl>
                                        <p:attrNameLst>
                                          <p:attrName>ppt_x</p:attrName>
                                          <p:attrName>ppt_y</p:attrName>
                                        </p:attrNameLst>
                                      </p:cBhvr>
                                      <p:rCtr x="-4661" y="16759"/>
                                    </p:animMotion>
                                  </p:childTnLst>
                                </p:cTn>
                              </p:par>
                              <p:par>
                                <p:cTn id="13" presetID="0" presetClass="path" presetSubtype="0" accel="50000" decel="50000" fill="hold" nodeType="withEffect">
                                  <p:stCondLst>
                                    <p:cond delay="0"/>
                                  </p:stCondLst>
                                  <p:childTnLst>
                                    <p:animMotion origin="layout" path="M -2.29167E-6 1.48148E-6 C 0.00612 0.00278 0.01185 0.00532 0.0181 0.00741 C 0.02878 0.00532 0.03633 0.00764 0.04727 0.00926 C 0.04857 0.01042 0.05052 0.01111 0.05143 0.01296 C 0.053 0.0162 0.05417 0.02407 0.05417 0.0243 C 0.05508 0.04305 0.05729 0.05972 0.05274 0.07778 C 0.05417 0.11088 0.05248 0.14074 0.05143 0.17407 C 0.05196 0.19629 0.05417 0.21852 0.05417 0.24074 C 0.05417 0.24213 0.05196 0.25879 0.05143 0.26111 C 0.05065 0.26481 0.04857 0.27222 0.04857 0.27245 C 0.04961 0.28611 0.04987 0.29768 0.0556 0.30926 C 0.05716 0.33889 0.0569 0.32662 0.0569 0.34629 " pathEditMode="relative" rAng="0" ptsTypes="AAAAAAAAAAAA">
                                      <p:cBhvr>
                                        <p:cTn id="14" dur="2000" fill="hold"/>
                                        <p:tgtEl>
                                          <p:spTgt spid="3"/>
                                        </p:tgtEl>
                                        <p:attrNameLst>
                                          <p:attrName>ppt_x</p:attrName>
                                          <p:attrName>ppt_y</p:attrName>
                                        </p:attrNameLst>
                                      </p:cBhvr>
                                      <p:rCtr x="2839" y="17315"/>
                                    </p:animMotion>
                                  </p:childTnLst>
                                </p:cTn>
                              </p:par>
                              <p:par>
                                <p:cTn id="15" presetID="0" presetClass="path" presetSubtype="0" accel="50000" decel="50000" fill="hold" nodeType="withEffect">
                                  <p:stCondLst>
                                    <p:cond delay="0"/>
                                  </p:stCondLst>
                                  <p:childTnLst>
                                    <p:animMotion origin="layout" path="M 2.08333E-7 3.7037E-6 C 0.00456 0.01666 0.00091 0.00115 0.0026 0.04097 C 0.00299 0.05046 0.00495 0.05995 0.00625 0.06921 C 0.00768 0.07963 0.00742 0.09097 0.00885 0.10162 C 0.00911 0.11134 0.01198 0.15902 0.00977 0.17523 C 0.01029 0.18935 0.01055 0.20277 0.0125 0.21643 C 0.00885 0.24236 0.0151 0.2706 0.01159 0.29652 C 0.01211 0.30069 0.01315 0.30486 0.01341 0.30949 C 0.01367 0.31504 0.01367 0.32106 0.01432 0.32685 C 0.01458 0.32916 0.01562 0.33078 0.01602 0.33333 C 0.01641 0.33541 0.01628 0.33819 0.01693 0.33981 C 0.0181 0.34236 0.02005 0.34236 0.02148 0.34421 " pathEditMode="relative" rAng="0" ptsTypes="AAAAAAAAAAAA">
                                      <p:cBhvr>
                                        <p:cTn id="16" dur="2000" fill="hold"/>
                                        <p:tgtEl>
                                          <p:spTgt spid="9"/>
                                        </p:tgtEl>
                                        <p:attrNameLst>
                                          <p:attrName>ppt_x</p:attrName>
                                          <p:attrName>ppt_y</p:attrName>
                                        </p:attrNameLst>
                                      </p:cBhvr>
                                      <p:rCtr x="1068" y="17199"/>
                                    </p:animMotion>
                                  </p:childTnLst>
                                </p:cTn>
                              </p:par>
                              <p:par>
                                <p:cTn id="17" presetID="0" presetClass="path" presetSubtype="0" accel="50000" decel="50000" fill="hold" nodeType="withEffect">
                                  <p:stCondLst>
                                    <p:cond delay="0"/>
                                  </p:stCondLst>
                                  <p:childTnLst>
                                    <p:animMotion origin="layout" path="M -0.01589 0 C -0.01667 0.00185 -0.01732 0.00486 -0.01836 0.00602 C -0.01992 0.0081 -0.02331 0.01019 -0.02331 0.01042 C -0.028 0.02824 -0.02175 0.00718 -0.02735 0.01852 C -0.02904 0.02199 -0.03008 0.02708 -0.03151 0.03102 C -0.03203 0.03519 -0.03477 0.03704 -0.03477 0.04144 C -0.0362 0.08403 -0.03373 0.20185 -0.03893 0.25532 C -0.03867 0.26574 -0.03841 0.27616 -0.03815 0.28657 C -0.0375 0.30602 -0.0388 0.31597 -0.03151 0.32199 C -0.03073 0.32106 -0.02982 0.31898 -0.02904 0.31991 C -0.02565 0.32269 -0.01953 0.33519 -0.01667 0.34051 C -0.01524 0.34375 -0.01172 0.34884 -0.01172 0.34931 L -0.01172 0.34884 L -0.01172 0.34931 L -0.01172 0.34884 " pathEditMode="relative" rAng="0" ptsTypes="AAAAAAAAAAAAAAA">
                                      <p:cBhvr>
                                        <p:cTn id="18" dur="2000" fill="hold"/>
                                        <p:tgtEl>
                                          <p:spTgt spid="7"/>
                                        </p:tgtEl>
                                        <p:attrNameLst>
                                          <p:attrName>ppt_x</p:attrName>
                                          <p:attrName>ppt_y</p:attrName>
                                        </p:attrNameLst>
                                      </p:cBhvr>
                                      <p:rCtr x="-951" y="17454"/>
                                    </p:animMotion>
                                  </p:childTnLst>
                                </p:cTn>
                              </p:par>
                            </p:childTnLst>
                          </p:cTn>
                        </p:par>
                        <p:par>
                          <p:cTn id="19" fill="hold">
                            <p:stCondLst>
                              <p:cond delay="2000"/>
                            </p:stCondLst>
                            <p:childTnLst>
                              <p:par>
                                <p:cTn id="20" presetID="1" presetClass="exit" presetSubtype="0" fill="hold" nodeType="afterEffect">
                                  <p:stCondLst>
                                    <p:cond delay="0"/>
                                  </p:stCondLst>
                                  <p:childTnLst>
                                    <p:set>
                                      <p:cBhvr>
                                        <p:cTn id="21" dur="1" fill="hold">
                                          <p:stCondLst>
                                            <p:cond delay="0"/>
                                          </p:stCondLst>
                                        </p:cTn>
                                        <p:tgtEl>
                                          <p:spTgt spid="19464"/>
                                        </p:tgtEl>
                                        <p:attrNameLst>
                                          <p:attrName>style.visibility</p:attrName>
                                        </p:attrNameLst>
                                      </p:cBhvr>
                                      <p:to>
                                        <p:strVal val="hidden"/>
                                      </p:to>
                                    </p:set>
                                  </p:childTnLst>
                                </p:cTn>
                              </p:par>
                            </p:childTnLst>
                          </p:cTn>
                        </p:par>
                        <p:par>
                          <p:cTn id="22" fill="hold">
                            <p:stCondLst>
                              <p:cond delay="2000"/>
                            </p:stCondLst>
                            <p:childTnLst>
                              <p:par>
                                <p:cTn id="23" presetID="22" presetClass="entr" presetSubtype="8" fill="hold" nodeType="afterEffect">
                                  <p:stCondLst>
                                    <p:cond delay="0"/>
                                  </p:stCondLst>
                                  <p:childTnLst>
                                    <p:set>
                                      <p:cBhvr>
                                        <p:cTn id="24" dur="1" fill="hold">
                                          <p:stCondLst>
                                            <p:cond delay="0"/>
                                          </p:stCondLst>
                                        </p:cTn>
                                        <p:tgtEl>
                                          <p:spTgt spid="19533"/>
                                        </p:tgtEl>
                                        <p:attrNameLst>
                                          <p:attrName>style.visibility</p:attrName>
                                        </p:attrNameLst>
                                      </p:cBhvr>
                                      <p:to>
                                        <p:strVal val="visible"/>
                                      </p:to>
                                    </p:set>
                                    <p:animEffect transition="in" filter="wipe(left)">
                                      <p:cBhvr>
                                        <p:cTn id="25" dur="500"/>
                                        <p:tgtEl>
                                          <p:spTgt spid="19533"/>
                                        </p:tgtEl>
                                      </p:cBhvr>
                                    </p:animEffect>
                                  </p:childTnLst>
                                </p:cTn>
                              </p:par>
                              <p:par>
                                <p:cTn id="26" presetID="0" presetClass="path" presetSubtype="0" accel="50000" decel="50000" fill="hold" nodeType="withEffect">
                                  <p:stCondLst>
                                    <p:cond delay="0"/>
                                  </p:stCondLst>
                                  <p:childTnLst>
                                    <p:animMotion origin="layout" path="M -1.875E-6 -2.59259E-6 L 0.02084 -0.05185 " pathEditMode="relative" rAng="0" ptsTypes="AA">
                                      <p:cBhvr>
                                        <p:cTn id="27" dur="2000" fill="hold"/>
                                        <p:tgtEl>
                                          <p:spTgt spid="19"/>
                                        </p:tgtEl>
                                        <p:attrNameLst>
                                          <p:attrName>ppt_x</p:attrName>
                                          <p:attrName>ppt_y</p:attrName>
                                        </p:attrNameLst>
                                      </p:cBhvr>
                                      <p:rCtr x="1042" y="-2593"/>
                                    </p:animMotion>
                                  </p:childTnLst>
                                </p:cTn>
                              </p:par>
                              <p:par>
                                <p:cTn id="28" presetID="0" presetClass="path" presetSubtype="0" accel="50000" decel="50000" fill="hold" nodeType="withEffect">
                                  <p:stCondLst>
                                    <p:cond delay="0"/>
                                  </p:stCondLst>
                                  <p:childTnLst>
                                    <p:animMotion origin="layout" path="M 4.375E-6 -2.22222E-6 L 0.00559 -0.00926 " pathEditMode="relative" rAng="0" ptsTypes="AA">
                                      <p:cBhvr>
                                        <p:cTn id="29" dur="2000" fill="hold"/>
                                        <p:tgtEl>
                                          <p:spTgt spid="16"/>
                                        </p:tgtEl>
                                        <p:attrNameLst>
                                          <p:attrName>ppt_x</p:attrName>
                                          <p:attrName>ppt_y</p:attrName>
                                        </p:attrNameLst>
                                      </p:cBhvr>
                                      <p:rCtr x="273" y="-463"/>
                                    </p:animMotion>
                                  </p:childTnLst>
                                </p:cTn>
                              </p:par>
                              <p:par>
                                <p:cTn id="30" presetID="0" presetClass="path" presetSubtype="0" accel="50000" decel="50000" fill="hold" nodeType="withEffect">
                                  <p:stCondLst>
                                    <p:cond delay="0"/>
                                  </p:stCondLst>
                                  <p:childTnLst>
                                    <p:animMotion origin="layout" path="M -6.25E-7 1.11111E-6 L 0.02643 -0.07593 " pathEditMode="relative" rAng="0" ptsTypes="AA">
                                      <p:cBhvr>
                                        <p:cTn id="31" dur="2000" fill="hold"/>
                                        <p:tgtEl>
                                          <p:spTgt spid="20"/>
                                        </p:tgtEl>
                                        <p:attrNameLst>
                                          <p:attrName>ppt_x</p:attrName>
                                          <p:attrName>ppt_y</p:attrName>
                                        </p:attrNameLst>
                                      </p:cBhvr>
                                      <p:rCtr x="1315" y="-379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9AC6D-8AE8-445C-906A-D5B84D35925D}"/>
              </a:ext>
            </a:extLst>
          </p:cNvPr>
          <p:cNvSpPr>
            <a:spLocks noGrp="1"/>
          </p:cNvSpPr>
          <p:nvPr>
            <p:ph type="title"/>
          </p:nvPr>
        </p:nvSpPr>
        <p:spPr/>
        <p:txBody>
          <a:bodyPr/>
          <a:lstStyle/>
          <a:p>
            <a:r>
              <a:rPr lang="en-US" dirty="0"/>
              <a:t>Three pin plugs</a:t>
            </a:r>
            <a:endParaRPr lang="en-AU" dirty="0"/>
          </a:p>
        </p:txBody>
      </p:sp>
      <p:sp>
        <p:nvSpPr>
          <p:cNvPr id="3" name="Content Placeholder 2">
            <a:extLst>
              <a:ext uri="{FF2B5EF4-FFF2-40B4-BE49-F238E27FC236}">
                <a16:creationId xmlns:a16="http://schemas.microsoft.com/office/drawing/2014/main" id="{0C157D36-0AF4-4570-A39B-04C5268D0FAE}"/>
              </a:ext>
            </a:extLst>
          </p:cNvPr>
          <p:cNvSpPr>
            <a:spLocks noGrp="1"/>
          </p:cNvSpPr>
          <p:nvPr>
            <p:ph idx="1"/>
          </p:nvPr>
        </p:nvSpPr>
        <p:spPr/>
        <p:txBody>
          <a:bodyPr/>
          <a:lstStyle/>
          <a:p>
            <a:r>
              <a:rPr lang="en-US" dirty="0"/>
              <a:t>Completing a circuit requires two wires</a:t>
            </a:r>
          </a:p>
          <a:p>
            <a:r>
              <a:rPr lang="en-US" dirty="0"/>
              <a:t>Australian plugs sometimes have 3</a:t>
            </a:r>
          </a:p>
          <a:p>
            <a:r>
              <a:rPr lang="en-US" dirty="0"/>
              <a:t>Generally only need the third for </a:t>
            </a:r>
            <a:br>
              <a:rPr lang="en-US" dirty="0"/>
            </a:br>
            <a:r>
              <a:rPr lang="en-US" dirty="0"/>
              <a:t>devices with conductive housings</a:t>
            </a:r>
            <a:endParaRPr lang="en-AU" dirty="0"/>
          </a:p>
        </p:txBody>
      </p:sp>
      <p:pic>
        <p:nvPicPr>
          <p:cNvPr id="4" name="Picture 2" descr="Australian 3 Pin Mains Plug 240V AC">
            <a:extLst>
              <a:ext uri="{FF2B5EF4-FFF2-40B4-BE49-F238E27FC236}">
                <a16:creationId xmlns:a16="http://schemas.microsoft.com/office/drawing/2014/main" id="{B25D5980-1423-4559-8FD5-D776DAE1F0D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4411" y="2973185"/>
            <a:ext cx="5729288"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0349552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CCC12-178D-4071-ADB2-23B6DB0C87C7}"/>
              </a:ext>
            </a:extLst>
          </p:cNvPr>
          <p:cNvSpPr>
            <a:spLocks noGrp="1"/>
          </p:cNvSpPr>
          <p:nvPr>
            <p:ph type="title"/>
          </p:nvPr>
        </p:nvSpPr>
        <p:spPr/>
        <p:txBody>
          <a:bodyPr/>
          <a:lstStyle/>
          <a:p>
            <a:r>
              <a:rPr lang="en-US" dirty="0"/>
              <a:t>Typical Household circuit</a:t>
            </a:r>
            <a:endParaRPr lang="en-AU" dirty="0"/>
          </a:p>
        </p:txBody>
      </p:sp>
      <p:sp>
        <p:nvSpPr>
          <p:cNvPr id="87" name="TextBox 86">
            <a:extLst>
              <a:ext uri="{FF2B5EF4-FFF2-40B4-BE49-F238E27FC236}">
                <a16:creationId xmlns:a16="http://schemas.microsoft.com/office/drawing/2014/main" id="{A0B27C86-3452-4AC0-BF68-4599A838A9F7}"/>
              </a:ext>
            </a:extLst>
          </p:cNvPr>
          <p:cNvSpPr txBox="1"/>
          <p:nvPr/>
        </p:nvSpPr>
        <p:spPr>
          <a:xfrm>
            <a:off x="8246235" y="1567626"/>
            <a:ext cx="3258618" cy="4801314"/>
          </a:xfrm>
          <a:prstGeom prst="rect">
            <a:avLst/>
          </a:prstGeom>
          <a:noFill/>
        </p:spPr>
        <p:txBody>
          <a:bodyPr wrap="square" rtlCol="0">
            <a:spAutoFit/>
          </a:bodyPr>
          <a:lstStyle/>
          <a:p>
            <a:r>
              <a:rPr lang="en-US" dirty="0"/>
              <a:t>Active wire:</a:t>
            </a:r>
          </a:p>
          <a:p>
            <a:pPr marL="285750" indent="-285750">
              <a:buFont typeface="Arial" panose="020B0604020202020204" pitchFamily="34" charset="0"/>
              <a:buChar char="•"/>
            </a:pPr>
            <a:r>
              <a:rPr lang="en-US" dirty="0"/>
              <a:t>Part of circuit</a:t>
            </a:r>
          </a:p>
          <a:p>
            <a:pPr marL="285750" indent="-285750">
              <a:buFont typeface="Arial" panose="020B0604020202020204" pitchFamily="34" charset="0"/>
              <a:buChar char="•"/>
            </a:pPr>
            <a:r>
              <a:rPr lang="en-US" dirty="0"/>
              <a:t>Provides the push and pull on the electrons</a:t>
            </a:r>
          </a:p>
          <a:p>
            <a:pPr marL="285750" indent="-285750">
              <a:buFont typeface="Arial" panose="020B0604020202020204" pitchFamily="34" charset="0"/>
              <a:buChar char="•"/>
            </a:pPr>
            <a:r>
              <a:rPr lang="en-US" dirty="0"/>
              <a:t>Rapidly alternates at 50Hz between roughly 340V and -340V</a:t>
            </a:r>
          </a:p>
          <a:p>
            <a:pPr marL="285750" indent="-285750">
              <a:buFont typeface="Arial" panose="020B0604020202020204" pitchFamily="34" charset="0"/>
              <a:buChar char="•"/>
            </a:pPr>
            <a:r>
              <a:rPr lang="en-US" dirty="0"/>
              <a:t>Creates an equivalent voltage of roughly 240V DC</a:t>
            </a:r>
          </a:p>
          <a:p>
            <a:r>
              <a:rPr lang="en-US" dirty="0"/>
              <a:t>Neutral wire:</a:t>
            </a:r>
          </a:p>
          <a:p>
            <a:pPr marL="285750" indent="-285750">
              <a:buFont typeface="Arial" panose="020B0604020202020204" pitchFamily="34" charset="0"/>
              <a:buChar char="•"/>
            </a:pPr>
            <a:r>
              <a:rPr lang="en-US" dirty="0"/>
              <a:t>Completes the circuit</a:t>
            </a:r>
          </a:p>
          <a:p>
            <a:pPr marL="285750" indent="-285750">
              <a:buFont typeface="Arial" panose="020B0604020202020204" pitchFamily="34" charset="0"/>
              <a:buChar char="•"/>
            </a:pPr>
            <a:r>
              <a:rPr lang="en-US" dirty="0"/>
              <a:t>Is earthed so at 0V</a:t>
            </a:r>
          </a:p>
          <a:p>
            <a:r>
              <a:rPr lang="en-US" dirty="0"/>
              <a:t>Earth wire:</a:t>
            </a:r>
          </a:p>
          <a:p>
            <a:pPr marL="285750" indent="-285750">
              <a:buFont typeface="Arial" panose="020B0604020202020204" pitchFamily="34" charset="0"/>
              <a:buChar char="•"/>
            </a:pPr>
            <a:r>
              <a:rPr lang="en-US" dirty="0"/>
              <a:t>Not part of the circuit</a:t>
            </a:r>
          </a:p>
          <a:p>
            <a:pPr marL="285750" indent="-285750">
              <a:buFont typeface="Arial" panose="020B0604020202020204" pitchFamily="34" charset="0"/>
              <a:buChar char="•"/>
            </a:pPr>
            <a:r>
              <a:rPr lang="en-US" dirty="0"/>
              <a:t>Creates a path to earth for appliance with metal cases</a:t>
            </a:r>
          </a:p>
          <a:p>
            <a:pPr marL="285750" indent="-285750">
              <a:buFont typeface="Arial" panose="020B0604020202020204" pitchFamily="34" charset="0"/>
              <a:buChar char="•"/>
            </a:pPr>
            <a:r>
              <a:rPr lang="en-US" dirty="0"/>
              <a:t>Safety feature</a:t>
            </a:r>
            <a:endParaRPr lang="en-AU" dirty="0"/>
          </a:p>
        </p:txBody>
      </p:sp>
      <p:grpSp>
        <p:nvGrpSpPr>
          <p:cNvPr id="118" name="Group 117">
            <a:extLst>
              <a:ext uri="{FF2B5EF4-FFF2-40B4-BE49-F238E27FC236}">
                <a16:creationId xmlns:a16="http://schemas.microsoft.com/office/drawing/2014/main" id="{3A50374B-A811-4EBA-9988-D09469114838}"/>
              </a:ext>
            </a:extLst>
          </p:cNvPr>
          <p:cNvGrpSpPr/>
          <p:nvPr/>
        </p:nvGrpSpPr>
        <p:grpSpPr>
          <a:xfrm>
            <a:off x="1137542" y="1868075"/>
            <a:ext cx="6959600" cy="3943711"/>
            <a:chOff x="1137542" y="1868075"/>
            <a:chExt cx="6959600" cy="3943711"/>
          </a:xfrm>
        </p:grpSpPr>
        <p:grpSp>
          <p:nvGrpSpPr>
            <p:cNvPr id="83" name="Group 82">
              <a:extLst>
                <a:ext uri="{FF2B5EF4-FFF2-40B4-BE49-F238E27FC236}">
                  <a16:creationId xmlns:a16="http://schemas.microsoft.com/office/drawing/2014/main" id="{21D6A790-A899-4B50-AF66-934CF1837F35}"/>
                </a:ext>
              </a:extLst>
            </p:cNvPr>
            <p:cNvGrpSpPr/>
            <p:nvPr/>
          </p:nvGrpSpPr>
          <p:grpSpPr>
            <a:xfrm>
              <a:off x="1137542" y="1868075"/>
              <a:ext cx="6959600" cy="3943711"/>
              <a:chOff x="1786829" y="1696279"/>
              <a:chExt cx="6959600" cy="3943711"/>
            </a:xfrm>
          </p:grpSpPr>
          <p:sp>
            <p:nvSpPr>
              <p:cNvPr id="82" name="Rectangle 81">
                <a:extLst>
                  <a:ext uri="{FF2B5EF4-FFF2-40B4-BE49-F238E27FC236}">
                    <a16:creationId xmlns:a16="http://schemas.microsoft.com/office/drawing/2014/main" id="{B084890F-485F-4674-B469-84A64FBB8ADC}"/>
                  </a:ext>
                </a:extLst>
              </p:cNvPr>
              <p:cNvSpPr/>
              <p:nvPr/>
            </p:nvSpPr>
            <p:spPr>
              <a:xfrm>
                <a:off x="1786829" y="1696279"/>
                <a:ext cx="6959600" cy="3943711"/>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nvGrpSpPr>
              <p:cNvPr id="81" name="Group 80">
                <a:extLst>
                  <a:ext uri="{FF2B5EF4-FFF2-40B4-BE49-F238E27FC236}">
                    <a16:creationId xmlns:a16="http://schemas.microsoft.com/office/drawing/2014/main" id="{D4FECC27-E383-4621-94E1-77E874A8A966}"/>
                  </a:ext>
                </a:extLst>
              </p:cNvPr>
              <p:cNvGrpSpPr/>
              <p:nvPr/>
            </p:nvGrpSpPr>
            <p:grpSpPr>
              <a:xfrm>
                <a:off x="2001435" y="1921534"/>
                <a:ext cx="6241347" cy="3519458"/>
                <a:chOff x="2001435" y="1921534"/>
                <a:chExt cx="6241347" cy="3519458"/>
              </a:xfrm>
            </p:grpSpPr>
            <p:grpSp>
              <p:nvGrpSpPr>
                <p:cNvPr id="4" name="Group 3">
                  <a:extLst>
                    <a:ext uri="{FF2B5EF4-FFF2-40B4-BE49-F238E27FC236}">
                      <a16:creationId xmlns:a16="http://schemas.microsoft.com/office/drawing/2014/main" id="{5895BF4F-ED4C-41D6-BB11-9148CD36B91C}"/>
                    </a:ext>
                  </a:extLst>
                </p:cNvPr>
                <p:cNvGrpSpPr/>
                <p:nvPr/>
              </p:nvGrpSpPr>
              <p:grpSpPr>
                <a:xfrm rot="5400000">
                  <a:off x="6084880" y="2537131"/>
                  <a:ext cx="1111479" cy="161853"/>
                  <a:chOff x="1086195" y="2319563"/>
                  <a:chExt cx="1111479" cy="161853"/>
                </a:xfrm>
              </p:grpSpPr>
              <p:cxnSp>
                <p:nvCxnSpPr>
                  <p:cNvPr id="5" name="Straight Connector 4">
                    <a:extLst>
                      <a:ext uri="{FF2B5EF4-FFF2-40B4-BE49-F238E27FC236}">
                        <a16:creationId xmlns:a16="http://schemas.microsoft.com/office/drawing/2014/main" id="{DF76E1FC-AEC9-4AB3-A2D2-EE7BED74C99B}"/>
                      </a:ext>
                    </a:extLst>
                  </p:cNvPr>
                  <p:cNvCxnSpPr>
                    <a:cxnSpLocks/>
                  </p:cNvCxnSpPr>
                  <p:nvPr/>
                </p:nvCxnSpPr>
                <p:spPr>
                  <a:xfrm>
                    <a:off x="1086195" y="2474423"/>
                    <a:ext cx="254930" cy="0"/>
                  </a:xfrm>
                  <a:prstGeom prst="line">
                    <a:avLst/>
                  </a:prstGeom>
                  <a:ln w="285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848D2DD4-DDBD-4F13-8AB4-0DBCDC55A344}"/>
                      </a:ext>
                    </a:extLst>
                  </p:cNvPr>
                  <p:cNvCxnSpPr>
                    <a:cxnSpLocks/>
                    <a:endCxn id="90" idx="0"/>
                  </p:cNvCxnSpPr>
                  <p:nvPr/>
                </p:nvCxnSpPr>
                <p:spPr>
                  <a:xfrm rot="16200000" flipH="1">
                    <a:off x="1894549" y="2178291"/>
                    <a:ext cx="6991" cy="599259"/>
                  </a:xfrm>
                  <a:prstGeom prst="line">
                    <a:avLst/>
                  </a:prstGeom>
                  <a:ln w="285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87056514-6AF4-48A7-8E1A-DD0D3E86F70D}"/>
                      </a:ext>
                    </a:extLst>
                  </p:cNvPr>
                  <p:cNvCxnSpPr>
                    <a:cxnSpLocks/>
                  </p:cNvCxnSpPr>
                  <p:nvPr/>
                </p:nvCxnSpPr>
                <p:spPr>
                  <a:xfrm flipV="1">
                    <a:off x="1341125" y="2319563"/>
                    <a:ext cx="302026" cy="147601"/>
                  </a:xfrm>
                  <a:prstGeom prst="line">
                    <a:avLst/>
                  </a:prstGeom>
                  <a:ln w="285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8" name="Group 7">
                  <a:extLst>
                    <a:ext uri="{FF2B5EF4-FFF2-40B4-BE49-F238E27FC236}">
                      <a16:creationId xmlns:a16="http://schemas.microsoft.com/office/drawing/2014/main" id="{63C764E4-F7BE-4C79-A7FC-7713BE30C190}"/>
                    </a:ext>
                  </a:extLst>
                </p:cNvPr>
                <p:cNvGrpSpPr/>
                <p:nvPr/>
              </p:nvGrpSpPr>
              <p:grpSpPr>
                <a:xfrm>
                  <a:off x="2710005" y="1921534"/>
                  <a:ext cx="762695" cy="291114"/>
                  <a:chOff x="1028005" y="4356906"/>
                  <a:chExt cx="762695" cy="291114"/>
                </a:xfrm>
              </p:grpSpPr>
              <p:grpSp>
                <p:nvGrpSpPr>
                  <p:cNvPr id="9" name="Group 8">
                    <a:extLst>
                      <a:ext uri="{FF2B5EF4-FFF2-40B4-BE49-F238E27FC236}">
                        <a16:creationId xmlns:a16="http://schemas.microsoft.com/office/drawing/2014/main" id="{F3162310-4A72-4EDF-855B-D78A4B77FBEB}"/>
                      </a:ext>
                    </a:extLst>
                  </p:cNvPr>
                  <p:cNvGrpSpPr/>
                  <p:nvPr/>
                </p:nvGrpSpPr>
                <p:grpSpPr>
                  <a:xfrm>
                    <a:off x="1028005" y="4356906"/>
                    <a:ext cx="762695" cy="291114"/>
                    <a:chOff x="1028005" y="4356906"/>
                    <a:chExt cx="762695" cy="291114"/>
                  </a:xfrm>
                </p:grpSpPr>
                <p:grpSp>
                  <p:nvGrpSpPr>
                    <p:cNvPr id="11" name="Group 10">
                      <a:extLst>
                        <a:ext uri="{FF2B5EF4-FFF2-40B4-BE49-F238E27FC236}">
                          <a16:creationId xmlns:a16="http://schemas.microsoft.com/office/drawing/2014/main" id="{2B916FD0-C3D0-46C7-BAA8-885E6CF29CE1}"/>
                        </a:ext>
                      </a:extLst>
                    </p:cNvPr>
                    <p:cNvGrpSpPr/>
                    <p:nvPr/>
                  </p:nvGrpSpPr>
                  <p:grpSpPr>
                    <a:xfrm>
                      <a:off x="1028005" y="4502463"/>
                      <a:ext cx="762695" cy="0"/>
                      <a:chOff x="1086196" y="2470581"/>
                      <a:chExt cx="762695" cy="0"/>
                    </a:xfrm>
                  </p:grpSpPr>
                  <p:cxnSp>
                    <p:nvCxnSpPr>
                      <p:cNvPr id="13" name="Straight Connector 12">
                        <a:extLst>
                          <a:ext uri="{FF2B5EF4-FFF2-40B4-BE49-F238E27FC236}">
                            <a16:creationId xmlns:a16="http://schemas.microsoft.com/office/drawing/2014/main" id="{4A32F794-E629-4F9D-A2AD-DA2A2D897922}"/>
                          </a:ext>
                        </a:extLst>
                      </p:cNvPr>
                      <p:cNvCxnSpPr>
                        <a:cxnSpLocks/>
                        <a:endCxn id="12" idx="2"/>
                      </p:cNvCxnSpPr>
                      <p:nvPr/>
                    </p:nvCxnSpPr>
                    <p:spPr>
                      <a:xfrm>
                        <a:off x="1086196" y="2470581"/>
                        <a:ext cx="254930"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2C4B485F-5D63-4680-A02F-E124906402F3}"/>
                          </a:ext>
                        </a:extLst>
                      </p:cNvPr>
                      <p:cNvCxnSpPr>
                        <a:cxnSpLocks/>
                        <a:stCxn id="12" idx="6"/>
                      </p:cNvCxnSpPr>
                      <p:nvPr/>
                    </p:nvCxnSpPr>
                    <p:spPr>
                      <a:xfrm>
                        <a:off x="1628461" y="2470581"/>
                        <a:ext cx="220430" cy="0"/>
                      </a:xfrm>
                      <a:prstGeom prst="line">
                        <a:avLst/>
                      </a:prstGeom>
                      <a:ln w="285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grpSp>
                <p:sp>
                  <p:nvSpPr>
                    <p:cNvPr id="12" name="Oval 11">
                      <a:extLst>
                        <a:ext uri="{FF2B5EF4-FFF2-40B4-BE49-F238E27FC236}">
                          <a16:creationId xmlns:a16="http://schemas.microsoft.com/office/drawing/2014/main" id="{D515D6AB-17F1-46EB-A4C7-90F118E78D65}"/>
                        </a:ext>
                      </a:extLst>
                    </p:cNvPr>
                    <p:cNvSpPr/>
                    <p:nvPr/>
                  </p:nvSpPr>
                  <p:spPr>
                    <a:xfrm>
                      <a:off x="1282935" y="4356906"/>
                      <a:ext cx="287335" cy="29111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grpSp>
              <p:sp>
                <p:nvSpPr>
                  <p:cNvPr id="10" name="Freeform: Shape 9">
                    <a:extLst>
                      <a:ext uri="{FF2B5EF4-FFF2-40B4-BE49-F238E27FC236}">
                        <a16:creationId xmlns:a16="http://schemas.microsoft.com/office/drawing/2014/main" id="{046EF2B6-5885-4666-AA4A-0C3E5BCD364B}"/>
                      </a:ext>
                    </a:extLst>
                  </p:cNvPr>
                  <p:cNvSpPr/>
                  <p:nvPr/>
                </p:nvSpPr>
                <p:spPr>
                  <a:xfrm>
                    <a:off x="1317625" y="4423436"/>
                    <a:ext cx="220239" cy="164007"/>
                  </a:xfrm>
                  <a:custGeom>
                    <a:avLst/>
                    <a:gdLst>
                      <a:gd name="connsiteX0" fmla="*/ 0 w 298450"/>
                      <a:gd name="connsiteY0" fmla="*/ 171810 h 313293"/>
                      <a:gd name="connsiteX1" fmla="*/ 96837 w 298450"/>
                      <a:gd name="connsiteY1" fmla="*/ 3535 h 313293"/>
                      <a:gd name="connsiteX2" fmla="*/ 207962 w 298450"/>
                      <a:gd name="connsiteY2" fmla="*/ 311510 h 313293"/>
                      <a:gd name="connsiteX3" fmla="*/ 298450 w 298450"/>
                      <a:gd name="connsiteY3" fmla="*/ 128948 h 313293"/>
                      <a:gd name="connsiteX0" fmla="*/ 0 w 290512"/>
                      <a:gd name="connsiteY0" fmla="*/ 171810 h 313293"/>
                      <a:gd name="connsiteX1" fmla="*/ 96837 w 290512"/>
                      <a:gd name="connsiteY1" fmla="*/ 3535 h 313293"/>
                      <a:gd name="connsiteX2" fmla="*/ 207962 w 290512"/>
                      <a:gd name="connsiteY2" fmla="*/ 311510 h 313293"/>
                      <a:gd name="connsiteX3" fmla="*/ 290512 w 290512"/>
                      <a:gd name="connsiteY3" fmla="*/ 128948 h 313293"/>
                      <a:gd name="connsiteX0" fmla="*/ 0 w 290512"/>
                      <a:gd name="connsiteY0" fmla="*/ 171810 h 313439"/>
                      <a:gd name="connsiteX1" fmla="*/ 96837 w 290512"/>
                      <a:gd name="connsiteY1" fmla="*/ 3535 h 313439"/>
                      <a:gd name="connsiteX2" fmla="*/ 207962 w 290512"/>
                      <a:gd name="connsiteY2" fmla="*/ 311510 h 313439"/>
                      <a:gd name="connsiteX3" fmla="*/ 290512 w 290512"/>
                      <a:gd name="connsiteY3" fmla="*/ 128948 h 313439"/>
                      <a:gd name="connsiteX0" fmla="*/ 0 w 290512"/>
                      <a:gd name="connsiteY0" fmla="*/ 171810 h 313456"/>
                      <a:gd name="connsiteX1" fmla="*/ 96837 w 290512"/>
                      <a:gd name="connsiteY1" fmla="*/ 3535 h 313456"/>
                      <a:gd name="connsiteX2" fmla="*/ 207962 w 290512"/>
                      <a:gd name="connsiteY2" fmla="*/ 311510 h 313456"/>
                      <a:gd name="connsiteX3" fmla="*/ 290512 w 290512"/>
                      <a:gd name="connsiteY3" fmla="*/ 128948 h 313456"/>
                      <a:gd name="connsiteX0" fmla="*/ 0 w 290512"/>
                      <a:gd name="connsiteY0" fmla="*/ 171722 h 313368"/>
                      <a:gd name="connsiteX1" fmla="*/ 96837 w 290512"/>
                      <a:gd name="connsiteY1" fmla="*/ 3447 h 313368"/>
                      <a:gd name="connsiteX2" fmla="*/ 207962 w 290512"/>
                      <a:gd name="connsiteY2" fmla="*/ 311422 h 313368"/>
                      <a:gd name="connsiteX3" fmla="*/ 290512 w 290512"/>
                      <a:gd name="connsiteY3" fmla="*/ 128860 h 313368"/>
                      <a:gd name="connsiteX0" fmla="*/ 0 w 290512"/>
                      <a:gd name="connsiteY0" fmla="*/ 168276 h 309922"/>
                      <a:gd name="connsiteX1" fmla="*/ 96837 w 290512"/>
                      <a:gd name="connsiteY1" fmla="*/ 1 h 309922"/>
                      <a:gd name="connsiteX2" fmla="*/ 207962 w 290512"/>
                      <a:gd name="connsiteY2" fmla="*/ 307976 h 309922"/>
                      <a:gd name="connsiteX3" fmla="*/ 290512 w 290512"/>
                      <a:gd name="connsiteY3" fmla="*/ 125414 h 309922"/>
                      <a:gd name="connsiteX0" fmla="*/ 0 w 290512"/>
                      <a:gd name="connsiteY0" fmla="*/ 168276 h 307976"/>
                      <a:gd name="connsiteX1" fmla="*/ 96837 w 290512"/>
                      <a:gd name="connsiteY1" fmla="*/ 1 h 307976"/>
                      <a:gd name="connsiteX2" fmla="*/ 207962 w 290512"/>
                      <a:gd name="connsiteY2" fmla="*/ 307976 h 307976"/>
                      <a:gd name="connsiteX3" fmla="*/ 290512 w 290512"/>
                      <a:gd name="connsiteY3" fmla="*/ 125414 h 307976"/>
                      <a:gd name="connsiteX0" fmla="*/ 0 w 290512"/>
                      <a:gd name="connsiteY0" fmla="*/ 169862 h 311553"/>
                      <a:gd name="connsiteX1" fmla="*/ 82549 w 290512"/>
                      <a:gd name="connsiteY1" fmla="*/ 0 h 311553"/>
                      <a:gd name="connsiteX2" fmla="*/ 207962 w 290512"/>
                      <a:gd name="connsiteY2" fmla="*/ 309562 h 311553"/>
                      <a:gd name="connsiteX3" fmla="*/ 290512 w 290512"/>
                      <a:gd name="connsiteY3" fmla="*/ 127000 h 311553"/>
                      <a:gd name="connsiteX0" fmla="*/ 0 w 290512"/>
                      <a:gd name="connsiteY0" fmla="*/ 169862 h 311553"/>
                      <a:gd name="connsiteX1" fmla="*/ 82549 w 290512"/>
                      <a:gd name="connsiteY1" fmla="*/ 0 h 311553"/>
                      <a:gd name="connsiteX2" fmla="*/ 207962 w 290512"/>
                      <a:gd name="connsiteY2" fmla="*/ 309562 h 311553"/>
                      <a:gd name="connsiteX3" fmla="*/ 290512 w 290512"/>
                      <a:gd name="connsiteY3" fmla="*/ 127000 h 311553"/>
                      <a:gd name="connsiteX0" fmla="*/ 0 w 290512"/>
                      <a:gd name="connsiteY0" fmla="*/ 169862 h 309564"/>
                      <a:gd name="connsiteX1" fmla="*/ 82549 w 290512"/>
                      <a:gd name="connsiteY1" fmla="*/ 0 h 309564"/>
                      <a:gd name="connsiteX2" fmla="*/ 207962 w 290512"/>
                      <a:gd name="connsiteY2" fmla="*/ 309562 h 309564"/>
                      <a:gd name="connsiteX3" fmla="*/ 290512 w 290512"/>
                      <a:gd name="connsiteY3" fmla="*/ 127000 h 309564"/>
                      <a:gd name="connsiteX0" fmla="*/ 0 w 290512"/>
                      <a:gd name="connsiteY0" fmla="*/ 169862 h 309564"/>
                      <a:gd name="connsiteX1" fmla="*/ 82549 w 290512"/>
                      <a:gd name="connsiteY1" fmla="*/ 0 h 309564"/>
                      <a:gd name="connsiteX2" fmla="*/ 207962 w 290512"/>
                      <a:gd name="connsiteY2" fmla="*/ 309562 h 309564"/>
                      <a:gd name="connsiteX3" fmla="*/ 290512 w 290512"/>
                      <a:gd name="connsiteY3" fmla="*/ 127000 h 309564"/>
                    </a:gdLst>
                    <a:ahLst/>
                    <a:cxnLst>
                      <a:cxn ang="0">
                        <a:pos x="connsiteX0" y="connsiteY0"/>
                      </a:cxn>
                      <a:cxn ang="0">
                        <a:pos x="connsiteX1" y="connsiteY1"/>
                      </a:cxn>
                      <a:cxn ang="0">
                        <a:pos x="connsiteX2" y="connsiteY2"/>
                      </a:cxn>
                      <a:cxn ang="0">
                        <a:pos x="connsiteX3" y="connsiteY3"/>
                      </a:cxn>
                    </a:cxnLst>
                    <a:rect l="l" t="t" r="r" b="b"/>
                    <a:pathLst>
                      <a:path w="290512" h="309564">
                        <a:moveTo>
                          <a:pt x="0" y="169862"/>
                        </a:moveTo>
                        <a:cubicBezTo>
                          <a:pt x="4100" y="77258"/>
                          <a:pt x="25664" y="529"/>
                          <a:pt x="82549" y="0"/>
                        </a:cubicBezTo>
                        <a:cubicBezTo>
                          <a:pt x="139434" y="-529"/>
                          <a:pt x="151077" y="310620"/>
                          <a:pt x="207962" y="309562"/>
                        </a:cubicBezTo>
                        <a:cubicBezTo>
                          <a:pt x="264847" y="308504"/>
                          <a:pt x="286543" y="177271"/>
                          <a:pt x="290512" y="127000"/>
                        </a:cubicBez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grpSp>
            <p:grpSp>
              <p:nvGrpSpPr>
                <p:cNvPr id="15" name="Group 14">
                  <a:extLst>
                    <a:ext uri="{FF2B5EF4-FFF2-40B4-BE49-F238E27FC236}">
                      <a16:creationId xmlns:a16="http://schemas.microsoft.com/office/drawing/2014/main" id="{BBFB9D69-315B-4E04-92FA-5E2B3A29DC8E}"/>
                    </a:ext>
                  </a:extLst>
                </p:cNvPr>
                <p:cNvGrpSpPr/>
                <p:nvPr/>
              </p:nvGrpSpPr>
              <p:grpSpPr>
                <a:xfrm flipH="1">
                  <a:off x="2001435" y="5162910"/>
                  <a:ext cx="705100" cy="278082"/>
                  <a:chOff x="4425701" y="2858483"/>
                  <a:chExt cx="705100" cy="278082"/>
                </a:xfrm>
              </p:grpSpPr>
              <p:cxnSp>
                <p:nvCxnSpPr>
                  <p:cNvPr id="16" name="Straight Connector 15">
                    <a:extLst>
                      <a:ext uri="{FF2B5EF4-FFF2-40B4-BE49-F238E27FC236}">
                        <a16:creationId xmlns:a16="http://schemas.microsoft.com/office/drawing/2014/main" id="{3F94F0C4-D8A8-4BE6-AD41-C5A2C069896A}"/>
                      </a:ext>
                    </a:extLst>
                  </p:cNvPr>
                  <p:cNvCxnSpPr>
                    <a:cxnSpLocks/>
                  </p:cNvCxnSpPr>
                  <p:nvPr/>
                </p:nvCxnSpPr>
                <p:spPr>
                  <a:xfrm>
                    <a:off x="4425701" y="2858483"/>
                    <a:ext cx="581321" cy="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F922FB1C-C232-4AF4-A10B-794B85ED2622}"/>
                      </a:ext>
                    </a:extLst>
                  </p:cNvPr>
                  <p:cNvCxnSpPr>
                    <a:cxnSpLocks/>
                  </p:cNvCxnSpPr>
                  <p:nvPr/>
                </p:nvCxnSpPr>
                <p:spPr>
                  <a:xfrm>
                    <a:off x="4993250" y="2858483"/>
                    <a:ext cx="0" cy="168543"/>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1307EFF-6B3A-4469-88A1-A5AA175EC9DE}"/>
                      </a:ext>
                    </a:extLst>
                  </p:cNvPr>
                  <p:cNvCxnSpPr>
                    <a:cxnSpLocks/>
                  </p:cNvCxnSpPr>
                  <p:nvPr/>
                </p:nvCxnSpPr>
                <p:spPr>
                  <a:xfrm flipH="1">
                    <a:off x="4848225" y="3027028"/>
                    <a:ext cx="282576" cy="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0693322-7BB9-4E7E-96E6-E0338BA166CC}"/>
                      </a:ext>
                    </a:extLst>
                  </p:cNvPr>
                  <p:cNvCxnSpPr>
                    <a:cxnSpLocks/>
                  </p:cNvCxnSpPr>
                  <p:nvPr/>
                </p:nvCxnSpPr>
                <p:spPr>
                  <a:xfrm flipH="1">
                    <a:off x="4897438" y="3079415"/>
                    <a:ext cx="187326" cy="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DEB88B17-2762-4ACE-871B-A7318B7DB4A2}"/>
                      </a:ext>
                    </a:extLst>
                  </p:cNvPr>
                  <p:cNvCxnSpPr>
                    <a:cxnSpLocks/>
                  </p:cNvCxnSpPr>
                  <p:nvPr/>
                </p:nvCxnSpPr>
                <p:spPr>
                  <a:xfrm flipH="1">
                    <a:off x="4944550" y="3136565"/>
                    <a:ext cx="97400" cy="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grpSp>
            <p:grpSp>
              <p:nvGrpSpPr>
                <p:cNvPr id="45" name="Group 44">
                  <a:extLst>
                    <a:ext uri="{FF2B5EF4-FFF2-40B4-BE49-F238E27FC236}">
                      <a16:creationId xmlns:a16="http://schemas.microsoft.com/office/drawing/2014/main" id="{F02ABCDA-6A4E-4C88-AE42-B18FBAF85ABB}"/>
                    </a:ext>
                  </a:extLst>
                </p:cNvPr>
                <p:cNvGrpSpPr/>
                <p:nvPr/>
              </p:nvGrpSpPr>
              <p:grpSpPr>
                <a:xfrm rot="5400000">
                  <a:off x="7616126" y="2542264"/>
                  <a:ext cx="1096904" cy="156408"/>
                  <a:chOff x="1086195" y="2319563"/>
                  <a:chExt cx="1096904" cy="156408"/>
                </a:xfrm>
              </p:grpSpPr>
              <p:cxnSp>
                <p:nvCxnSpPr>
                  <p:cNvPr id="46" name="Straight Connector 45">
                    <a:extLst>
                      <a:ext uri="{FF2B5EF4-FFF2-40B4-BE49-F238E27FC236}">
                        <a16:creationId xmlns:a16="http://schemas.microsoft.com/office/drawing/2014/main" id="{99055E94-2CAC-4B9F-9A77-7B6094A1C760}"/>
                      </a:ext>
                    </a:extLst>
                  </p:cNvPr>
                  <p:cNvCxnSpPr>
                    <a:cxnSpLocks/>
                  </p:cNvCxnSpPr>
                  <p:nvPr/>
                </p:nvCxnSpPr>
                <p:spPr>
                  <a:xfrm>
                    <a:off x="1086195" y="2472042"/>
                    <a:ext cx="254930" cy="0"/>
                  </a:xfrm>
                  <a:prstGeom prst="line">
                    <a:avLst/>
                  </a:prstGeom>
                  <a:ln w="285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5B422345-AB0B-43D1-8C67-77A650401D8A}"/>
                      </a:ext>
                    </a:extLst>
                  </p:cNvPr>
                  <p:cNvCxnSpPr>
                    <a:cxnSpLocks/>
                  </p:cNvCxnSpPr>
                  <p:nvPr/>
                </p:nvCxnSpPr>
                <p:spPr>
                  <a:xfrm rot="16200000" flipH="1">
                    <a:off x="1891570" y="2184442"/>
                    <a:ext cx="1548" cy="581510"/>
                  </a:xfrm>
                  <a:prstGeom prst="line">
                    <a:avLst/>
                  </a:prstGeom>
                  <a:ln w="285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E675B4E4-BE13-4E5B-9D66-FC70A870FC26}"/>
                      </a:ext>
                    </a:extLst>
                  </p:cNvPr>
                  <p:cNvCxnSpPr>
                    <a:cxnSpLocks/>
                  </p:cNvCxnSpPr>
                  <p:nvPr/>
                </p:nvCxnSpPr>
                <p:spPr>
                  <a:xfrm flipV="1">
                    <a:off x="1341125" y="2319563"/>
                    <a:ext cx="302026" cy="147601"/>
                  </a:xfrm>
                  <a:prstGeom prst="line">
                    <a:avLst/>
                  </a:prstGeom>
                  <a:ln w="285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49" name="Group 48">
                  <a:extLst>
                    <a:ext uri="{FF2B5EF4-FFF2-40B4-BE49-F238E27FC236}">
                      <a16:creationId xmlns:a16="http://schemas.microsoft.com/office/drawing/2014/main" id="{4E613D95-1F71-4F26-A335-7FC01ED20758}"/>
                    </a:ext>
                  </a:extLst>
                </p:cNvPr>
                <p:cNvGrpSpPr/>
                <p:nvPr/>
              </p:nvGrpSpPr>
              <p:grpSpPr>
                <a:xfrm rot="5400000">
                  <a:off x="6859273" y="2536271"/>
                  <a:ext cx="1106607" cy="158693"/>
                  <a:chOff x="1086195" y="2319563"/>
                  <a:chExt cx="1106607" cy="158693"/>
                </a:xfrm>
              </p:grpSpPr>
              <p:cxnSp>
                <p:nvCxnSpPr>
                  <p:cNvPr id="50" name="Straight Connector 49">
                    <a:extLst>
                      <a:ext uri="{FF2B5EF4-FFF2-40B4-BE49-F238E27FC236}">
                        <a16:creationId xmlns:a16="http://schemas.microsoft.com/office/drawing/2014/main" id="{3605D53E-CE8E-4F1C-AEC3-900F76700450}"/>
                      </a:ext>
                    </a:extLst>
                  </p:cNvPr>
                  <p:cNvCxnSpPr>
                    <a:cxnSpLocks/>
                  </p:cNvCxnSpPr>
                  <p:nvPr/>
                </p:nvCxnSpPr>
                <p:spPr>
                  <a:xfrm>
                    <a:off x="1086195" y="2474423"/>
                    <a:ext cx="254930" cy="0"/>
                  </a:xfrm>
                  <a:prstGeom prst="line">
                    <a:avLst/>
                  </a:prstGeom>
                  <a:ln w="285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7A2494F4-A26F-43E2-A9DC-D8A479C90F2E}"/>
                      </a:ext>
                    </a:extLst>
                  </p:cNvPr>
                  <p:cNvCxnSpPr>
                    <a:cxnSpLocks/>
                  </p:cNvCxnSpPr>
                  <p:nvPr/>
                </p:nvCxnSpPr>
                <p:spPr>
                  <a:xfrm rot="16200000" flipH="1">
                    <a:off x="1895279" y="2180734"/>
                    <a:ext cx="3833" cy="591212"/>
                  </a:xfrm>
                  <a:prstGeom prst="line">
                    <a:avLst/>
                  </a:prstGeom>
                  <a:ln w="285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7782EDD0-8EF3-4CB2-9490-5459E20E3F17}"/>
                      </a:ext>
                    </a:extLst>
                  </p:cNvPr>
                  <p:cNvCxnSpPr>
                    <a:cxnSpLocks/>
                  </p:cNvCxnSpPr>
                  <p:nvPr/>
                </p:nvCxnSpPr>
                <p:spPr>
                  <a:xfrm flipV="1">
                    <a:off x="1341125" y="2319563"/>
                    <a:ext cx="302026" cy="147601"/>
                  </a:xfrm>
                  <a:prstGeom prst="line">
                    <a:avLst/>
                  </a:prstGeom>
                  <a:ln w="285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grpSp>
            <p:cxnSp>
              <p:nvCxnSpPr>
                <p:cNvPr id="53" name="Straight Connector 52">
                  <a:extLst>
                    <a:ext uri="{FF2B5EF4-FFF2-40B4-BE49-F238E27FC236}">
                      <a16:creationId xmlns:a16="http://schemas.microsoft.com/office/drawing/2014/main" id="{924B18E5-612E-4908-8FEE-B9D2107AAA55}"/>
                    </a:ext>
                  </a:extLst>
                </p:cNvPr>
                <p:cNvCxnSpPr>
                  <a:cxnSpLocks/>
                </p:cNvCxnSpPr>
                <p:nvPr/>
              </p:nvCxnSpPr>
              <p:spPr>
                <a:xfrm>
                  <a:off x="3472700" y="2069238"/>
                  <a:ext cx="4634663" cy="829"/>
                </a:xfrm>
                <a:prstGeom prst="line">
                  <a:avLst/>
                </a:prstGeom>
                <a:ln w="285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69065760-0029-4CA8-AC03-1DAD823F1D11}"/>
                    </a:ext>
                  </a:extLst>
                </p:cNvPr>
                <p:cNvCxnSpPr>
                  <a:cxnSpLocks/>
                </p:cNvCxnSpPr>
                <p:nvPr/>
              </p:nvCxnSpPr>
              <p:spPr>
                <a:xfrm>
                  <a:off x="2708677" y="2062314"/>
                  <a:ext cx="0" cy="2880988"/>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DEDC6902-92F6-4675-A21D-AC9C980D1ED1}"/>
                    </a:ext>
                  </a:extLst>
                </p:cNvPr>
                <p:cNvCxnSpPr>
                  <a:cxnSpLocks/>
                </p:cNvCxnSpPr>
                <p:nvPr/>
              </p:nvCxnSpPr>
              <p:spPr>
                <a:xfrm>
                  <a:off x="2713803" y="4931587"/>
                  <a:ext cx="5387210" cy="13524"/>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6594E7A9-3365-4DB2-B5B3-040A60DAD184}"/>
                    </a:ext>
                  </a:extLst>
                </p:cNvPr>
                <p:cNvCxnSpPr>
                  <a:cxnSpLocks/>
                </p:cNvCxnSpPr>
                <p:nvPr/>
              </p:nvCxnSpPr>
              <p:spPr>
                <a:xfrm>
                  <a:off x="6559692" y="3315307"/>
                  <a:ext cx="5831" cy="161628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6F71E514-B478-46FD-AEC4-CC927C5752D6}"/>
                    </a:ext>
                  </a:extLst>
                </p:cNvPr>
                <p:cNvCxnSpPr>
                  <a:cxnSpLocks/>
                </p:cNvCxnSpPr>
                <p:nvPr/>
              </p:nvCxnSpPr>
              <p:spPr>
                <a:xfrm flipH="1">
                  <a:off x="7338859" y="3604026"/>
                  <a:ext cx="591" cy="1336264"/>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C51E28F5-C257-400E-A4A9-3972B25A1B29}"/>
                    </a:ext>
                  </a:extLst>
                </p:cNvPr>
                <p:cNvCxnSpPr>
                  <a:cxnSpLocks/>
                  <a:stCxn id="104" idx="2"/>
                </p:cNvCxnSpPr>
                <p:nvPr/>
              </p:nvCxnSpPr>
              <p:spPr>
                <a:xfrm flipH="1">
                  <a:off x="8086375" y="3326028"/>
                  <a:ext cx="294" cy="1605559"/>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E39A396F-11ED-4B6D-BB2E-CA41338DBF47}"/>
                    </a:ext>
                  </a:extLst>
                </p:cNvPr>
                <p:cNvCxnSpPr>
                  <a:cxnSpLocks/>
                </p:cNvCxnSpPr>
                <p:nvPr/>
              </p:nvCxnSpPr>
              <p:spPr>
                <a:xfrm>
                  <a:off x="6463934" y="3342089"/>
                  <a:ext cx="0" cy="1515661"/>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FDA8D3E5-89EC-4D56-A818-C8A6435BF03D}"/>
                    </a:ext>
                  </a:extLst>
                </p:cNvPr>
                <p:cNvCxnSpPr>
                  <a:cxnSpLocks/>
                </p:cNvCxnSpPr>
                <p:nvPr/>
              </p:nvCxnSpPr>
              <p:spPr>
                <a:xfrm>
                  <a:off x="7237313" y="3342089"/>
                  <a:ext cx="0" cy="1515661"/>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A80E3EB8-D4C1-4003-8016-4DD0DA0712AE}"/>
                    </a:ext>
                  </a:extLst>
                </p:cNvPr>
                <p:cNvCxnSpPr>
                  <a:cxnSpLocks/>
                </p:cNvCxnSpPr>
                <p:nvPr/>
              </p:nvCxnSpPr>
              <p:spPr>
                <a:xfrm>
                  <a:off x="7987091" y="3342088"/>
                  <a:ext cx="0" cy="1515661"/>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06DE9D9D-D225-4D90-852D-61745BA72619}"/>
                    </a:ext>
                  </a:extLst>
                </p:cNvPr>
                <p:cNvCxnSpPr>
                  <a:cxnSpLocks/>
                </p:cNvCxnSpPr>
                <p:nvPr/>
              </p:nvCxnSpPr>
              <p:spPr>
                <a:xfrm flipH="1">
                  <a:off x="2708677" y="5162910"/>
                  <a:ext cx="5277193" cy="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sp>
              <p:nvSpPr>
                <p:cNvPr id="72" name="Arc 71">
                  <a:extLst>
                    <a:ext uri="{FF2B5EF4-FFF2-40B4-BE49-F238E27FC236}">
                      <a16:creationId xmlns:a16="http://schemas.microsoft.com/office/drawing/2014/main" id="{4FDB0884-1214-4193-8C3F-67271E248DB6}"/>
                    </a:ext>
                  </a:extLst>
                </p:cNvPr>
                <p:cNvSpPr/>
                <p:nvPr/>
              </p:nvSpPr>
              <p:spPr>
                <a:xfrm rot="16200000">
                  <a:off x="6376678" y="4829906"/>
                  <a:ext cx="193383" cy="213544"/>
                </a:xfrm>
                <a:prstGeom prst="arc">
                  <a:avLst>
                    <a:gd name="adj1" fmla="val 10887134"/>
                    <a:gd name="adj2" fmla="val 0"/>
                  </a:avLst>
                </a:prstGeom>
                <a:ln w="28575">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cxnSp>
              <p:nvCxnSpPr>
                <p:cNvPr id="73" name="Straight Connector 72">
                  <a:extLst>
                    <a:ext uri="{FF2B5EF4-FFF2-40B4-BE49-F238E27FC236}">
                      <a16:creationId xmlns:a16="http://schemas.microsoft.com/office/drawing/2014/main" id="{9AF7A897-62AA-4500-8938-C2F742FDC6E9}"/>
                    </a:ext>
                  </a:extLst>
                </p:cNvPr>
                <p:cNvCxnSpPr>
                  <a:cxnSpLocks/>
                </p:cNvCxnSpPr>
                <p:nvPr/>
              </p:nvCxnSpPr>
              <p:spPr>
                <a:xfrm flipH="1" flipV="1">
                  <a:off x="6463933" y="5021310"/>
                  <a:ext cx="1" cy="15240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grpSp>
              <p:nvGrpSpPr>
                <p:cNvPr id="30" name="Group 29">
                  <a:extLst>
                    <a:ext uri="{FF2B5EF4-FFF2-40B4-BE49-F238E27FC236}">
                      <a16:creationId xmlns:a16="http://schemas.microsoft.com/office/drawing/2014/main" id="{AADE5D28-EE64-4CBA-A550-6EA12D67E6A2}"/>
                    </a:ext>
                  </a:extLst>
                </p:cNvPr>
                <p:cNvGrpSpPr/>
                <p:nvPr/>
              </p:nvGrpSpPr>
              <p:grpSpPr>
                <a:xfrm rot="5400000">
                  <a:off x="7085020" y="3206970"/>
                  <a:ext cx="507766" cy="291114"/>
                  <a:chOff x="1282935" y="4356906"/>
                  <a:chExt cx="507766" cy="291114"/>
                </a:xfrm>
              </p:grpSpPr>
              <p:cxnSp>
                <p:nvCxnSpPr>
                  <p:cNvPr id="36" name="Straight Connector 35">
                    <a:extLst>
                      <a:ext uri="{FF2B5EF4-FFF2-40B4-BE49-F238E27FC236}">
                        <a16:creationId xmlns:a16="http://schemas.microsoft.com/office/drawing/2014/main" id="{B3873D9F-01F6-46FC-803D-D4BADF805006}"/>
                      </a:ext>
                    </a:extLst>
                  </p:cNvPr>
                  <p:cNvCxnSpPr>
                    <a:cxnSpLocks/>
                  </p:cNvCxnSpPr>
                  <p:nvPr/>
                </p:nvCxnSpPr>
                <p:spPr>
                  <a:xfrm rot="16200000">
                    <a:off x="1642313" y="4359748"/>
                    <a:ext cx="5673" cy="291103"/>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sp>
                <p:nvSpPr>
                  <p:cNvPr id="34" name="Oval 33">
                    <a:extLst>
                      <a:ext uri="{FF2B5EF4-FFF2-40B4-BE49-F238E27FC236}">
                        <a16:creationId xmlns:a16="http://schemas.microsoft.com/office/drawing/2014/main" id="{594D5A67-69C1-4D51-ACF5-8C71C2D19152}"/>
                      </a:ext>
                    </a:extLst>
                  </p:cNvPr>
                  <p:cNvSpPr/>
                  <p:nvPr/>
                </p:nvSpPr>
                <p:spPr>
                  <a:xfrm>
                    <a:off x="1282935" y="4356906"/>
                    <a:ext cx="287335" cy="29111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sp>
              <p:nvSpPr>
                <p:cNvPr id="42" name="Oval 41">
                  <a:extLst>
                    <a:ext uri="{FF2B5EF4-FFF2-40B4-BE49-F238E27FC236}">
                      <a16:creationId xmlns:a16="http://schemas.microsoft.com/office/drawing/2014/main" id="{B0A975C1-0001-43D3-B073-DAC259518623}"/>
                    </a:ext>
                  </a:extLst>
                </p:cNvPr>
                <p:cNvSpPr/>
                <p:nvPr/>
              </p:nvSpPr>
              <p:spPr>
                <a:xfrm rot="5400000">
                  <a:off x="7943793" y="3096755"/>
                  <a:ext cx="287335" cy="29111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5" name="Arc 74">
                  <a:extLst>
                    <a:ext uri="{FF2B5EF4-FFF2-40B4-BE49-F238E27FC236}">
                      <a16:creationId xmlns:a16="http://schemas.microsoft.com/office/drawing/2014/main" id="{00BACA83-15F5-4CD7-8CCC-10546E702A42}"/>
                    </a:ext>
                  </a:extLst>
                </p:cNvPr>
                <p:cNvSpPr/>
                <p:nvPr/>
              </p:nvSpPr>
              <p:spPr>
                <a:xfrm rot="16200000">
                  <a:off x="7136569" y="4832442"/>
                  <a:ext cx="193383" cy="213544"/>
                </a:xfrm>
                <a:prstGeom prst="arc">
                  <a:avLst>
                    <a:gd name="adj1" fmla="val 10887134"/>
                    <a:gd name="adj2" fmla="val 0"/>
                  </a:avLst>
                </a:prstGeom>
                <a:ln w="28575">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cxnSp>
              <p:nvCxnSpPr>
                <p:cNvPr id="76" name="Straight Connector 75">
                  <a:extLst>
                    <a:ext uri="{FF2B5EF4-FFF2-40B4-BE49-F238E27FC236}">
                      <a16:creationId xmlns:a16="http://schemas.microsoft.com/office/drawing/2014/main" id="{1D5F5D2B-1D40-4103-8146-1768D9581ED3}"/>
                    </a:ext>
                  </a:extLst>
                </p:cNvPr>
                <p:cNvCxnSpPr>
                  <a:cxnSpLocks/>
                </p:cNvCxnSpPr>
                <p:nvPr/>
              </p:nvCxnSpPr>
              <p:spPr>
                <a:xfrm flipH="1" flipV="1">
                  <a:off x="7223824" y="5023846"/>
                  <a:ext cx="1" cy="15240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sp>
              <p:nvSpPr>
                <p:cNvPr id="77" name="Arc 76">
                  <a:extLst>
                    <a:ext uri="{FF2B5EF4-FFF2-40B4-BE49-F238E27FC236}">
                      <a16:creationId xmlns:a16="http://schemas.microsoft.com/office/drawing/2014/main" id="{02F4CC67-FFEF-4201-B062-112CF15BB408}"/>
                    </a:ext>
                  </a:extLst>
                </p:cNvPr>
                <p:cNvSpPr/>
                <p:nvPr/>
              </p:nvSpPr>
              <p:spPr>
                <a:xfrm rot="16200000">
                  <a:off x="7896472" y="4830061"/>
                  <a:ext cx="193383" cy="213544"/>
                </a:xfrm>
                <a:prstGeom prst="arc">
                  <a:avLst>
                    <a:gd name="adj1" fmla="val 10887134"/>
                    <a:gd name="adj2" fmla="val 0"/>
                  </a:avLst>
                </a:prstGeom>
                <a:ln w="28575">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cxnSp>
              <p:nvCxnSpPr>
                <p:cNvPr id="78" name="Straight Connector 77">
                  <a:extLst>
                    <a:ext uri="{FF2B5EF4-FFF2-40B4-BE49-F238E27FC236}">
                      <a16:creationId xmlns:a16="http://schemas.microsoft.com/office/drawing/2014/main" id="{949AE987-CE08-4F36-8172-1FE2565259D5}"/>
                    </a:ext>
                  </a:extLst>
                </p:cNvPr>
                <p:cNvCxnSpPr>
                  <a:cxnSpLocks/>
                </p:cNvCxnSpPr>
                <p:nvPr/>
              </p:nvCxnSpPr>
              <p:spPr>
                <a:xfrm flipH="1" flipV="1">
                  <a:off x="7983727" y="5021465"/>
                  <a:ext cx="1" cy="15240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A949FBDA-70E1-4FEC-87FD-8AD2F630ECC2}"/>
                    </a:ext>
                  </a:extLst>
                </p:cNvPr>
                <p:cNvCxnSpPr>
                  <a:cxnSpLocks/>
                </p:cNvCxnSpPr>
                <p:nvPr/>
              </p:nvCxnSpPr>
              <p:spPr>
                <a:xfrm flipV="1">
                  <a:off x="2699773" y="4918166"/>
                  <a:ext cx="1" cy="244744"/>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grpSp>
        </p:grpSp>
        <p:sp>
          <p:nvSpPr>
            <p:cNvPr id="84" name="TextBox 83">
              <a:extLst>
                <a:ext uri="{FF2B5EF4-FFF2-40B4-BE49-F238E27FC236}">
                  <a16:creationId xmlns:a16="http://schemas.microsoft.com/office/drawing/2014/main" id="{583BEED9-B191-42FB-A273-22ECCACF7C43}"/>
                </a:ext>
              </a:extLst>
            </p:cNvPr>
            <p:cNvSpPr txBox="1"/>
            <p:nvPr/>
          </p:nvSpPr>
          <p:spPr>
            <a:xfrm>
              <a:off x="3964597" y="1917822"/>
              <a:ext cx="1199559" cy="369332"/>
            </a:xfrm>
            <a:prstGeom prst="rect">
              <a:avLst/>
            </a:prstGeom>
            <a:noFill/>
          </p:spPr>
          <p:txBody>
            <a:bodyPr wrap="none" rtlCol="0">
              <a:spAutoFit/>
            </a:bodyPr>
            <a:lstStyle/>
            <a:p>
              <a:r>
                <a:rPr lang="en-US" dirty="0">
                  <a:solidFill>
                    <a:schemeClr val="bg1"/>
                  </a:solidFill>
                </a:rPr>
                <a:t>Active wire</a:t>
              </a:r>
              <a:endParaRPr lang="en-AU" dirty="0">
                <a:solidFill>
                  <a:schemeClr val="bg1"/>
                </a:solidFill>
              </a:endParaRPr>
            </a:p>
          </p:txBody>
        </p:sp>
        <p:sp>
          <p:nvSpPr>
            <p:cNvPr id="85" name="TextBox 84">
              <a:extLst>
                <a:ext uri="{FF2B5EF4-FFF2-40B4-BE49-F238E27FC236}">
                  <a16:creationId xmlns:a16="http://schemas.microsoft.com/office/drawing/2014/main" id="{20DB47A3-356D-4A5A-8481-DCDA448C2D85}"/>
                </a:ext>
              </a:extLst>
            </p:cNvPr>
            <p:cNvSpPr txBox="1"/>
            <p:nvPr/>
          </p:nvSpPr>
          <p:spPr>
            <a:xfrm>
              <a:off x="3530803" y="4778492"/>
              <a:ext cx="1331775" cy="369332"/>
            </a:xfrm>
            <a:prstGeom prst="rect">
              <a:avLst/>
            </a:prstGeom>
            <a:noFill/>
          </p:spPr>
          <p:txBody>
            <a:bodyPr wrap="none" rtlCol="0">
              <a:spAutoFit/>
            </a:bodyPr>
            <a:lstStyle/>
            <a:p>
              <a:r>
                <a:rPr lang="en-US" dirty="0">
                  <a:solidFill>
                    <a:schemeClr val="bg1"/>
                  </a:solidFill>
                </a:rPr>
                <a:t>Neutral wire</a:t>
              </a:r>
              <a:endParaRPr lang="en-AU" dirty="0">
                <a:solidFill>
                  <a:schemeClr val="bg1"/>
                </a:solidFill>
              </a:endParaRPr>
            </a:p>
          </p:txBody>
        </p:sp>
        <p:sp>
          <p:nvSpPr>
            <p:cNvPr id="86" name="TextBox 85">
              <a:extLst>
                <a:ext uri="{FF2B5EF4-FFF2-40B4-BE49-F238E27FC236}">
                  <a16:creationId xmlns:a16="http://schemas.microsoft.com/office/drawing/2014/main" id="{F4777913-D73F-485A-94A5-75F29EEB0FF3}"/>
                </a:ext>
              </a:extLst>
            </p:cNvPr>
            <p:cNvSpPr txBox="1"/>
            <p:nvPr/>
          </p:nvSpPr>
          <p:spPr>
            <a:xfrm>
              <a:off x="3116692" y="5260822"/>
              <a:ext cx="1119024" cy="369332"/>
            </a:xfrm>
            <a:prstGeom prst="rect">
              <a:avLst/>
            </a:prstGeom>
            <a:noFill/>
          </p:spPr>
          <p:txBody>
            <a:bodyPr wrap="none" rtlCol="0">
              <a:spAutoFit/>
            </a:bodyPr>
            <a:lstStyle/>
            <a:p>
              <a:r>
                <a:rPr lang="en-US" dirty="0">
                  <a:solidFill>
                    <a:schemeClr val="bg1"/>
                  </a:solidFill>
                </a:rPr>
                <a:t>Earth wire</a:t>
              </a:r>
              <a:endParaRPr lang="en-AU" dirty="0">
                <a:solidFill>
                  <a:schemeClr val="bg1"/>
                </a:solidFill>
              </a:endParaRPr>
            </a:p>
          </p:txBody>
        </p:sp>
        <p:grpSp>
          <p:nvGrpSpPr>
            <p:cNvPr id="88" name="Group 87">
              <a:extLst>
                <a:ext uri="{FF2B5EF4-FFF2-40B4-BE49-F238E27FC236}">
                  <a16:creationId xmlns:a16="http://schemas.microsoft.com/office/drawing/2014/main" id="{8BE188C6-8953-4C18-A400-65D856FD9B00}"/>
                </a:ext>
              </a:extLst>
            </p:cNvPr>
            <p:cNvGrpSpPr/>
            <p:nvPr/>
          </p:nvGrpSpPr>
          <p:grpSpPr>
            <a:xfrm rot="5400000">
              <a:off x="5783071" y="3274534"/>
              <a:ext cx="287335" cy="291114"/>
              <a:chOff x="3211400" y="5410191"/>
              <a:chExt cx="287335" cy="291114"/>
            </a:xfrm>
          </p:grpSpPr>
          <p:sp>
            <p:nvSpPr>
              <p:cNvPr id="92" name="Oval 91">
                <a:extLst>
                  <a:ext uri="{FF2B5EF4-FFF2-40B4-BE49-F238E27FC236}">
                    <a16:creationId xmlns:a16="http://schemas.microsoft.com/office/drawing/2014/main" id="{1FCD78F1-9325-4B07-99F3-C02AFC6A1111}"/>
                  </a:ext>
                </a:extLst>
              </p:cNvPr>
              <p:cNvSpPr/>
              <p:nvPr/>
            </p:nvSpPr>
            <p:spPr>
              <a:xfrm>
                <a:off x="3211400" y="5410191"/>
                <a:ext cx="287335" cy="29111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0" name="Freeform: Shape 89">
                <a:extLst>
                  <a:ext uri="{FF2B5EF4-FFF2-40B4-BE49-F238E27FC236}">
                    <a16:creationId xmlns:a16="http://schemas.microsoft.com/office/drawing/2014/main" id="{A8D71AEF-5321-40A2-8B71-6E7D64750584}"/>
                  </a:ext>
                </a:extLst>
              </p:cNvPr>
              <p:cNvSpPr/>
              <p:nvPr/>
            </p:nvSpPr>
            <p:spPr>
              <a:xfrm>
                <a:off x="3280127" y="5481566"/>
                <a:ext cx="150460" cy="90515"/>
              </a:xfrm>
              <a:custGeom>
                <a:avLst/>
                <a:gdLst>
                  <a:gd name="connsiteX0" fmla="*/ 0 w 150019"/>
                  <a:gd name="connsiteY0" fmla="*/ 90487 h 91126"/>
                  <a:gd name="connsiteX1" fmla="*/ 69056 w 150019"/>
                  <a:gd name="connsiteY1" fmla="*/ 0 h 91126"/>
                  <a:gd name="connsiteX2" fmla="*/ 150019 w 150019"/>
                  <a:gd name="connsiteY2" fmla="*/ 90487 h 91126"/>
                  <a:gd name="connsiteX0" fmla="*/ 0 w 150019"/>
                  <a:gd name="connsiteY0" fmla="*/ 90487 h 90487"/>
                  <a:gd name="connsiteX1" fmla="*/ 69056 w 150019"/>
                  <a:gd name="connsiteY1" fmla="*/ 0 h 90487"/>
                  <a:gd name="connsiteX2" fmla="*/ 150019 w 150019"/>
                  <a:gd name="connsiteY2" fmla="*/ 90487 h 90487"/>
                  <a:gd name="connsiteX0" fmla="*/ 253 w 150272"/>
                  <a:gd name="connsiteY0" fmla="*/ 90487 h 90487"/>
                  <a:gd name="connsiteX1" fmla="*/ 69309 w 150272"/>
                  <a:gd name="connsiteY1" fmla="*/ 0 h 90487"/>
                  <a:gd name="connsiteX2" fmla="*/ 150272 w 150272"/>
                  <a:gd name="connsiteY2" fmla="*/ 90487 h 90487"/>
                  <a:gd name="connsiteX0" fmla="*/ 565 w 150584"/>
                  <a:gd name="connsiteY0" fmla="*/ 90515 h 90515"/>
                  <a:gd name="connsiteX1" fmla="*/ 69621 w 150584"/>
                  <a:gd name="connsiteY1" fmla="*/ 28 h 90515"/>
                  <a:gd name="connsiteX2" fmla="*/ 150584 w 150584"/>
                  <a:gd name="connsiteY2" fmla="*/ 90515 h 90515"/>
                  <a:gd name="connsiteX0" fmla="*/ 441 w 150460"/>
                  <a:gd name="connsiteY0" fmla="*/ 90515 h 90515"/>
                  <a:gd name="connsiteX1" fmla="*/ 69497 w 150460"/>
                  <a:gd name="connsiteY1" fmla="*/ 28 h 90515"/>
                  <a:gd name="connsiteX2" fmla="*/ 150460 w 150460"/>
                  <a:gd name="connsiteY2" fmla="*/ 90515 h 90515"/>
                  <a:gd name="connsiteX0" fmla="*/ 441 w 150460"/>
                  <a:gd name="connsiteY0" fmla="*/ 90515 h 90515"/>
                  <a:gd name="connsiteX1" fmla="*/ 69497 w 150460"/>
                  <a:gd name="connsiteY1" fmla="*/ 28 h 90515"/>
                  <a:gd name="connsiteX2" fmla="*/ 150460 w 150460"/>
                  <a:gd name="connsiteY2" fmla="*/ 90515 h 90515"/>
                </a:gdLst>
                <a:ahLst/>
                <a:cxnLst>
                  <a:cxn ang="0">
                    <a:pos x="connsiteX0" y="connsiteY0"/>
                  </a:cxn>
                  <a:cxn ang="0">
                    <a:pos x="connsiteX1" y="connsiteY1"/>
                  </a:cxn>
                  <a:cxn ang="0">
                    <a:pos x="connsiteX2" y="connsiteY2"/>
                  </a:cxn>
                </a:cxnLst>
                <a:rect l="l" t="t" r="r" b="b"/>
                <a:pathLst>
                  <a:path w="150460" h="90515">
                    <a:moveTo>
                      <a:pt x="441" y="90515"/>
                    </a:moveTo>
                    <a:cubicBezTo>
                      <a:pt x="-3727" y="46461"/>
                      <a:pt x="21871" y="1219"/>
                      <a:pt x="69497" y="28"/>
                    </a:cubicBezTo>
                    <a:cubicBezTo>
                      <a:pt x="117123" y="-1163"/>
                      <a:pt x="147285" y="34556"/>
                      <a:pt x="150460" y="90515"/>
                    </a:cubicBezTo>
                  </a:path>
                </a:pathLst>
              </a:cu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grpSp>
        <p:grpSp>
          <p:nvGrpSpPr>
            <p:cNvPr id="95" name="Group 94">
              <a:extLst>
                <a:ext uri="{FF2B5EF4-FFF2-40B4-BE49-F238E27FC236}">
                  <a16:creationId xmlns:a16="http://schemas.microsoft.com/office/drawing/2014/main" id="{7D5021A3-9F31-47DC-BE13-A3F6FB1B1261}"/>
                </a:ext>
              </a:extLst>
            </p:cNvPr>
            <p:cNvGrpSpPr/>
            <p:nvPr/>
          </p:nvGrpSpPr>
          <p:grpSpPr>
            <a:xfrm rot="5400000">
              <a:off x="6540277" y="3266923"/>
              <a:ext cx="287335" cy="291114"/>
              <a:chOff x="3211399" y="5410191"/>
              <a:chExt cx="287335" cy="291114"/>
            </a:xfrm>
          </p:grpSpPr>
          <p:sp>
            <p:nvSpPr>
              <p:cNvPr id="99" name="Oval 98">
                <a:extLst>
                  <a:ext uri="{FF2B5EF4-FFF2-40B4-BE49-F238E27FC236}">
                    <a16:creationId xmlns:a16="http://schemas.microsoft.com/office/drawing/2014/main" id="{B9D8DEE9-89F5-4B13-B098-F78C1639999D}"/>
                  </a:ext>
                </a:extLst>
              </p:cNvPr>
              <p:cNvSpPr/>
              <p:nvPr/>
            </p:nvSpPr>
            <p:spPr>
              <a:xfrm>
                <a:off x="3211399" y="5410191"/>
                <a:ext cx="287335" cy="29111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7" name="Freeform: Shape 96">
                <a:extLst>
                  <a:ext uri="{FF2B5EF4-FFF2-40B4-BE49-F238E27FC236}">
                    <a16:creationId xmlns:a16="http://schemas.microsoft.com/office/drawing/2014/main" id="{CC975E11-CB9D-4032-AA95-1CDBB8621C68}"/>
                  </a:ext>
                </a:extLst>
              </p:cNvPr>
              <p:cNvSpPr/>
              <p:nvPr/>
            </p:nvSpPr>
            <p:spPr>
              <a:xfrm>
                <a:off x="3283303" y="5464940"/>
                <a:ext cx="150460" cy="90515"/>
              </a:xfrm>
              <a:custGeom>
                <a:avLst/>
                <a:gdLst>
                  <a:gd name="connsiteX0" fmla="*/ 0 w 150019"/>
                  <a:gd name="connsiteY0" fmla="*/ 90487 h 91126"/>
                  <a:gd name="connsiteX1" fmla="*/ 69056 w 150019"/>
                  <a:gd name="connsiteY1" fmla="*/ 0 h 91126"/>
                  <a:gd name="connsiteX2" fmla="*/ 150019 w 150019"/>
                  <a:gd name="connsiteY2" fmla="*/ 90487 h 91126"/>
                  <a:gd name="connsiteX0" fmla="*/ 0 w 150019"/>
                  <a:gd name="connsiteY0" fmla="*/ 90487 h 90487"/>
                  <a:gd name="connsiteX1" fmla="*/ 69056 w 150019"/>
                  <a:gd name="connsiteY1" fmla="*/ 0 h 90487"/>
                  <a:gd name="connsiteX2" fmla="*/ 150019 w 150019"/>
                  <a:gd name="connsiteY2" fmla="*/ 90487 h 90487"/>
                  <a:gd name="connsiteX0" fmla="*/ 253 w 150272"/>
                  <a:gd name="connsiteY0" fmla="*/ 90487 h 90487"/>
                  <a:gd name="connsiteX1" fmla="*/ 69309 w 150272"/>
                  <a:gd name="connsiteY1" fmla="*/ 0 h 90487"/>
                  <a:gd name="connsiteX2" fmla="*/ 150272 w 150272"/>
                  <a:gd name="connsiteY2" fmla="*/ 90487 h 90487"/>
                  <a:gd name="connsiteX0" fmla="*/ 565 w 150584"/>
                  <a:gd name="connsiteY0" fmla="*/ 90515 h 90515"/>
                  <a:gd name="connsiteX1" fmla="*/ 69621 w 150584"/>
                  <a:gd name="connsiteY1" fmla="*/ 28 h 90515"/>
                  <a:gd name="connsiteX2" fmla="*/ 150584 w 150584"/>
                  <a:gd name="connsiteY2" fmla="*/ 90515 h 90515"/>
                  <a:gd name="connsiteX0" fmla="*/ 441 w 150460"/>
                  <a:gd name="connsiteY0" fmla="*/ 90515 h 90515"/>
                  <a:gd name="connsiteX1" fmla="*/ 69497 w 150460"/>
                  <a:gd name="connsiteY1" fmla="*/ 28 h 90515"/>
                  <a:gd name="connsiteX2" fmla="*/ 150460 w 150460"/>
                  <a:gd name="connsiteY2" fmla="*/ 90515 h 90515"/>
                  <a:gd name="connsiteX0" fmla="*/ 441 w 150460"/>
                  <a:gd name="connsiteY0" fmla="*/ 90515 h 90515"/>
                  <a:gd name="connsiteX1" fmla="*/ 69497 w 150460"/>
                  <a:gd name="connsiteY1" fmla="*/ 28 h 90515"/>
                  <a:gd name="connsiteX2" fmla="*/ 150460 w 150460"/>
                  <a:gd name="connsiteY2" fmla="*/ 90515 h 90515"/>
                </a:gdLst>
                <a:ahLst/>
                <a:cxnLst>
                  <a:cxn ang="0">
                    <a:pos x="connsiteX0" y="connsiteY0"/>
                  </a:cxn>
                  <a:cxn ang="0">
                    <a:pos x="connsiteX1" y="connsiteY1"/>
                  </a:cxn>
                  <a:cxn ang="0">
                    <a:pos x="connsiteX2" y="connsiteY2"/>
                  </a:cxn>
                </a:cxnLst>
                <a:rect l="l" t="t" r="r" b="b"/>
                <a:pathLst>
                  <a:path w="150460" h="90515">
                    <a:moveTo>
                      <a:pt x="441" y="90515"/>
                    </a:moveTo>
                    <a:cubicBezTo>
                      <a:pt x="-3727" y="46461"/>
                      <a:pt x="21871" y="1219"/>
                      <a:pt x="69497" y="28"/>
                    </a:cubicBezTo>
                    <a:cubicBezTo>
                      <a:pt x="117123" y="-1163"/>
                      <a:pt x="147285" y="34556"/>
                      <a:pt x="150460" y="90515"/>
                    </a:cubicBezTo>
                  </a:path>
                </a:pathLst>
              </a:cu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grpSp>
        <p:grpSp>
          <p:nvGrpSpPr>
            <p:cNvPr id="102" name="Group 101">
              <a:extLst>
                <a:ext uri="{FF2B5EF4-FFF2-40B4-BE49-F238E27FC236}">
                  <a16:creationId xmlns:a16="http://schemas.microsoft.com/office/drawing/2014/main" id="{27EA22A0-5D06-4CF8-8B1F-4E0BA5FC309C}"/>
                </a:ext>
              </a:extLst>
            </p:cNvPr>
            <p:cNvGrpSpPr/>
            <p:nvPr/>
          </p:nvGrpSpPr>
          <p:grpSpPr>
            <a:xfrm rot="5400000">
              <a:off x="7293421" y="3273570"/>
              <a:ext cx="287335" cy="291114"/>
              <a:chOff x="3211399" y="5410191"/>
              <a:chExt cx="287335" cy="291114"/>
            </a:xfrm>
          </p:grpSpPr>
          <p:sp>
            <p:nvSpPr>
              <p:cNvPr id="106" name="Oval 105">
                <a:extLst>
                  <a:ext uri="{FF2B5EF4-FFF2-40B4-BE49-F238E27FC236}">
                    <a16:creationId xmlns:a16="http://schemas.microsoft.com/office/drawing/2014/main" id="{647E362D-44C8-42E3-B6B7-772D2DC185BF}"/>
                  </a:ext>
                </a:extLst>
              </p:cNvPr>
              <p:cNvSpPr/>
              <p:nvPr/>
            </p:nvSpPr>
            <p:spPr>
              <a:xfrm>
                <a:off x="3211399" y="5410191"/>
                <a:ext cx="287335" cy="29111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4" name="Freeform: Shape 103">
                <a:extLst>
                  <a:ext uri="{FF2B5EF4-FFF2-40B4-BE49-F238E27FC236}">
                    <a16:creationId xmlns:a16="http://schemas.microsoft.com/office/drawing/2014/main" id="{4254E7D0-1A83-4CBE-B3DB-EDD84504608B}"/>
                  </a:ext>
                </a:extLst>
              </p:cNvPr>
              <p:cNvSpPr/>
              <p:nvPr/>
            </p:nvSpPr>
            <p:spPr>
              <a:xfrm>
                <a:off x="3283303" y="5464940"/>
                <a:ext cx="150460" cy="90515"/>
              </a:xfrm>
              <a:custGeom>
                <a:avLst/>
                <a:gdLst>
                  <a:gd name="connsiteX0" fmla="*/ 0 w 150019"/>
                  <a:gd name="connsiteY0" fmla="*/ 90487 h 91126"/>
                  <a:gd name="connsiteX1" fmla="*/ 69056 w 150019"/>
                  <a:gd name="connsiteY1" fmla="*/ 0 h 91126"/>
                  <a:gd name="connsiteX2" fmla="*/ 150019 w 150019"/>
                  <a:gd name="connsiteY2" fmla="*/ 90487 h 91126"/>
                  <a:gd name="connsiteX0" fmla="*/ 0 w 150019"/>
                  <a:gd name="connsiteY0" fmla="*/ 90487 h 90487"/>
                  <a:gd name="connsiteX1" fmla="*/ 69056 w 150019"/>
                  <a:gd name="connsiteY1" fmla="*/ 0 h 90487"/>
                  <a:gd name="connsiteX2" fmla="*/ 150019 w 150019"/>
                  <a:gd name="connsiteY2" fmla="*/ 90487 h 90487"/>
                  <a:gd name="connsiteX0" fmla="*/ 253 w 150272"/>
                  <a:gd name="connsiteY0" fmla="*/ 90487 h 90487"/>
                  <a:gd name="connsiteX1" fmla="*/ 69309 w 150272"/>
                  <a:gd name="connsiteY1" fmla="*/ 0 h 90487"/>
                  <a:gd name="connsiteX2" fmla="*/ 150272 w 150272"/>
                  <a:gd name="connsiteY2" fmla="*/ 90487 h 90487"/>
                  <a:gd name="connsiteX0" fmla="*/ 565 w 150584"/>
                  <a:gd name="connsiteY0" fmla="*/ 90515 h 90515"/>
                  <a:gd name="connsiteX1" fmla="*/ 69621 w 150584"/>
                  <a:gd name="connsiteY1" fmla="*/ 28 h 90515"/>
                  <a:gd name="connsiteX2" fmla="*/ 150584 w 150584"/>
                  <a:gd name="connsiteY2" fmla="*/ 90515 h 90515"/>
                  <a:gd name="connsiteX0" fmla="*/ 441 w 150460"/>
                  <a:gd name="connsiteY0" fmla="*/ 90515 h 90515"/>
                  <a:gd name="connsiteX1" fmla="*/ 69497 w 150460"/>
                  <a:gd name="connsiteY1" fmla="*/ 28 h 90515"/>
                  <a:gd name="connsiteX2" fmla="*/ 150460 w 150460"/>
                  <a:gd name="connsiteY2" fmla="*/ 90515 h 90515"/>
                  <a:gd name="connsiteX0" fmla="*/ 441 w 150460"/>
                  <a:gd name="connsiteY0" fmla="*/ 90515 h 90515"/>
                  <a:gd name="connsiteX1" fmla="*/ 69497 w 150460"/>
                  <a:gd name="connsiteY1" fmla="*/ 28 h 90515"/>
                  <a:gd name="connsiteX2" fmla="*/ 150460 w 150460"/>
                  <a:gd name="connsiteY2" fmla="*/ 90515 h 90515"/>
                </a:gdLst>
                <a:ahLst/>
                <a:cxnLst>
                  <a:cxn ang="0">
                    <a:pos x="connsiteX0" y="connsiteY0"/>
                  </a:cxn>
                  <a:cxn ang="0">
                    <a:pos x="connsiteX1" y="connsiteY1"/>
                  </a:cxn>
                  <a:cxn ang="0">
                    <a:pos x="connsiteX2" y="connsiteY2"/>
                  </a:cxn>
                </a:cxnLst>
                <a:rect l="l" t="t" r="r" b="b"/>
                <a:pathLst>
                  <a:path w="150460" h="90515">
                    <a:moveTo>
                      <a:pt x="441" y="90515"/>
                    </a:moveTo>
                    <a:cubicBezTo>
                      <a:pt x="-3727" y="46461"/>
                      <a:pt x="21871" y="1219"/>
                      <a:pt x="69497" y="28"/>
                    </a:cubicBezTo>
                    <a:cubicBezTo>
                      <a:pt x="117123" y="-1163"/>
                      <a:pt x="147285" y="34556"/>
                      <a:pt x="150460" y="90515"/>
                    </a:cubicBezTo>
                  </a:path>
                </a:pathLst>
              </a:cu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grpSp>
      </p:grpSp>
    </p:spTree>
    <p:extLst>
      <p:ext uri="{BB962C8B-B14F-4D97-AF65-F5344CB8AC3E}">
        <p14:creationId xmlns:p14="http://schemas.microsoft.com/office/powerpoint/2010/main" val="100397621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CCC12-178D-4071-ADB2-23B6DB0C87C7}"/>
              </a:ext>
            </a:extLst>
          </p:cNvPr>
          <p:cNvSpPr>
            <a:spLocks noGrp="1"/>
          </p:cNvSpPr>
          <p:nvPr>
            <p:ph type="title"/>
          </p:nvPr>
        </p:nvSpPr>
        <p:spPr/>
        <p:txBody>
          <a:bodyPr/>
          <a:lstStyle/>
          <a:p>
            <a:r>
              <a:rPr lang="en-US" dirty="0"/>
              <a:t>Typical Household circuit</a:t>
            </a:r>
            <a:endParaRPr lang="en-AU" dirty="0"/>
          </a:p>
        </p:txBody>
      </p:sp>
      <p:sp>
        <p:nvSpPr>
          <p:cNvPr id="84" name="TextBox 83">
            <a:extLst>
              <a:ext uri="{FF2B5EF4-FFF2-40B4-BE49-F238E27FC236}">
                <a16:creationId xmlns:a16="http://schemas.microsoft.com/office/drawing/2014/main" id="{583BEED9-B191-42FB-A273-22ECCACF7C43}"/>
              </a:ext>
            </a:extLst>
          </p:cNvPr>
          <p:cNvSpPr txBox="1"/>
          <p:nvPr/>
        </p:nvSpPr>
        <p:spPr>
          <a:xfrm>
            <a:off x="3964597" y="1917822"/>
            <a:ext cx="1199559" cy="369332"/>
          </a:xfrm>
          <a:prstGeom prst="rect">
            <a:avLst/>
          </a:prstGeom>
          <a:noFill/>
        </p:spPr>
        <p:txBody>
          <a:bodyPr wrap="none" rtlCol="0">
            <a:spAutoFit/>
          </a:bodyPr>
          <a:lstStyle/>
          <a:p>
            <a:r>
              <a:rPr lang="en-US" dirty="0">
                <a:solidFill>
                  <a:schemeClr val="bg1"/>
                </a:solidFill>
              </a:rPr>
              <a:t>Active wire</a:t>
            </a:r>
            <a:endParaRPr lang="en-AU" dirty="0">
              <a:solidFill>
                <a:schemeClr val="bg1"/>
              </a:solidFill>
            </a:endParaRPr>
          </a:p>
        </p:txBody>
      </p:sp>
      <p:sp>
        <p:nvSpPr>
          <p:cNvPr id="85" name="TextBox 84">
            <a:extLst>
              <a:ext uri="{FF2B5EF4-FFF2-40B4-BE49-F238E27FC236}">
                <a16:creationId xmlns:a16="http://schemas.microsoft.com/office/drawing/2014/main" id="{20DB47A3-356D-4A5A-8481-DCDA448C2D85}"/>
              </a:ext>
            </a:extLst>
          </p:cNvPr>
          <p:cNvSpPr txBox="1"/>
          <p:nvPr/>
        </p:nvSpPr>
        <p:spPr>
          <a:xfrm>
            <a:off x="3530803" y="4778492"/>
            <a:ext cx="1331775" cy="369332"/>
          </a:xfrm>
          <a:prstGeom prst="rect">
            <a:avLst/>
          </a:prstGeom>
          <a:noFill/>
        </p:spPr>
        <p:txBody>
          <a:bodyPr wrap="none" rtlCol="0">
            <a:spAutoFit/>
          </a:bodyPr>
          <a:lstStyle/>
          <a:p>
            <a:r>
              <a:rPr lang="en-US" dirty="0">
                <a:solidFill>
                  <a:schemeClr val="bg1"/>
                </a:solidFill>
              </a:rPr>
              <a:t>Neutral wire</a:t>
            </a:r>
            <a:endParaRPr lang="en-AU" dirty="0">
              <a:solidFill>
                <a:schemeClr val="bg1"/>
              </a:solidFill>
            </a:endParaRPr>
          </a:p>
        </p:txBody>
      </p:sp>
      <p:sp>
        <p:nvSpPr>
          <p:cNvPr id="86" name="TextBox 85">
            <a:extLst>
              <a:ext uri="{FF2B5EF4-FFF2-40B4-BE49-F238E27FC236}">
                <a16:creationId xmlns:a16="http://schemas.microsoft.com/office/drawing/2014/main" id="{F4777913-D73F-485A-94A5-75F29EEB0FF3}"/>
              </a:ext>
            </a:extLst>
          </p:cNvPr>
          <p:cNvSpPr txBox="1"/>
          <p:nvPr/>
        </p:nvSpPr>
        <p:spPr>
          <a:xfrm>
            <a:off x="3116692" y="5260822"/>
            <a:ext cx="1119024" cy="369332"/>
          </a:xfrm>
          <a:prstGeom prst="rect">
            <a:avLst/>
          </a:prstGeom>
          <a:noFill/>
        </p:spPr>
        <p:txBody>
          <a:bodyPr wrap="none" rtlCol="0">
            <a:spAutoFit/>
          </a:bodyPr>
          <a:lstStyle/>
          <a:p>
            <a:r>
              <a:rPr lang="en-US" dirty="0">
                <a:solidFill>
                  <a:schemeClr val="bg1"/>
                </a:solidFill>
              </a:rPr>
              <a:t>Earth wire</a:t>
            </a:r>
            <a:endParaRPr lang="en-AU" dirty="0">
              <a:solidFill>
                <a:schemeClr val="bg1"/>
              </a:solidFill>
            </a:endParaRPr>
          </a:p>
        </p:txBody>
      </p:sp>
      <p:sp>
        <p:nvSpPr>
          <p:cNvPr id="87" name="TextBox 86">
            <a:extLst>
              <a:ext uri="{FF2B5EF4-FFF2-40B4-BE49-F238E27FC236}">
                <a16:creationId xmlns:a16="http://schemas.microsoft.com/office/drawing/2014/main" id="{A0B27C86-3452-4AC0-BF68-4599A838A9F7}"/>
              </a:ext>
            </a:extLst>
          </p:cNvPr>
          <p:cNvSpPr txBox="1"/>
          <p:nvPr/>
        </p:nvSpPr>
        <p:spPr>
          <a:xfrm>
            <a:off x="8246235" y="1567626"/>
            <a:ext cx="3258618" cy="923330"/>
          </a:xfrm>
          <a:prstGeom prst="rect">
            <a:avLst/>
          </a:prstGeom>
          <a:noFill/>
        </p:spPr>
        <p:txBody>
          <a:bodyPr wrap="square" rtlCol="0">
            <a:spAutoFit/>
          </a:bodyPr>
          <a:lstStyle/>
          <a:p>
            <a:pPr marL="285750" indent="-285750">
              <a:buFont typeface="Arial" panose="020B0604020202020204" pitchFamily="34" charset="0"/>
              <a:buChar char="•"/>
            </a:pPr>
            <a:r>
              <a:rPr lang="en-US" dirty="0"/>
              <a:t>Devices connected in parallel so they can be turned on and off independently</a:t>
            </a:r>
            <a:endParaRPr lang="en-AU" dirty="0"/>
          </a:p>
        </p:txBody>
      </p:sp>
      <p:grpSp>
        <p:nvGrpSpPr>
          <p:cNvPr id="80" name="Group 79">
            <a:extLst>
              <a:ext uri="{FF2B5EF4-FFF2-40B4-BE49-F238E27FC236}">
                <a16:creationId xmlns:a16="http://schemas.microsoft.com/office/drawing/2014/main" id="{8FD5FC0D-6432-42D4-B915-C5257CB4CAC4}"/>
              </a:ext>
            </a:extLst>
          </p:cNvPr>
          <p:cNvGrpSpPr/>
          <p:nvPr/>
        </p:nvGrpSpPr>
        <p:grpSpPr>
          <a:xfrm>
            <a:off x="1137542" y="1868075"/>
            <a:ext cx="6959600" cy="3943711"/>
            <a:chOff x="1137542" y="1868075"/>
            <a:chExt cx="6959600" cy="3943711"/>
          </a:xfrm>
        </p:grpSpPr>
        <p:grpSp>
          <p:nvGrpSpPr>
            <p:cNvPr id="88" name="Group 87">
              <a:extLst>
                <a:ext uri="{FF2B5EF4-FFF2-40B4-BE49-F238E27FC236}">
                  <a16:creationId xmlns:a16="http://schemas.microsoft.com/office/drawing/2014/main" id="{F3D8B798-7FF0-42D7-BE0D-5C244BE7E5AD}"/>
                </a:ext>
              </a:extLst>
            </p:cNvPr>
            <p:cNvGrpSpPr/>
            <p:nvPr/>
          </p:nvGrpSpPr>
          <p:grpSpPr>
            <a:xfrm>
              <a:off x="1137542" y="1868075"/>
              <a:ext cx="6959600" cy="3943711"/>
              <a:chOff x="1786829" y="1696279"/>
              <a:chExt cx="6959600" cy="3943711"/>
            </a:xfrm>
          </p:grpSpPr>
          <p:sp>
            <p:nvSpPr>
              <p:cNvPr id="101" name="Rectangle 100">
                <a:extLst>
                  <a:ext uri="{FF2B5EF4-FFF2-40B4-BE49-F238E27FC236}">
                    <a16:creationId xmlns:a16="http://schemas.microsoft.com/office/drawing/2014/main" id="{6CEA22C8-511E-47A9-A5E0-32E991DEE40D}"/>
                  </a:ext>
                </a:extLst>
              </p:cNvPr>
              <p:cNvSpPr/>
              <p:nvPr/>
            </p:nvSpPr>
            <p:spPr>
              <a:xfrm>
                <a:off x="1786829" y="1696279"/>
                <a:ext cx="6959600" cy="3943711"/>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nvGrpSpPr>
              <p:cNvPr id="102" name="Group 101">
                <a:extLst>
                  <a:ext uri="{FF2B5EF4-FFF2-40B4-BE49-F238E27FC236}">
                    <a16:creationId xmlns:a16="http://schemas.microsoft.com/office/drawing/2014/main" id="{9C4E6B7C-6866-497F-8BEB-92DA462F9EE1}"/>
                  </a:ext>
                </a:extLst>
              </p:cNvPr>
              <p:cNvGrpSpPr/>
              <p:nvPr/>
            </p:nvGrpSpPr>
            <p:grpSpPr>
              <a:xfrm>
                <a:off x="2001435" y="1921534"/>
                <a:ext cx="6241347" cy="3519458"/>
                <a:chOff x="2001435" y="1921534"/>
                <a:chExt cx="6241347" cy="3519458"/>
              </a:xfrm>
            </p:grpSpPr>
            <p:grpSp>
              <p:nvGrpSpPr>
                <p:cNvPr id="103" name="Group 102">
                  <a:extLst>
                    <a:ext uri="{FF2B5EF4-FFF2-40B4-BE49-F238E27FC236}">
                      <a16:creationId xmlns:a16="http://schemas.microsoft.com/office/drawing/2014/main" id="{0528CAAA-9D39-43BA-9BEE-F63221DF4EB7}"/>
                    </a:ext>
                  </a:extLst>
                </p:cNvPr>
                <p:cNvGrpSpPr/>
                <p:nvPr/>
              </p:nvGrpSpPr>
              <p:grpSpPr>
                <a:xfrm rot="5400000">
                  <a:off x="6084880" y="2537131"/>
                  <a:ext cx="1111479" cy="161853"/>
                  <a:chOff x="1086195" y="2319563"/>
                  <a:chExt cx="1111479" cy="161853"/>
                </a:xfrm>
              </p:grpSpPr>
              <p:cxnSp>
                <p:nvCxnSpPr>
                  <p:cNvPr id="146" name="Straight Connector 145">
                    <a:extLst>
                      <a:ext uri="{FF2B5EF4-FFF2-40B4-BE49-F238E27FC236}">
                        <a16:creationId xmlns:a16="http://schemas.microsoft.com/office/drawing/2014/main" id="{B614F153-B031-4F55-8FE7-8ADC6CFA0681}"/>
                      </a:ext>
                    </a:extLst>
                  </p:cNvPr>
                  <p:cNvCxnSpPr>
                    <a:cxnSpLocks/>
                  </p:cNvCxnSpPr>
                  <p:nvPr/>
                </p:nvCxnSpPr>
                <p:spPr>
                  <a:xfrm>
                    <a:off x="1086195" y="2474423"/>
                    <a:ext cx="254930" cy="0"/>
                  </a:xfrm>
                  <a:prstGeom prst="line">
                    <a:avLst/>
                  </a:prstGeom>
                  <a:ln w="285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A5701DED-42FE-46E7-A4D0-F4668E7011A8}"/>
                      </a:ext>
                    </a:extLst>
                  </p:cNvPr>
                  <p:cNvCxnSpPr>
                    <a:cxnSpLocks/>
                    <a:endCxn id="100" idx="0"/>
                  </p:cNvCxnSpPr>
                  <p:nvPr/>
                </p:nvCxnSpPr>
                <p:spPr>
                  <a:xfrm rot="16200000" flipH="1">
                    <a:off x="1894549" y="2178291"/>
                    <a:ext cx="6991" cy="599259"/>
                  </a:xfrm>
                  <a:prstGeom prst="line">
                    <a:avLst/>
                  </a:prstGeom>
                  <a:ln w="285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889D0615-A340-4F17-9D2B-52F7B5281AEF}"/>
                      </a:ext>
                    </a:extLst>
                  </p:cNvPr>
                  <p:cNvCxnSpPr>
                    <a:cxnSpLocks/>
                  </p:cNvCxnSpPr>
                  <p:nvPr/>
                </p:nvCxnSpPr>
                <p:spPr>
                  <a:xfrm flipV="1">
                    <a:off x="1341125" y="2319563"/>
                    <a:ext cx="302026" cy="147601"/>
                  </a:xfrm>
                  <a:prstGeom prst="line">
                    <a:avLst/>
                  </a:prstGeom>
                  <a:ln w="285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104" name="Group 103">
                  <a:extLst>
                    <a:ext uri="{FF2B5EF4-FFF2-40B4-BE49-F238E27FC236}">
                      <a16:creationId xmlns:a16="http://schemas.microsoft.com/office/drawing/2014/main" id="{BE57A16D-85E3-4202-A01A-36AE12D9047C}"/>
                    </a:ext>
                  </a:extLst>
                </p:cNvPr>
                <p:cNvGrpSpPr/>
                <p:nvPr/>
              </p:nvGrpSpPr>
              <p:grpSpPr>
                <a:xfrm>
                  <a:off x="2710005" y="1921534"/>
                  <a:ext cx="762695" cy="291114"/>
                  <a:chOff x="1028005" y="4356906"/>
                  <a:chExt cx="762695" cy="291114"/>
                </a:xfrm>
              </p:grpSpPr>
              <p:grpSp>
                <p:nvGrpSpPr>
                  <p:cNvPr id="140" name="Group 139">
                    <a:extLst>
                      <a:ext uri="{FF2B5EF4-FFF2-40B4-BE49-F238E27FC236}">
                        <a16:creationId xmlns:a16="http://schemas.microsoft.com/office/drawing/2014/main" id="{7F79A42A-8343-427A-B13A-5E04A5FB4466}"/>
                      </a:ext>
                    </a:extLst>
                  </p:cNvPr>
                  <p:cNvGrpSpPr/>
                  <p:nvPr/>
                </p:nvGrpSpPr>
                <p:grpSpPr>
                  <a:xfrm>
                    <a:off x="1028005" y="4356906"/>
                    <a:ext cx="762695" cy="291114"/>
                    <a:chOff x="1028005" y="4356906"/>
                    <a:chExt cx="762695" cy="291114"/>
                  </a:xfrm>
                </p:grpSpPr>
                <p:grpSp>
                  <p:nvGrpSpPr>
                    <p:cNvPr id="142" name="Group 141">
                      <a:extLst>
                        <a:ext uri="{FF2B5EF4-FFF2-40B4-BE49-F238E27FC236}">
                          <a16:creationId xmlns:a16="http://schemas.microsoft.com/office/drawing/2014/main" id="{979C1BC9-A70A-4E5D-BB4D-3929FE09012F}"/>
                        </a:ext>
                      </a:extLst>
                    </p:cNvPr>
                    <p:cNvGrpSpPr/>
                    <p:nvPr/>
                  </p:nvGrpSpPr>
                  <p:grpSpPr>
                    <a:xfrm>
                      <a:off x="1028005" y="4502463"/>
                      <a:ext cx="762695" cy="0"/>
                      <a:chOff x="1086196" y="2470581"/>
                      <a:chExt cx="762695" cy="0"/>
                    </a:xfrm>
                  </p:grpSpPr>
                  <p:cxnSp>
                    <p:nvCxnSpPr>
                      <p:cNvPr id="144" name="Straight Connector 143">
                        <a:extLst>
                          <a:ext uri="{FF2B5EF4-FFF2-40B4-BE49-F238E27FC236}">
                            <a16:creationId xmlns:a16="http://schemas.microsoft.com/office/drawing/2014/main" id="{336A51A3-D712-42B1-8787-DFF48149877E}"/>
                          </a:ext>
                        </a:extLst>
                      </p:cNvPr>
                      <p:cNvCxnSpPr>
                        <a:cxnSpLocks/>
                        <a:endCxn id="143" idx="2"/>
                      </p:cNvCxnSpPr>
                      <p:nvPr/>
                    </p:nvCxnSpPr>
                    <p:spPr>
                      <a:xfrm>
                        <a:off x="1086196" y="2470581"/>
                        <a:ext cx="254930"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7FF4A051-B55A-443B-A0CE-A623C4541B77}"/>
                          </a:ext>
                        </a:extLst>
                      </p:cNvPr>
                      <p:cNvCxnSpPr>
                        <a:cxnSpLocks/>
                        <a:stCxn id="143" idx="6"/>
                      </p:cNvCxnSpPr>
                      <p:nvPr/>
                    </p:nvCxnSpPr>
                    <p:spPr>
                      <a:xfrm>
                        <a:off x="1628461" y="2470581"/>
                        <a:ext cx="220430" cy="0"/>
                      </a:xfrm>
                      <a:prstGeom prst="line">
                        <a:avLst/>
                      </a:prstGeom>
                      <a:ln w="285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grpSp>
                <p:sp>
                  <p:nvSpPr>
                    <p:cNvPr id="143" name="Oval 142">
                      <a:extLst>
                        <a:ext uri="{FF2B5EF4-FFF2-40B4-BE49-F238E27FC236}">
                          <a16:creationId xmlns:a16="http://schemas.microsoft.com/office/drawing/2014/main" id="{68817536-5C08-46B2-99E3-C622E0E4A01D}"/>
                        </a:ext>
                      </a:extLst>
                    </p:cNvPr>
                    <p:cNvSpPr/>
                    <p:nvPr/>
                  </p:nvSpPr>
                  <p:spPr>
                    <a:xfrm>
                      <a:off x="1282935" y="4356906"/>
                      <a:ext cx="287335" cy="29111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grpSp>
              <p:sp>
                <p:nvSpPr>
                  <p:cNvPr id="141" name="Freeform: Shape 140">
                    <a:extLst>
                      <a:ext uri="{FF2B5EF4-FFF2-40B4-BE49-F238E27FC236}">
                        <a16:creationId xmlns:a16="http://schemas.microsoft.com/office/drawing/2014/main" id="{2222AB2E-FF28-4139-BDEE-23EA05A8F261}"/>
                      </a:ext>
                    </a:extLst>
                  </p:cNvPr>
                  <p:cNvSpPr/>
                  <p:nvPr/>
                </p:nvSpPr>
                <p:spPr>
                  <a:xfrm>
                    <a:off x="1317625" y="4423436"/>
                    <a:ext cx="220239" cy="164007"/>
                  </a:xfrm>
                  <a:custGeom>
                    <a:avLst/>
                    <a:gdLst>
                      <a:gd name="connsiteX0" fmla="*/ 0 w 298450"/>
                      <a:gd name="connsiteY0" fmla="*/ 171810 h 313293"/>
                      <a:gd name="connsiteX1" fmla="*/ 96837 w 298450"/>
                      <a:gd name="connsiteY1" fmla="*/ 3535 h 313293"/>
                      <a:gd name="connsiteX2" fmla="*/ 207962 w 298450"/>
                      <a:gd name="connsiteY2" fmla="*/ 311510 h 313293"/>
                      <a:gd name="connsiteX3" fmla="*/ 298450 w 298450"/>
                      <a:gd name="connsiteY3" fmla="*/ 128948 h 313293"/>
                      <a:gd name="connsiteX0" fmla="*/ 0 w 290512"/>
                      <a:gd name="connsiteY0" fmla="*/ 171810 h 313293"/>
                      <a:gd name="connsiteX1" fmla="*/ 96837 w 290512"/>
                      <a:gd name="connsiteY1" fmla="*/ 3535 h 313293"/>
                      <a:gd name="connsiteX2" fmla="*/ 207962 w 290512"/>
                      <a:gd name="connsiteY2" fmla="*/ 311510 h 313293"/>
                      <a:gd name="connsiteX3" fmla="*/ 290512 w 290512"/>
                      <a:gd name="connsiteY3" fmla="*/ 128948 h 313293"/>
                      <a:gd name="connsiteX0" fmla="*/ 0 w 290512"/>
                      <a:gd name="connsiteY0" fmla="*/ 171810 h 313439"/>
                      <a:gd name="connsiteX1" fmla="*/ 96837 w 290512"/>
                      <a:gd name="connsiteY1" fmla="*/ 3535 h 313439"/>
                      <a:gd name="connsiteX2" fmla="*/ 207962 w 290512"/>
                      <a:gd name="connsiteY2" fmla="*/ 311510 h 313439"/>
                      <a:gd name="connsiteX3" fmla="*/ 290512 w 290512"/>
                      <a:gd name="connsiteY3" fmla="*/ 128948 h 313439"/>
                      <a:gd name="connsiteX0" fmla="*/ 0 w 290512"/>
                      <a:gd name="connsiteY0" fmla="*/ 171810 h 313456"/>
                      <a:gd name="connsiteX1" fmla="*/ 96837 w 290512"/>
                      <a:gd name="connsiteY1" fmla="*/ 3535 h 313456"/>
                      <a:gd name="connsiteX2" fmla="*/ 207962 w 290512"/>
                      <a:gd name="connsiteY2" fmla="*/ 311510 h 313456"/>
                      <a:gd name="connsiteX3" fmla="*/ 290512 w 290512"/>
                      <a:gd name="connsiteY3" fmla="*/ 128948 h 313456"/>
                      <a:gd name="connsiteX0" fmla="*/ 0 w 290512"/>
                      <a:gd name="connsiteY0" fmla="*/ 171722 h 313368"/>
                      <a:gd name="connsiteX1" fmla="*/ 96837 w 290512"/>
                      <a:gd name="connsiteY1" fmla="*/ 3447 h 313368"/>
                      <a:gd name="connsiteX2" fmla="*/ 207962 w 290512"/>
                      <a:gd name="connsiteY2" fmla="*/ 311422 h 313368"/>
                      <a:gd name="connsiteX3" fmla="*/ 290512 w 290512"/>
                      <a:gd name="connsiteY3" fmla="*/ 128860 h 313368"/>
                      <a:gd name="connsiteX0" fmla="*/ 0 w 290512"/>
                      <a:gd name="connsiteY0" fmla="*/ 168276 h 309922"/>
                      <a:gd name="connsiteX1" fmla="*/ 96837 w 290512"/>
                      <a:gd name="connsiteY1" fmla="*/ 1 h 309922"/>
                      <a:gd name="connsiteX2" fmla="*/ 207962 w 290512"/>
                      <a:gd name="connsiteY2" fmla="*/ 307976 h 309922"/>
                      <a:gd name="connsiteX3" fmla="*/ 290512 w 290512"/>
                      <a:gd name="connsiteY3" fmla="*/ 125414 h 309922"/>
                      <a:gd name="connsiteX0" fmla="*/ 0 w 290512"/>
                      <a:gd name="connsiteY0" fmla="*/ 168276 h 307976"/>
                      <a:gd name="connsiteX1" fmla="*/ 96837 w 290512"/>
                      <a:gd name="connsiteY1" fmla="*/ 1 h 307976"/>
                      <a:gd name="connsiteX2" fmla="*/ 207962 w 290512"/>
                      <a:gd name="connsiteY2" fmla="*/ 307976 h 307976"/>
                      <a:gd name="connsiteX3" fmla="*/ 290512 w 290512"/>
                      <a:gd name="connsiteY3" fmla="*/ 125414 h 307976"/>
                      <a:gd name="connsiteX0" fmla="*/ 0 w 290512"/>
                      <a:gd name="connsiteY0" fmla="*/ 169862 h 311553"/>
                      <a:gd name="connsiteX1" fmla="*/ 82549 w 290512"/>
                      <a:gd name="connsiteY1" fmla="*/ 0 h 311553"/>
                      <a:gd name="connsiteX2" fmla="*/ 207962 w 290512"/>
                      <a:gd name="connsiteY2" fmla="*/ 309562 h 311553"/>
                      <a:gd name="connsiteX3" fmla="*/ 290512 w 290512"/>
                      <a:gd name="connsiteY3" fmla="*/ 127000 h 311553"/>
                      <a:gd name="connsiteX0" fmla="*/ 0 w 290512"/>
                      <a:gd name="connsiteY0" fmla="*/ 169862 h 311553"/>
                      <a:gd name="connsiteX1" fmla="*/ 82549 w 290512"/>
                      <a:gd name="connsiteY1" fmla="*/ 0 h 311553"/>
                      <a:gd name="connsiteX2" fmla="*/ 207962 w 290512"/>
                      <a:gd name="connsiteY2" fmla="*/ 309562 h 311553"/>
                      <a:gd name="connsiteX3" fmla="*/ 290512 w 290512"/>
                      <a:gd name="connsiteY3" fmla="*/ 127000 h 311553"/>
                      <a:gd name="connsiteX0" fmla="*/ 0 w 290512"/>
                      <a:gd name="connsiteY0" fmla="*/ 169862 h 309564"/>
                      <a:gd name="connsiteX1" fmla="*/ 82549 w 290512"/>
                      <a:gd name="connsiteY1" fmla="*/ 0 h 309564"/>
                      <a:gd name="connsiteX2" fmla="*/ 207962 w 290512"/>
                      <a:gd name="connsiteY2" fmla="*/ 309562 h 309564"/>
                      <a:gd name="connsiteX3" fmla="*/ 290512 w 290512"/>
                      <a:gd name="connsiteY3" fmla="*/ 127000 h 309564"/>
                      <a:gd name="connsiteX0" fmla="*/ 0 w 290512"/>
                      <a:gd name="connsiteY0" fmla="*/ 169862 h 309564"/>
                      <a:gd name="connsiteX1" fmla="*/ 82549 w 290512"/>
                      <a:gd name="connsiteY1" fmla="*/ 0 h 309564"/>
                      <a:gd name="connsiteX2" fmla="*/ 207962 w 290512"/>
                      <a:gd name="connsiteY2" fmla="*/ 309562 h 309564"/>
                      <a:gd name="connsiteX3" fmla="*/ 290512 w 290512"/>
                      <a:gd name="connsiteY3" fmla="*/ 127000 h 309564"/>
                    </a:gdLst>
                    <a:ahLst/>
                    <a:cxnLst>
                      <a:cxn ang="0">
                        <a:pos x="connsiteX0" y="connsiteY0"/>
                      </a:cxn>
                      <a:cxn ang="0">
                        <a:pos x="connsiteX1" y="connsiteY1"/>
                      </a:cxn>
                      <a:cxn ang="0">
                        <a:pos x="connsiteX2" y="connsiteY2"/>
                      </a:cxn>
                      <a:cxn ang="0">
                        <a:pos x="connsiteX3" y="connsiteY3"/>
                      </a:cxn>
                    </a:cxnLst>
                    <a:rect l="l" t="t" r="r" b="b"/>
                    <a:pathLst>
                      <a:path w="290512" h="309564">
                        <a:moveTo>
                          <a:pt x="0" y="169862"/>
                        </a:moveTo>
                        <a:cubicBezTo>
                          <a:pt x="4100" y="77258"/>
                          <a:pt x="25664" y="529"/>
                          <a:pt x="82549" y="0"/>
                        </a:cubicBezTo>
                        <a:cubicBezTo>
                          <a:pt x="139434" y="-529"/>
                          <a:pt x="151077" y="310620"/>
                          <a:pt x="207962" y="309562"/>
                        </a:cubicBezTo>
                        <a:cubicBezTo>
                          <a:pt x="264847" y="308504"/>
                          <a:pt x="286543" y="177271"/>
                          <a:pt x="290512" y="127000"/>
                        </a:cubicBez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grpSp>
            <p:grpSp>
              <p:nvGrpSpPr>
                <p:cNvPr id="105" name="Group 104">
                  <a:extLst>
                    <a:ext uri="{FF2B5EF4-FFF2-40B4-BE49-F238E27FC236}">
                      <a16:creationId xmlns:a16="http://schemas.microsoft.com/office/drawing/2014/main" id="{3E34EDD2-988E-40AE-8A87-4AEAD00324AB}"/>
                    </a:ext>
                  </a:extLst>
                </p:cNvPr>
                <p:cNvGrpSpPr/>
                <p:nvPr/>
              </p:nvGrpSpPr>
              <p:grpSpPr>
                <a:xfrm flipH="1">
                  <a:off x="2001435" y="5162910"/>
                  <a:ext cx="705100" cy="278082"/>
                  <a:chOff x="4425701" y="2858483"/>
                  <a:chExt cx="705100" cy="278082"/>
                </a:xfrm>
              </p:grpSpPr>
              <p:cxnSp>
                <p:nvCxnSpPr>
                  <p:cNvPr id="135" name="Straight Connector 134">
                    <a:extLst>
                      <a:ext uri="{FF2B5EF4-FFF2-40B4-BE49-F238E27FC236}">
                        <a16:creationId xmlns:a16="http://schemas.microsoft.com/office/drawing/2014/main" id="{30E71070-D037-459B-A792-E3DE99005208}"/>
                      </a:ext>
                    </a:extLst>
                  </p:cNvPr>
                  <p:cNvCxnSpPr>
                    <a:cxnSpLocks/>
                  </p:cNvCxnSpPr>
                  <p:nvPr/>
                </p:nvCxnSpPr>
                <p:spPr>
                  <a:xfrm>
                    <a:off x="4425701" y="2858483"/>
                    <a:ext cx="581321" cy="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EBCF3046-9B72-482C-9E47-0BBDF10DC5F7}"/>
                      </a:ext>
                    </a:extLst>
                  </p:cNvPr>
                  <p:cNvCxnSpPr>
                    <a:cxnSpLocks/>
                  </p:cNvCxnSpPr>
                  <p:nvPr/>
                </p:nvCxnSpPr>
                <p:spPr>
                  <a:xfrm>
                    <a:off x="4993250" y="2858483"/>
                    <a:ext cx="0" cy="168543"/>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7B8267FF-E2EB-4AEC-8327-D10B1D2FAA3C}"/>
                      </a:ext>
                    </a:extLst>
                  </p:cNvPr>
                  <p:cNvCxnSpPr>
                    <a:cxnSpLocks/>
                  </p:cNvCxnSpPr>
                  <p:nvPr/>
                </p:nvCxnSpPr>
                <p:spPr>
                  <a:xfrm flipH="1">
                    <a:off x="4848225" y="3027028"/>
                    <a:ext cx="282576" cy="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44FA2383-B96C-4F8E-B2E6-5E20020FA548}"/>
                      </a:ext>
                    </a:extLst>
                  </p:cNvPr>
                  <p:cNvCxnSpPr>
                    <a:cxnSpLocks/>
                  </p:cNvCxnSpPr>
                  <p:nvPr/>
                </p:nvCxnSpPr>
                <p:spPr>
                  <a:xfrm flipH="1">
                    <a:off x="4897438" y="3079415"/>
                    <a:ext cx="187326" cy="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AED62779-9D3C-4250-9AE9-9BD9ED047DB7}"/>
                      </a:ext>
                    </a:extLst>
                  </p:cNvPr>
                  <p:cNvCxnSpPr>
                    <a:cxnSpLocks/>
                  </p:cNvCxnSpPr>
                  <p:nvPr/>
                </p:nvCxnSpPr>
                <p:spPr>
                  <a:xfrm flipH="1">
                    <a:off x="4944550" y="3136565"/>
                    <a:ext cx="97400" cy="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grpSp>
            <p:grpSp>
              <p:nvGrpSpPr>
                <p:cNvPr id="106" name="Group 105">
                  <a:extLst>
                    <a:ext uri="{FF2B5EF4-FFF2-40B4-BE49-F238E27FC236}">
                      <a16:creationId xmlns:a16="http://schemas.microsoft.com/office/drawing/2014/main" id="{4B724B04-7EAF-4A95-94E9-61D94A37A522}"/>
                    </a:ext>
                  </a:extLst>
                </p:cNvPr>
                <p:cNvGrpSpPr/>
                <p:nvPr/>
              </p:nvGrpSpPr>
              <p:grpSpPr>
                <a:xfrm rot="5400000">
                  <a:off x="7616126" y="2542264"/>
                  <a:ext cx="1096904" cy="156408"/>
                  <a:chOff x="1086195" y="2319563"/>
                  <a:chExt cx="1096904" cy="156408"/>
                </a:xfrm>
              </p:grpSpPr>
              <p:cxnSp>
                <p:nvCxnSpPr>
                  <p:cNvPr id="132" name="Straight Connector 131">
                    <a:extLst>
                      <a:ext uri="{FF2B5EF4-FFF2-40B4-BE49-F238E27FC236}">
                        <a16:creationId xmlns:a16="http://schemas.microsoft.com/office/drawing/2014/main" id="{C0713D0C-B3FB-4B71-AD69-01563C0F5777}"/>
                      </a:ext>
                    </a:extLst>
                  </p:cNvPr>
                  <p:cNvCxnSpPr>
                    <a:cxnSpLocks/>
                  </p:cNvCxnSpPr>
                  <p:nvPr/>
                </p:nvCxnSpPr>
                <p:spPr>
                  <a:xfrm>
                    <a:off x="1086195" y="2472042"/>
                    <a:ext cx="254930" cy="0"/>
                  </a:xfrm>
                  <a:prstGeom prst="line">
                    <a:avLst/>
                  </a:prstGeom>
                  <a:ln w="285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2307A218-8CF5-42CD-B0A2-B54F45202F49}"/>
                      </a:ext>
                    </a:extLst>
                  </p:cNvPr>
                  <p:cNvCxnSpPr>
                    <a:cxnSpLocks/>
                  </p:cNvCxnSpPr>
                  <p:nvPr/>
                </p:nvCxnSpPr>
                <p:spPr>
                  <a:xfrm rot="16200000" flipH="1">
                    <a:off x="1891570" y="2184442"/>
                    <a:ext cx="1548" cy="581510"/>
                  </a:xfrm>
                  <a:prstGeom prst="line">
                    <a:avLst/>
                  </a:prstGeom>
                  <a:ln w="285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9808E9F0-88FA-422F-9B8F-4EC4B0DFB556}"/>
                      </a:ext>
                    </a:extLst>
                  </p:cNvPr>
                  <p:cNvCxnSpPr>
                    <a:cxnSpLocks/>
                  </p:cNvCxnSpPr>
                  <p:nvPr/>
                </p:nvCxnSpPr>
                <p:spPr>
                  <a:xfrm flipV="1">
                    <a:off x="1341125" y="2319563"/>
                    <a:ext cx="302026" cy="147601"/>
                  </a:xfrm>
                  <a:prstGeom prst="line">
                    <a:avLst/>
                  </a:prstGeom>
                  <a:ln w="285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107" name="Group 106">
                  <a:extLst>
                    <a:ext uri="{FF2B5EF4-FFF2-40B4-BE49-F238E27FC236}">
                      <a16:creationId xmlns:a16="http://schemas.microsoft.com/office/drawing/2014/main" id="{56E4855D-0200-44C5-8E69-D67F29DE2F2A}"/>
                    </a:ext>
                  </a:extLst>
                </p:cNvPr>
                <p:cNvGrpSpPr/>
                <p:nvPr/>
              </p:nvGrpSpPr>
              <p:grpSpPr>
                <a:xfrm rot="5400000">
                  <a:off x="6859273" y="2536271"/>
                  <a:ext cx="1106607" cy="158693"/>
                  <a:chOff x="1086195" y="2319563"/>
                  <a:chExt cx="1106607" cy="158693"/>
                </a:xfrm>
              </p:grpSpPr>
              <p:cxnSp>
                <p:nvCxnSpPr>
                  <p:cNvPr id="129" name="Straight Connector 128">
                    <a:extLst>
                      <a:ext uri="{FF2B5EF4-FFF2-40B4-BE49-F238E27FC236}">
                        <a16:creationId xmlns:a16="http://schemas.microsoft.com/office/drawing/2014/main" id="{DF1FB38F-DCB7-407E-B8F4-CCDEF4D0D963}"/>
                      </a:ext>
                    </a:extLst>
                  </p:cNvPr>
                  <p:cNvCxnSpPr>
                    <a:cxnSpLocks/>
                  </p:cNvCxnSpPr>
                  <p:nvPr/>
                </p:nvCxnSpPr>
                <p:spPr>
                  <a:xfrm>
                    <a:off x="1086195" y="2474423"/>
                    <a:ext cx="254930" cy="0"/>
                  </a:xfrm>
                  <a:prstGeom prst="line">
                    <a:avLst/>
                  </a:prstGeom>
                  <a:ln w="285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DF9D9306-63DF-468F-803B-552718C8424D}"/>
                      </a:ext>
                    </a:extLst>
                  </p:cNvPr>
                  <p:cNvCxnSpPr>
                    <a:cxnSpLocks/>
                  </p:cNvCxnSpPr>
                  <p:nvPr/>
                </p:nvCxnSpPr>
                <p:spPr>
                  <a:xfrm rot="16200000" flipH="1">
                    <a:off x="1895279" y="2180734"/>
                    <a:ext cx="3833" cy="591212"/>
                  </a:xfrm>
                  <a:prstGeom prst="line">
                    <a:avLst/>
                  </a:prstGeom>
                  <a:ln w="285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68B3A534-C387-4591-BD55-B92ABAA7EE33}"/>
                      </a:ext>
                    </a:extLst>
                  </p:cNvPr>
                  <p:cNvCxnSpPr>
                    <a:cxnSpLocks/>
                  </p:cNvCxnSpPr>
                  <p:nvPr/>
                </p:nvCxnSpPr>
                <p:spPr>
                  <a:xfrm flipV="1">
                    <a:off x="1341125" y="2319563"/>
                    <a:ext cx="302026" cy="147601"/>
                  </a:xfrm>
                  <a:prstGeom prst="line">
                    <a:avLst/>
                  </a:prstGeom>
                  <a:ln w="285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grpSp>
            <p:cxnSp>
              <p:nvCxnSpPr>
                <p:cNvPr id="108" name="Straight Connector 107">
                  <a:extLst>
                    <a:ext uri="{FF2B5EF4-FFF2-40B4-BE49-F238E27FC236}">
                      <a16:creationId xmlns:a16="http://schemas.microsoft.com/office/drawing/2014/main" id="{C0682A33-DB45-4A1C-B239-94A0DE7886D2}"/>
                    </a:ext>
                  </a:extLst>
                </p:cNvPr>
                <p:cNvCxnSpPr>
                  <a:cxnSpLocks/>
                </p:cNvCxnSpPr>
                <p:nvPr/>
              </p:nvCxnSpPr>
              <p:spPr>
                <a:xfrm>
                  <a:off x="3472700" y="2069238"/>
                  <a:ext cx="4634663" cy="829"/>
                </a:xfrm>
                <a:prstGeom prst="line">
                  <a:avLst/>
                </a:prstGeom>
                <a:ln w="285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F49E0937-E7E1-4682-A818-136E5231C429}"/>
                    </a:ext>
                  </a:extLst>
                </p:cNvPr>
                <p:cNvCxnSpPr>
                  <a:cxnSpLocks/>
                </p:cNvCxnSpPr>
                <p:nvPr/>
              </p:nvCxnSpPr>
              <p:spPr>
                <a:xfrm>
                  <a:off x="2708677" y="2062314"/>
                  <a:ext cx="0" cy="2880988"/>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ADF94062-CFC6-4B6A-AA8F-A440844AE05C}"/>
                    </a:ext>
                  </a:extLst>
                </p:cNvPr>
                <p:cNvCxnSpPr>
                  <a:cxnSpLocks/>
                </p:cNvCxnSpPr>
                <p:nvPr/>
              </p:nvCxnSpPr>
              <p:spPr>
                <a:xfrm>
                  <a:off x="2713803" y="4931587"/>
                  <a:ext cx="5387210" cy="13524"/>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9DB38C7E-B423-492C-9D65-4CC4D6D3B5FF}"/>
                    </a:ext>
                  </a:extLst>
                </p:cNvPr>
                <p:cNvCxnSpPr>
                  <a:cxnSpLocks/>
                </p:cNvCxnSpPr>
                <p:nvPr/>
              </p:nvCxnSpPr>
              <p:spPr>
                <a:xfrm>
                  <a:off x="6559692" y="3315307"/>
                  <a:ext cx="5831" cy="161628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A254B9FB-6981-42AF-BBBD-CC5D0B2F7D73}"/>
                    </a:ext>
                  </a:extLst>
                </p:cNvPr>
                <p:cNvCxnSpPr>
                  <a:cxnSpLocks/>
                </p:cNvCxnSpPr>
                <p:nvPr/>
              </p:nvCxnSpPr>
              <p:spPr>
                <a:xfrm flipH="1">
                  <a:off x="7338859" y="3604026"/>
                  <a:ext cx="591" cy="1336264"/>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E7AF0990-5E49-45DC-8D83-430364CB01AD}"/>
                    </a:ext>
                  </a:extLst>
                </p:cNvPr>
                <p:cNvCxnSpPr>
                  <a:cxnSpLocks/>
                  <a:stCxn id="96" idx="2"/>
                </p:cNvCxnSpPr>
                <p:nvPr/>
              </p:nvCxnSpPr>
              <p:spPr>
                <a:xfrm flipH="1">
                  <a:off x="8086375" y="3326028"/>
                  <a:ext cx="294" cy="1605559"/>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BCC2D5BF-556B-498D-A2BF-4AE8EAF97038}"/>
                    </a:ext>
                  </a:extLst>
                </p:cNvPr>
                <p:cNvCxnSpPr>
                  <a:cxnSpLocks/>
                </p:cNvCxnSpPr>
                <p:nvPr/>
              </p:nvCxnSpPr>
              <p:spPr>
                <a:xfrm>
                  <a:off x="6463934" y="3342089"/>
                  <a:ext cx="0" cy="1515661"/>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ABEDFB38-8326-437D-BC26-6679CC8AB859}"/>
                    </a:ext>
                  </a:extLst>
                </p:cNvPr>
                <p:cNvCxnSpPr>
                  <a:cxnSpLocks/>
                </p:cNvCxnSpPr>
                <p:nvPr/>
              </p:nvCxnSpPr>
              <p:spPr>
                <a:xfrm>
                  <a:off x="7237313" y="3342089"/>
                  <a:ext cx="0" cy="1515661"/>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BEEE3C82-7EC1-4434-926C-D5AAE8885E54}"/>
                    </a:ext>
                  </a:extLst>
                </p:cNvPr>
                <p:cNvCxnSpPr>
                  <a:cxnSpLocks/>
                </p:cNvCxnSpPr>
                <p:nvPr/>
              </p:nvCxnSpPr>
              <p:spPr>
                <a:xfrm>
                  <a:off x="7987091" y="3342088"/>
                  <a:ext cx="0" cy="1515661"/>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5E02C1F6-C4BF-4A38-B4F2-678EBEF1EE0F}"/>
                    </a:ext>
                  </a:extLst>
                </p:cNvPr>
                <p:cNvCxnSpPr>
                  <a:cxnSpLocks/>
                </p:cNvCxnSpPr>
                <p:nvPr/>
              </p:nvCxnSpPr>
              <p:spPr>
                <a:xfrm flipH="1">
                  <a:off x="2708677" y="5162910"/>
                  <a:ext cx="5277193" cy="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sp>
              <p:nvSpPr>
                <p:cNvPr id="118" name="Arc 117">
                  <a:extLst>
                    <a:ext uri="{FF2B5EF4-FFF2-40B4-BE49-F238E27FC236}">
                      <a16:creationId xmlns:a16="http://schemas.microsoft.com/office/drawing/2014/main" id="{11E4C73C-76C2-4EE8-B591-C3871FF35D28}"/>
                    </a:ext>
                  </a:extLst>
                </p:cNvPr>
                <p:cNvSpPr/>
                <p:nvPr/>
              </p:nvSpPr>
              <p:spPr>
                <a:xfrm rot="16200000">
                  <a:off x="6376678" y="4829906"/>
                  <a:ext cx="193383" cy="213544"/>
                </a:xfrm>
                <a:prstGeom prst="arc">
                  <a:avLst>
                    <a:gd name="adj1" fmla="val 10887134"/>
                    <a:gd name="adj2" fmla="val 0"/>
                  </a:avLst>
                </a:prstGeom>
                <a:ln w="28575">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cxnSp>
              <p:nvCxnSpPr>
                <p:cNvPr id="119" name="Straight Connector 118">
                  <a:extLst>
                    <a:ext uri="{FF2B5EF4-FFF2-40B4-BE49-F238E27FC236}">
                      <a16:creationId xmlns:a16="http://schemas.microsoft.com/office/drawing/2014/main" id="{448B3C25-8EC9-42A7-BE76-8BE19AC3A544}"/>
                    </a:ext>
                  </a:extLst>
                </p:cNvPr>
                <p:cNvCxnSpPr>
                  <a:cxnSpLocks/>
                </p:cNvCxnSpPr>
                <p:nvPr/>
              </p:nvCxnSpPr>
              <p:spPr>
                <a:xfrm flipH="1" flipV="1">
                  <a:off x="6463933" y="5021310"/>
                  <a:ext cx="1" cy="15240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grpSp>
              <p:nvGrpSpPr>
                <p:cNvPr id="120" name="Group 119">
                  <a:extLst>
                    <a:ext uri="{FF2B5EF4-FFF2-40B4-BE49-F238E27FC236}">
                      <a16:creationId xmlns:a16="http://schemas.microsoft.com/office/drawing/2014/main" id="{1BC36AEE-8F44-41C1-89DE-C99DC161B119}"/>
                    </a:ext>
                  </a:extLst>
                </p:cNvPr>
                <p:cNvGrpSpPr/>
                <p:nvPr/>
              </p:nvGrpSpPr>
              <p:grpSpPr>
                <a:xfrm rot="5400000">
                  <a:off x="7085020" y="3206970"/>
                  <a:ext cx="507766" cy="291114"/>
                  <a:chOff x="1282935" y="4356906"/>
                  <a:chExt cx="507766" cy="291114"/>
                </a:xfrm>
              </p:grpSpPr>
              <p:cxnSp>
                <p:nvCxnSpPr>
                  <p:cNvPr id="127" name="Straight Connector 126">
                    <a:extLst>
                      <a:ext uri="{FF2B5EF4-FFF2-40B4-BE49-F238E27FC236}">
                        <a16:creationId xmlns:a16="http://schemas.microsoft.com/office/drawing/2014/main" id="{04D8FB60-4DF7-4311-893A-FEC5024F6374}"/>
                      </a:ext>
                    </a:extLst>
                  </p:cNvPr>
                  <p:cNvCxnSpPr>
                    <a:cxnSpLocks/>
                  </p:cNvCxnSpPr>
                  <p:nvPr/>
                </p:nvCxnSpPr>
                <p:spPr>
                  <a:xfrm rot="16200000">
                    <a:off x="1642313" y="4359748"/>
                    <a:ext cx="5673" cy="291103"/>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sp>
                <p:nvSpPr>
                  <p:cNvPr id="128" name="Oval 127">
                    <a:extLst>
                      <a:ext uri="{FF2B5EF4-FFF2-40B4-BE49-F238E27FC236}">
                        <a16:creationId xmlns:a16="http://schemas.microsoft.com/office/drawing/2014/main" id="{537A081F-346E-4EF8-B485-2FEE13270EFF}"/>
                      </a:ext>
                    </a:extLst>
                  </p:cNvPr>
                  <p:cNvSpPr/>
                  <p:nvPr/>
                </p:nvSpPr>
                <p:spPr>
                  <a:xfrm>
                    <a:off x="1282935" y="4356906"/>
                    <a:ext cx="287335" cy="29111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sp>
              <p:nvSpPr>
                <p:cNvPr id="121" name="Oval 120">
                  <a:extLst>
                    <a:ext uri="{FF2B5EF4-FFF2-40B4-BE49-F238E27FC236}">
                      <a16:creationId xmlns:a16="http://schemas.microsoft.com/office/drawing/2014/main" id="{95541933-5F8A-4759-9E87-AD3A74E2834F}"/>
                    </a:ext>
                  </a:extLst>
                </p:cNvPr>
                <p:cNvSpPr/>
                <p:nvPr/>
              </p:nvSpPr>
              <p:spPr>
                <a:xfrm rot="5400000">
                  <a:off x="7943793" y="3096755"/>
                  <a:ext cx="287335" cy="29111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2" name="Arc 121">
                  <a:extLst>
                    <a:ext uri="{FF2B5EF4-FFF2-40B4-BE49-F238E27FC236}">
                      <a16:creationId xmlns:a16="http://schemas.microsoft.com/office/drawing/2014/main" id="{7F51D4C5-6F56-43FF-B496-844206142B74}"/>
                    </a:ext>
                  </a:extLst>
                </p:cNvPr>
                <p:cNvSpPr/>
                <p:nvPr/>
              </p:nvSpPr>
              <p:spPr>
                <a:xfrm rot="16200000">
                  <a:off x="7136569" y="4832442"/>
                  <a:ext cx="193383" cy="213544"/>
                </a:xfrm>
                <a:prstGeom prst="arc">
                  <a:avLst>
                    <a:gd name="adj1" fmla="val 10887134"/>
                    <a:gd name="adj2" fmla="val 0"/>
                  </a:avLst>
                </a:prstGeom>
                <a:ln w="28575">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cxnSp>
              <p:nvCxnSpPr>
                <p:cNvPr id="123" name="Straight Connector 122">
                  <a:extLst>
                    <a:ext uri="{FF2B5EF4-FFF2-40B4-BE49-F238E27FC236}">
                      <a16:creationId xmlns:a16="http://schemas.microsoft.com/office/drawing/2014/main" id="{814AC835-ABFD-48C0-AA0E-8688C6F06EA5}"/>
                    </a:ext>
                  </a:extLst>
                </p:cNvPr>
                <p:cNvCxnSpPr>
                  <a:cxnSpLocks/>
                </p:cNvCxnSpPr>
                <p:nvPr/>
              </p:nvCxnSpPr>
              <p:spPr>
                <a:xfrm flipH="1" flipV="1">
                  <a:off x="7223824" y="5023846"/>
                  <a:ext cx="1" cy="15240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sp>
              <p:nvSpPr>
                <p:cNvPr id="124" name="Arc 123">
                  <a:extLst>
                    <a:ext uri="{FF2B5EF4-FFF2-40B4-BE49-F238E27FC236}">
                      <a16:creationId xmlns:a16="http://schemas.microsoft.com/office/drawing/2014/main" id="{2AEBFA61-6082-40D3-B79E-9604B35382BC}"/>
                    </a:ext>
                  </a:extLst>
                </p:cNvPr>
                <p:cNvSpPr/>
                <p:nvPr/>
              </p:nvSpPr>
              <p:spPr>
                <a:xfrm rot="16200000">
                  <a:off x="7896472" y="4830061"/>
                  <a:ext cx="193383" cy="213544"/>
                </a:xfrm>
                <a:prstGeom prst="arc">
                  <a:avLst>
                    <a:gd name="adj1" fmla="val 10887134"/>
                    <a:gd name="adj2" fmla="val 0"/>
                  </a:avLst>
                </a:prstGeom>
                <a:ln w="28575">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cxnSp>
              <p:nvCxnSpPr>
                <p:cNvPr id="125" name="Straight Connector 124">
                  <a:extLst>
                    <a:ext uri="{FF2B5EF4-FFF2-40B4-BE49-F238E27FC236}">
                      <a16:creationId xmlns:a16="http://schemas.microsoft.com/office/drawing/2014/main" id="{F6FA9203-A167-4E28-AC62-AF23085A6F66}"/>
                    </a:ext>
                  </a:extLst>
                </p:cNvPr>
                <p:cNvCxnSpPr>
                  <a:cxnSpLocks/>
                </p:cNvCxnSpPr>
                <p:nvPr/>
              </p:nvCxnSpPr>
              <p:spPr>
                <a:xfrm flipH="1" flipV="1">
                  <a:off x="7983727" y="5021465"/>
                  <a:ext cx="1" cy="15240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4ABE0381-43C4-447F-AE36-5963AA39FBB1}"/>
                    </a:ext>
                  </a:extLst>
                </p:cNvPr>
                <p:cNvCxnSpPr>
                  <a:cxnSpLocks/>
                </p:cNvCxnSpPr>
                <p:nvPr/>
              </p:nvCxnSpPr>
              <p:spPr>
                <a:xfrm flipV="1">
                  <a:off x="2699773" y="4918166"/>
                  <a:ext cx="1" cy="244744"/>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grpSp>
        </p:grpSp>
        <p:sp>
          <p:nvSpPr>
            <p:cNvPr id="89" name="TextBox 88">
              <a:extLst>
                <a:ext uri="{FF2B5EF4-FFF2-40B4-BE49-F238E27FC236}">
                  <a16:creationId xmlns:a16="http://schemas.microsoft.com/office/drawing/2014/main" id="{EF2B468C-0607-446E-8211-352430D6D9CD}"/>
                </a:ext>
              </a:extLst>
            </p:cNvPr>
            <p:cNvSpPr txBox="1"/>
            <p:nvPr/>
          </p:nvSpPr>
          <p:spPr>
            <a:xfrm>
              <a:off x="3964597" y="1917822"/>
              <a:ext cx="1199559" cy="369332"/>
            </a:xfrm>
            <a:prstGeom prst="rect">
              <a:avLst/>
            </a:prstGeom>
            <a:noFill/>
          </p:spPr>
          <p:txBody>
            <a:bodyPr wrap="none" rtlCol="0">
              <a:spAutoFit/>
            </a:bodyPr>
            <a:lstStyle/>
            <a:p>
              <a:r>
                <a:rPr lang="en-US" dirty="0">
                  <a:solidFill>
                    <a:schemeClr val="bg1"/>
                  </a:solidFill>
                </a:rPr>
                <a:t>Active wire</a:t>
              </a:r>
              <a:endParaRPr lang="en-AU" dirty="0">
                <a:solidFill>
                  <a:schemeClr val="bg1"/>
                </a:solidFill>
              </a:endParaRPr>
            </a:p>
          </p:txBody>
        </p:sp>
        <p:sp>
          <p:nvSpPr>
            <p:cNvPr id="90" name="TextBox 89">
              <a:extLst>
                <a:ext uri="{FF2B5EF4-FFF2-40B4-BE49-F238E27FC236}">
                  <a16:creationId xmlns:a16="http://schemas.microsoft.com/office/drawing/2014/main" id="{E50B3916-9A71-4029-B69C-7A860C7F574A}"/>
                </a:ext>
              </a:extLst>
            </p:cNvPr>
            <p:cNvSpPr txBox="1"/>
            <p:nvPr/>
          </p:nvSpPr>
          <p:spPr>
            <a:xfrm>
              <a:off x="3530803" y="4778492"/>
              <a:ext cx="1331775" cy="369332"/>
            </a:xfrm>
            <a:prstGeom prst="rect">
              <a:avLst/>
            </a:prstGeom>
            <a:noFill/>
          </p:spPr>
          <p:txBody>
            <a:bodyPr wrap="none" rtlCol="0">
              <a:spAutoFit/>
            </a:bodyPr>
            <a:lstStyle/>
            <a:p>
              <a:r>
                <a:rPr lang="en-US" dirty="0">
                  <a:solidFill>
                    <a:schemeClr val="bg1"/>
                  </a:solidFill>
                </a:rPr>
                <a:t>Neutral wire</a:t>
              </a:r>
              <a:endParaRPr lang="en-AU" dirty="0">
                <a:solidFill>
                  <a:schemeClr val="bg1"/>
                </a:solidFill>
              </a:endParaRPr>
            </a:p>
          </p:txBody>
        </p:sp>
        <p:sp>
          <p:nvSpPr>
            <p:cNvPr id="91" name="TextBox 90">
              <a:extLst>
                <a:ext uri="{FF2B5EF4-FFF2-40B4-BE49-F238E27FC236}">
                  <a16:creationId xmlns:a16="http://schemas.microsoft.com/office/drawing/2014/main" id="{FD075185-E5F9-46A4-B5FB-45FFB0650EBC}"/>
                </a:ext>
              </a:extLst>
            </p:cNvPr>
            <p:cNvSpPr txBox="1"/>
            <p:nvPr/>
          </p:nvSpPr>
          <p:spPr>
            <a:xfrm>
              <a:off x="3116692" y="5260822"/>
              <a:ext cx="1119024" cy="369332"/>
            </a:xfrm>
            <a:prstGeom prst="rect">
              <a:avLst/>
            </a:prstGeom>
            <a:noFill/>
          </p:spPr>
          <p:txBody>
            <a:bodyPr wrap="none" rtlCol="0">
              <a:spAutoFit/>
            </a:bodyPr>
            <a:lstStyle/>
            <a:p>
              <a:r>
                <a:rPr lang="en-US" dirty="0">
                  <a:solidFill>
                    <a:schemeClr val="bg1"/>
                  </a:solidFill>
                </a:rPr>
                <a:t>Earth wire</a:t>
              </a:r>
              <a:endParaRPr lang="en-AU" dirty="0">
                <a:solidFill>
                  <a:schemeClr val="bg1"/>
                </a:solidFill>
              </a:endParaRPr>
            </a:p>
          </p:txBody>
        </p:sp>
        <p:grpSp>
          <p:nvGrpSpPr>
            <p:cNvPr id="92" name="Group 91">
              <a:extLst>
                <a:ext uri="{FF2B5EF4-FFF2-40B4-BE49-F238E27FC236}">
                  <a16:creationId xmlns:a16="http://schemas.microsoft.com/office/drawing/2014/main" id="{CA87054B-0250-43F1-967A-4B11D41BA74F}"/>
                </a:ext>
              </a:extLst>
            </p:cNvPr>
            <p:cNvGrpSpPr/>
            <p:nvPr/>
          </p:nvGrpSpPr>
          <p:grpSpPr>
            <a:xfrm rot="5400000">
              <a:off x="5783071" y="3274534"/>
              <a:ext cx="287335" cy="291114"/>
              <a:chOff x="3211400" y="5410191"/>
              <a:chExt cx="287335" cy="291114"/>
            </a:xfrm>
          </p:grpSpPr>
          <p:sp>
            <p:nvSpPr>
              <p:cNvPr id="99" name="Oval 98">
                <a:extLst>
                  <a:ext uri="{FF2B5EF4-FFF2-40B4-BE49-F238E27FC236}">
                    <a16:creationId xmlns:a16="http://schemas.microsoft.com/office/drawing/2014/main" id="{E27C9B05-DFA4-4C4A-ACAE-873C2A4E13AB}"/>
                  </a:ext>
                </a:extLst>
              </p:cNvPr>
              <p:cNvSpPr/>
              <p:nvPr/>
            </p:nvSpPr>
            <p:spPr>
              <a:xfrm>
                <a:off x="3211400" y="5410191"/>
                <a:ext cx="287335" cy="29111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0" name="Freeform: Shape 99">
                <a:extLst>
                  <a:ext uri="{FF2B5EF4-FFF2-40B4-BE49-F238E27FC236}">
                    <a16:creationId xmlns:a16="http://schemas.microsoft.com/office/drawing/2014/main" id="{7F63A940-B61D-4800-BBC5-79960D9B2DBE}"/>
                  </a:ext>
                </a:extLst>
              </p:cNvPr>
              <p:cNvSpPr/>
              <p:nvPr/>
            </p:nvSpPr>
            <p:spPr>
              <a:xfrm>
                <a:off x="3280127" y="5481566"/>
                <a:ext cx="150460" cy="90515"/>
              </a:xfrm>
              <a:custGeom>
                <a:avLst/>
                <a:gdLst>
                  <a:gd name="connsiteX0" fmla="*/ 0 w 150019"/>
                  <a:gd name="connsiteY0" fmla="*/ 90487 h 91126"/>
                  <a:gd name="connsiteX1" fmla="*/ 69056 w 150019"/>
                  <a:gd name="connsiteY1" fmla="*/ 0 h 91126"/>
                  <a:gd name="connsiteX2" fmla="*/ 150019 w 150019"/>
                  <a:gd name="connsiteY2" fmla="*/ 90487 h 91126"/>
                  <a:gd name="connsiteX0" fmla="*/ 0 w 150019"/>
                  <a:gd name="connsiteY0" fmla="*/ 90487 h 90487"/>
                  <a:gd name="connsiteX1" fmla="*/ 69056 w 150019"/>
                  <a:gd name="connsiteY1" fmla="*/ 0 h 90487"/>
                  <a:gd name="connsiteX2" fmla="*/ 150019 w 150019"/>
                  <a:gd name="connsiteY2" fmla="*/ 90487 h 90487"/>
                  <a:gd name="connsiteX0" fmla="*/ 253 w 150272"/>
                  <a:gd name="connsiteY0" fmla="*/ 90487 h 90487"/>
                  <a:gd name="connsiteX1" fmla="*/ 69309 w 150272"/>
                  <a:gd name="connsiteY1" fmla="*/ 0 h 90487"/>
                  <a:gd name="connsiteX2" fmla="*/ 150272 w 150272"/>
                  <a:gd name="connsiteY2" fmla="*/ 90487 h 90487"/>
                  <a:gd name="connsiteX0" fmla="*/ 565 w 150584"/>
                  <a:gd name="connsiteY0" fmla="*/ 90515 h 90515"/>
                  <a:gd name="connsiteX1" fmla="*/ 69621 w 150584"/>
                  <a:gd name="connsiteY1" fmla="*/ 28 h 90515"/>
                  <a:gd name="connsiteX2" fmla="*/ 150584 w 150584"/>
                  <a:gd name="connsiteY2" fmla="*/ 90515 h 90515"/>
                  <a:gd name="connsiteX0" fmla="*/ 441 w 150460"/>
                  <a:gd name="connsiteY0" fmla="*/ 90515 h 90515"/>
                  <a:gd name="connsiteX1" fmla="*/ 69497 w 150460"/>
                  <a:gd name="connsiteY1" fmla="*/ 28 h 90515"/>
                  <a:gd name="connsiteX2" fmla="*/ 150460 w 150460"/>
                  <a:gd name="connsiteY2" fmla="*/ 90515 h 90515"/>
                  <a:gd name="connsiteX0" fmla="*/ 441 w 150460"/>
                  <a:gd name="connsiteY0" fmla="*/ 90515 h 90515"/>
                  <a:gd name="connsiteX1" fmla="*/ 69497 w 150460"/>
                  <a:gd name="connsiteY1" fmla="*/ 28 h 90515"/>
                  <a:gd name="connsiteX2" fmla="*/ 150460 w 150460"/>
                  <a:gd name="connsiteY2" fmla="*/ 90515 h 90515"/>
                </a:gdLst>
                <a:ahLst/>
                <a:cxnLst>
                  <a:cxn ang="0">
                    <a:pos x="connsiteX0" y="connsiteY0"/>
                  </a:cxn>
                  <a:cxn ang="0">
                    <a:pos x="connsiteX1" y="connsiteY1"/>
                  </a:cxn>
                  <a:cxn ang="0">
                    <a:pos x="connsiteX2" y="connsiteY2"/>
                  </a:cxn>
                </a:cxnLst>
                <a:rect l="l" t="t" r="r" b="b"/>
                <a:pathLst>
                  <a:path w="150460" h="90515">
                    <a:moveTo>
                      <a:pt x="441" y="90515"/>
                    </a:moveTo>
                    <a:cubicBezTo>
                      <a:pt x="-3727" y="46461"/>
                      <a:pt x="21871" y="1219"/>
                      <a:pt x="69497" y="28"/>
                    </a:cubicBezTo>
                    <a:cubicBezTo>
                      <a:pt x="117123" y="-1163"/>
                      <a:pt x="147285" y="34556"/>
                      <a:pt x="150460" y="90515"/>
                    </a:cubicBezTo>
                  </a:path>
                </a:pathLst>
              </a:cu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grpSp>
        <p:grpSp>
          <p:nvGrpSpPr>
            <p:cNvPr id="93" name="Group 92">
              <a:extLst>
                <a:ext uri="{FF2B5EF4-FFF2-40B4-BE49-F238E27FC236}">
                  <a16:creationId xmlns:a16="http://schemas.microsoft.com/office/drawing/2014/main" id="{AE6D3D15-0331-4E26-A0BA-C6A35BCDCD5E}"/>
                </a:ext>
              </a:extLst>
            </p:cNvPr>
            <p:cNvGrpSpPr/>
            <p:nvPr/>
          </p:nvGrpSpPr>
          <p:grpSpPr>
            <a:xfrm rot="5400000">
              <a:off x="6540277" y="3266923"/>
              <a:ext cx="287335" cy="291114"/>
              <a:chOff x="3211399" y="5410191"/>
              <a:chExt cx="287335" cy="291114"/>
            </a:xfrm>
          </p:grpSpPr>
          <p:sp>
            <p:nvSpPr>
              <p:cNvPr id="97" name="Oval 96">
                <a:extLst>
                  <a:ext uri="{FF2B5EF4-FFF2-40B4-BE49-F238E27FC236}">
                    <a16:creationId xmlns:a16="http://schemas.microsoft.com/office/drawing/2014/main" id="{A424BEE5-2296-4E92-82B9-01B1023A8B03}"/>
                  </a:ext>
                </a:extLst>
              </p:cNvPr>
              <p:cNvSpPr/>
              <p:nvPr/>
            </p:nvSpPr>
            <p:spPr>
              <a:xfrm>
                <a:off x="3211399" y="5410191"/>
                <a:ext cx="287335" cy="29111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8" name="Freeform: Shape 97">
                <a:extLst>
                  <a:ext uri="{FF2B5EF4-FFF2-40B4-BE49-F238E27FC236}">
                    <a16:creationId xmlns:a16="http://schemas.microsoft.com/office/drawing/2014/main" id="{191C7BFD-6917-4C70-943E-F48694C0E263}"/>
                  </a:ext>
                </a:extLst>
              </p:cNvPr>
              <p:cNvSpPr/>
              <p:nvPr/>
            </p:nvSpPr>
            <p:spPr>
              <a:xfrm>
                <a:off x="3283303" y="5464940"/>
                <a:ext cx="150460" cy="90515"/>
              </a:xfrm>
              <a:custGeom>
                <a:avLst/>
                <a:gdLst>
                  <a:gd name="connsiteX0" fmla="*/ 0 w 150019"/>
                  <a:gd name="connsiteY0" fmla="*/ 90487 h 91126"/>
                  <a:gd name="connsiteX1" fmla="*/ 69056 w 150019"/>
                  <a:gd name="connsiteY1" fmla="*/ 0 h 91126"/>
                  <a:gd name="connsiteX2" fmla="*/ 150019 w 150019"/>
                  <a:gd name="connsiteY2" fmla="*/ 90487 h 91126"/>
                  <a:gd name="connsiteX0" fmla="*/ 0 w 150019"/>
                  <a:gd name="connsiteY0" fmla="*/ 90487 h 90487"/>
                  <a:gd name="connsiteX1" fmla="*/ 69056 w 150019"/>
                  <a:gd name="connsiteY1" fmla="*/ 0 h 90487"/>
                  <a:gd name="connsiteX2" fmla="*/ 150019 w 150019"/>
                  <a:gd name="connsiteY2" fmla="*/ 90487 h 90487"/>
                  <a:gd name="connsiteX0" fmla="*/ 253 w 150272"/>
                  <a:gd name="connsiteY0" fmla="*/ 90487 h 90487"/>
                  <a:gd name="connsiteX1" fmla="*/ 69309 w 150272"/>
                  <a:gd name="connsiteY1" fmla="*/ 0 h 90487"/>
                  <a:gd name="connsiteX2" fmla="*/ 150272 w 150272"/>
                  <a:gd name="connsiteY2" fmla="*/ 90487 h 90487"/>
                  <a:gd name="connsiteX0" fmla="*/ 565 w 150584"/>
                  <a:gd name="connsiteY0" fmla="*/ 90515 h 90515"/>
                  <a:gd name="connsiteX1" fmla="*/ 69621 w 150584"/>
                  <a:gd name="connsiteY1" fmla="*/ 28 h 90515"/>
                  <a:gd name="connsiteX2" fmla="*/ 150584 w 150584"/>
                  <a:gd name="connsiteY2" fmla="*/ 90515 h 90515"/>
                  <a:gd name="connsiteX0" fmla="*/ 441 w 150460"/>
                  <a:gd name="connsiteY0" fmla="*/ 90515 h 90515"/>
                  <a:gd name="connsiteX1" fmla="*/ 69497 w 150460"/>
                  <a:gd name="connsiteY1" fmla="*/ 28 h 90515"/>
                  <a:gd name="connsiteX2" fmla="*/ 150460 w 150460"/>
                  <a:gd name="connsiteY2" fmla="*/ 90515 h 90515"/>
                  <a:gd name="connsiteX0" fmla="*/ 441 w 150460"/>
                  <a:gd name="connsiteY0" fmla="*/ 90515 h 90515"/>
                  <a:gd name="connsiteX1" fmla="*/ 69497 w 150460"/>
                  <a:gd name="connsiteY1" fmla="*/ 28 h 90515"/>
                  <a:gd name="connsiteX2" fmla="*/ 150460 w 150460"/>
                  <a:gd name="connsiteY2" fmla="*/ 90515 h 90515"/>
                </a:gdLst>
                <a:ahLst/>
                <a:cxnLst>
                  <a:cxn ang="0">
                    <a:pos x="connsiteX0" y="connsiteY0"/>
                  </a:cxn>
                  <a:cxn ang="0">
                    <a:pos x="connsiteX1" y="connsiteY1"/>
                  </a:cxn>
                  <a:cxn ang="0">
                    <a:pos x="connsiteX2" y="connsiteY2"/>
                  </a:cxn>
                </a:cxnLst>
                <a:rect l="l" t="t" r="r" b="b"/>
                <a:pathLst>
                  <a:path w="150460" h="90515">
                    <a:moveTo>
                      <a:pt x="441" y="90515"/>
                    </a:moveTo>
                    <a:cubicBezTo>
                      <a:pt x="-3727" y="46461"/>
                      <a:pt x="21871" y="1219"/>
                      <a:pt x="69497" y="28"/>
                    </a:cubicBezTo>
                    <a:cubicBezTo>
                      <a:pt x="117123" y="-1163"/>
                      <a:pt x="147285" y="34556"/>
                      <a:pt x="150460" y="90515"/>
                    </a:cubicBezTo>
                  </a:path>
                </a:pathLst>
              </a:cu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grpSp>
        <p:grpSp>
          <p:nvGrpSpPr>
            <p:cNvPr id="94" name="Group 93">
              <a:extLst>
                <a:ext uri="{FF2B5EF4-FFF2-40B4-BE49-F238E27FC236}">
                  <a16:creationId xmlns:a16="http://schemas.microsoft.com/office/drawing/2014/main" id="{16279D00-16E4-4A04-85B8-82BC8D35CB7B}"/>
                </a:ext>
              </a:extLst>
            </p:cNvPr>
            <p:cNvGrpSpPr/>
            <p:nvPr/>
          </p:nvGrpSpPr>
          <p:grpSpPr>
            <a:xfrm rot="5400000">
              <a:off x="7293421" y="3273570"/>
              <a:ext cx="287335" cy="291114"/>
              <a:chOff x="3211399" y="5410191"/>
              <a:chExt cx="287335" cy="291114"/>
            </a:xfrm>
          </p:grpSpPr>
          <p:sp>
            <p:nvSpPr>
              <p:cNvPr id="95" name="Oval 94">
                <a:extLst>
                  <a:ext uri="{FF2B5EF4-FFF2-40B4-BE49-F238E27FC236}">
                    <a16:creationId xmlns:a16="http://schemas.microsoft.com/office/drawing/2014/main" id="{423D3E7B-45FA-45DA-A16F-CD963F8D30A3}"/>
                  </a:ext>
                </a:extLst>
              </p:cNvPr>
              <p:cNvSpPr/>
              <p:nvPr/>
            </p:nvSpPr>
            <p:spPr>
              <a:xfrm>
                <a:off x="3211399" y="5410191"/>
                <a:ext cx="287335" cy="29111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6" name="Freeform: Shape 95">
                <a:extLst>
                  <a:ext uri="{FF2B5EF4-FFF2-40B4-BE49-F238E27FC236}">
                    <a16:creationId xmlns:a16="http://schemas.microsoft.com/office/drawing/2014/main" id="{DDAF50AA-FC9B-41B3-8E2F-F43A35AA870D}"/>
                  </a:ext>
                </a:extLst>
              </p:cNvPr>
              <p:cNvSpPr/>
              <p:nvPr/>
            </p:nvSpPr>
            <p:spPr>
              <a:xfrm>
                <a:off x="3283303" y="5464940"/>
                <a:ext cx="150460" cy="90515"/>
              </a:xfrm>
              <a:custGeom>
                <a:avLst/>
                <a:gdLst>
                  <a:gd name="connsiteX0" fmla="*/ 0 w 150019"/>
                  <a:gd name="connsiteY0" fmla="*/ 90487 h 91126"/>
                  <a:gd name="connsiteX1" fmla="*/ 69056 w 150019"/>
                  <a:gd name="connsiteY1" fmla="*/ 0 h 91126"/>
                  <a:gd name="connsiteX2" fmla="*/ 150019 w 150019"/>
                  <a:gd name="connsiteY2" fmla="*/ 90487 h 91126"/>
                  <a:gd name="connsiteX0" fmla="*/ 0 w 150019"/>
                  <a:gd name="connsiteY0" fmla="*/ 90487 h 90487"/>
                  <a:gd name="connsiteX1" fmla="*/ 69056 w 150019"/>
                  <a:gd name="connsiteY1" fmla="*/ 0 h 90487"/>
                  <a:gd name="connsiteX2" fmla="*/ 150019 w 150019"/>
                  <a:gd name="connsiteY2" fmla="*/ 90487 h 90487"/>
                  <a:gd name="connsiteX0" fmla="*/ 253 w 150272"/>
                  <a:gd name="connsiteY0" fmla="*/ 90487 h 90487"/>
                  <a:gd name="connsiteX1" fmla="*/ 69309 w 150272"/>
                  <a:gd name="connsiteY1" fmla="*/ 0 h 90487"/>
                  <a:gd name="connsiteX2" fmla="*/ 150272 w 150272"/>
                  <a:gd name="connsiteY2" fmla="*/ 90487 h 90487"/>
                  <a:gd name="connsiteX0" fmla="*/ 565 w 150584"/>
                  <a:gd name="connsiteY0" fmla="*/ 90515 h 90515"/>
                  <a:gd name="connsiteX1" fmla="*/ 69621 w 150584"/>
                  <a:gd name="connsiteY1" fmla="*/ 28 h 90515"/>
                  <a:gd name="connsiteX2" fmla="*/ 150584 w 150584"/>
                  <a:gd name="connsiteY2" fmla="*/ 90515 h 90515"/>
                  <a:gd name="connsiteX0" fmla="*/ 441 w 150460"/>
                  <a:gd name="connsiteY0" fmla="*/ 90515 h 90515"/>
                  <a:gd name="connsiteX1" fmla="*/ 69497 w 150460"/>
                  <a:gd name="connsiteY1" fmla="*/ 28 h 90515"/>
                  <a:gd name="connsiteX2" fmla="*/ 150460 w 150460"/>
                  <a:gd name="connsiteY2" fmla="*/ 90515 h 90515"/>
                  <a:gd name="connsiteX0" fmla="*/ 441 w 150460"/>
                  <a:gd name="connsiteY0" fmla="*/ 90515 h 90515"/>
                  <a:gd name="connsiteX1" fmla="*/ 69497 w 150460"/>
                  <a:gd name="connsiteY1" fmla="*/ 28 h 90515"/>
                  <a:gd name="connsiteX2" fmla="*/ 150460 w 150460"/>
                  <a:gd name="connsiteY2" fmla="*/ 90515 h 90515"/>
                </a:gdLst>
                <a:ahLst/>
                <a:cxnLst>
                  <a:cxn ang="0">
                    <a:pos x="connsiteX0" y="connsiteY0"/>
                  </a:cxn>
                  <a:cxn ang="0">
                    <a:pos x="connsiteX1" y="connsiteY1"/>
                  </a:cxn>
                  <a:cxn ang="0">
                    <a:pos x="connsiteX2" y="connsiteY2"/>
                  </a:cxn>
                </a:cxnLst>
                <a:rect l="l" t="t" r="r" b="b"/>
                <a:pathLst>
                  <a:path w="150460" h="90515">
                    <a:moveTo>
                      <a:pt x="441" y="90515"/>
                    </a:moveTo>
                    <a:cubicBezTo>
                      <a:pt x="-3727" y="46461"/>
                      <a:pt x="21871" y="1219"/>
                      <a:pt x="69497" y="28"/>
                    </a:cubicBezTo>
                    <a:cubicBezTo>
                      <a:pt x="117123" y="-1163"/>
                      <a:pt x="147285" y="34556"/>
                      <a:pt x="150460" y="90515"/>
                    </a:cubicBezTo>
                  </a:path>
                </a:pathLst>
              </a:cu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grpSp>
      </p:grpSp>
    </p:spTree>
    <p:extLst>
      <p:ext uri="{BB962C8B-B14F-4D97-AF65-F5344CB8AC3E}">
        <p14:creationId xmlns:p14="http://schemas.microsoft.com/office/powerpoint/2010/main" val="408806152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CCC12-178D-4071-ADB2-23B6DB0C87C7}"/>
              </a:ext>
            </a:extLst>
          </p:cNvPr>
          <p:cNvSpPr>
            <a:spLocks noGrp="1"/>
          </p:cNvSpPr>
          <p:nvPr>
            <p:ph type="title"/>
          </p:nvPr>
        </p:nvSpPr>
        <p:spPr/>
        <p:txBody>
          <a:bodyPr/>
          <a:lstStyle/>
          <a:p>
            <a:r>
              <a:rPr lang="en-US" dirty="0"/>
              <a:t>Short circuit</a:t>
            </a:r>
            <a:endParaRPr lang="en-AU" dirty="0"/>
          </a:p>
        </p:txBody>
      </p:sp>
      <p:sp>
        <p:nvSpPr>
          <p:cNvPr id="84" name="TextBox 83">
            <a:extLst>
              <a:ext uri="{FF2B5EF4-FFF2-40B4-BE49-F238E27FC236}">
                <a16:creationId xmlns:a16="http://schemas.microsoft.com/office/drawing/2014/main" id="{583BEED9-B191-42FB-A273-22ECCACF7C43}"/>
              </a:ext>
            </a:extLst>
          </p:cNvPr>
          <p:cNvSpPr txBox="1"/>
          <p:nvPr/>
        </p:nvSpPr>
        <p:spPr>
          <a:xfrm>
            <a:off x="3964597" y="1917822"/>
            <a:ext cx="1199559" cy="369332"/>
          </a:xfrm>
          <a:prstGeom prst="rect">
            <a:avLst/>
          </a:prstGeom>
          <a:noFill/>
        </p:spPr>
        <p:txBody>
          <a:bodyPr wrap="none" rtlCol="0">
            <a:spAutoFit/>
          </a:bodyPr>
          <a:lstStyle/>
          <a:p>
            <a:r>
              <a:rPr lang="en-US" dirty="0">
                <a:solidFill>
                  <a:schemeClr val="bg1"/>
                </a:solidFill>
              </a:rPr>
              <a:t>Active wire</a:t>
            </a:r>
            <a:endParaRPr lang="en-AU" dirty="0">
              <a:solidFill>
                <a:schemeClr val="bg1"/>
              </a:solidFill>
            </a:endParaRPr>
          </a:p>
        </p:txBody>
      </p:sp>
      <p:sp>
        <p:nvSpPr>
          <p:cNvPr id="85" name="TextBox 84">
            <a:extLst>
              <a:ext uri="{FF2B5EF4-FFF2-40B4-BE49-F238E27FC236}">
                <a16:creationId xmlns:a16="http://schemas.microsoft.com/office/drawing/2014/main" id="{20DB47A3-356D-4A5A-8481-DCDA448C2D85}"/>
              </a:ext>
            </a:extLst>
          </p:cNvPr>
          <p:cNvSpPr txBox="1"/>
          <p:nvPr/>
        </p:nvSpPr>
        <p:spPr>
          <a:xfrm>
            <a:off x="3530803" y="4778492"/>
            <a:ext cx="1331775" cy="369332"/>
          </a:xfrm>
          <a:prstGeom prst="rect">
            <a:avLst/>
          </a:prstGeom>
          <a:noFill/>
        </p:spPr>
        <p:txBody>
          <a:bodyPr wrap="none" rtlCol="0">
            <a:spAutoFit/>
          </a:bodyPr>
          <a:lstStyle/>
          <a:p>
            <a:r>
              <a:rPr lang="en-US" dirty="0">
                <a:solidFill>
                  <a:schemeClr val="bg1"/>
                </a:solidFill>
              </a:rPr>
              <a:t>Neutral wire</a:t>
            </a:r>
            <a:endParaRPr lang="en-AU" dirty="0">
              <a:solidFill>
                <a:schemeClr val="bg1"/>
              </a:solidFill>
            </a:endParaRPr>
          </a:p>
        </p:txBody>
      </p:sp>
      <p:sp>
        <p:nvSpPr>
          <p:cNvPr id="86" name="TextBox 85">
            <a:extLst>
              <a:ext uri="{FF2B5EF4-FFF2-40B4-BE49-F238E27FC236}">
                <a16:creationId xmlns:a16="http://schemas.microsoft.com/office/drawing/2014/main" id="{F4777913-D73F-485A-94A5-75F29EEB0FF3}"/>
              </a:ext>
            </a:extLst>
          </p:cNvPr>
          <p:cNvSpPr txBox="1"/>
          <p:nvPr/>
        </p:nvSpPr>
        <p:spPr>
          <a:xfrm>
            <a:off x="3116692" y="5260822"/>
            <a:ext cx="1119024" cy="369332"/>
          </a:xfrm>
          <a:prstGeom prst="rect">
            <a:avLst/>
          </a:prstGeom>
          <a:noFill/>
        </p:spPr>
        <p:txBody>
          <a:bodyPr wrap="none" rtlCol="0">
            <a:spAutoFit/>
          </a:bodyPr>
          <a:lstStyle/>
          <a:p>
            <a:r>
              <a:rPr lang="en-US" dirty="0">
                <a:solidFill>
                  <a:schemeClr val="bg1"/>
                </a:solidFill>
              </a:rPr>
              <a:t>Earth wire</a:t>
            </a:r>
            <a:endParaRPr lang="en-AU" dirty="0">
              <a:solidFill>
                <a:schemeClr val="bg1"/>
              </a:solidFill>
            </a:endParaRPr>
          </a:p>
        </p:txBody>
      </p:sp>
      <p:sp>
        <p:nvSpPr>
          <p:cNvPr id="87" name="TextBox 86">
            <a:extLst>
              <a:ext uri="{FF2B5EF4-FFF2-40B4-BE49-F238E27FC236}">
                <a16:creationId xmlns:a16="http://schemas.microsoft.com/office/drawing/2014/main" id="{A0B27C86-3452-4AC0-BF68-4599A838A9F7}"/>
              </a:ext>
            </a:extLst>
          </p:cNvPr>
          <p:cNvSpPr txBox="1"/>
          <p:nvPr/>
        </p:nvSpPr>
        <p:spPr>
          <a:xfrm>
            <a:off x="8246235" y="1567626"/>
            <a:ext cx="3258618" cy="1754326"/>
          </a:xfrm>
          <a:prstGeom prst="rect">
            <a:avLst/>
          </a:prstGeom>
          <a:noFill/>
        </p:spPr>
        <p:txBody>
          <a:bodyPr wrap="square" rtlCol="0">
            <a:spAutoFit/>
          </a:bodyPr>
          <a:lstStyle/>
          <a:p>
            <a:pPr marL="285750" indent="-285750">
              <a:buFont typeface="Arial" panose="020B0604020202020204" pitchFamily="34" charset="0"/>
              <a:buChar char="•"/>
            </a:pPr>
            <a:r>
              <a:rPr lang="en-US" dirty="0"/>
              <a:t>Short circuit completes circuit bypassing any load</a:t>
            </a:r>
          </a:p>
          <a:p>
            <a:pPr marL="285750" indent="-285750">
              <a:buFont typeface="Arial" panose="020B0604020202020204" pitchFamily="34" charset="0"/>
              <a:buChar char="•"/>
            </a:pPr>
            <a:r>
              <a:rPr lang="en-US" dirty="0"/>
              <a:t>R is greatly reduced</a:t>
            </a:r>
          </a:p>
          <a:p>
            <a:pPr marL="285750" indent="-285750">
              <a:buFont typeface="Arial" panose="020B0604020202020204" pitchFamily="34" charset="0"/>
              <a:buChar char="•"/>
            </a:pPr>
            <a:r>
              <a:rPr lang="en-US" dirty="0"/>
              <a:t>I is greatly increased</a:t>
            </a:r>
          </a:p>
          <a:p>
            <a:pPr marL="285750" indent="-285750">
              <a:buFont typeface="Arial" panose="020B0604020202020204" pitchFamily="34" charset="0"/>
              <a:buChar char="•"/>
            </a:pPr>
            <a:r>
              <a:rPr lang="en-US" dirty="0"/>
              <a:t>Causes heating of wires leading to fire</a:t>
            </a:r>
            <a:endParaRPr lang="en-AU" dirty="0"/>
          </a:p>
        </p:txBody>
      </p:sp>
      <p:grpSp>
        <p:nvGrpSpPr>
          <p:cNvPr id="80" name="Group 79">
            <a:extLst>
              <a:ext uri="{FF2B5EF4-FFF2-40B4-BE49-F238E27FC236}">
                <a16:creationId xmlns:a16="http://schemas.microsoft.com/office/drawing/2014/main" id="{8FD5FC0D-6432-42D4-B915-C5257CB4CAC4}"/>
              </a:ext>
            </a:extLst>
          </p:cNvPr>
          <p:cNvGrpSpPr/>
          <p:nvPr/>
        </p:nvGrpSpPr>
        <p:grpSpPr>
          <a:xfrm>
            <a:off x="1137542" y="1868075"/>
            <a:ext cx="6959600" cy="3943711"/>
            <a:chOff x="1137542" y="1868075"/>
            <a:chExt cx="6959600" cy="3943711"/>
          </a:xfrm>
        </p:grpSpPr>
        <p:grpSp>
          <p:nvGrpSpPr>
            <p:cNvPr id="88" name="Group 87">
              <a:extLst>
                <a:ext uri="{FF2B5EF4-FFF2-40B4-BE49-F238E27FC236}">
                  <a16:creationId xmlns:a16="http://schemas.microsoft.com/office/drawing/2014/main" id="{F3D8B798-7FF0-42D7-BE0D-5C244BE7E5AD}"/>
                </a:ext>
              </a:extLst>
            </p:cNvPr>
            <p:cNvGrpSpPr/>
            <p:nvPr/>
          </p:nvGrpSpPr>
          <p:grpSpPr>
            <a:xfrm>
              <a:off x="1137542" y="1868075"/>
              <a:ext cx="6959600" cy="3943711"/>
              <a:chOff x="1786829" y="1696279"/>
              <a:chExt cx="6959600" cy="3943711"/>
            </a:xfrm>
          </p:grpSpPr>
          <p:sp>
            <p:nvSpPr>
              <p:cNvPr id="101" name="Rectangle 100">
                <a:extLst>
                  <a:ext uri="{FF2B5EF4-FFF2-40B4-BE49-F238E27FC236}">
                    <a16:creationId xmlns:a16="http://schemas.microsoft.com/office/drawing/2014/main" id="{6CEA22C8-511E-47A9-A5E0-32E991DEE40D}"/>
                  </a:ext>
                </a:extLst>
              </p:cNvPr>
              <p:cNvSpPr/>
              <p:nvPr/>
            </p:nvSpPr>
            <p:spPr>
              <a:xfrm>
                <a:off x="1786829" y="1696279"/>
                <a:ext cx="6959600" cy="3943711"/>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nvGrpSpPr>
              <p:cNvPr id="102" name="Group 101">
                <a:extLst>
                  <a:ext uri="{FF2B5EF4-FFF2-40B4-BE49-F238E27FC236}">
                    <a16:creationId xmlns:a16="http://schemas.microsoft.com/office/drawing/2014/main" id="{9C4E6B7C-6866-497F-8BEB-92DA462F9EE1}"/>
                  </a:ext>
                </a:extLst>
              </p:cNvPr>
              <p:cNvGrpSpPr/>
              <p:nvPr/>
            </p:nvGrpSpPr>
            <p:grpSpPr>
              <a:xfrm>
                <a:off x="2001435" y="1921534"/>
                <a:ext cx="6241347" cy="3519458"/>
                <a:chOff x="2001435" y="1921534"/>
                <a:chExt cx="6241347" cy="3519458"/>
              </a:xfrm>
            </p:grpSpPr>
            <p:grpSp>
              <p:nvGrpSpPr>
                <p:cNvPr id="103" name="Group 102">
                  <a:extLst>
                    <a:ext uri="{FF2B5EF4-FFF2-40B4-BE49-F238E27FC236}">
                      <a16:creationId xmlns:a16="http://schemas.microsoft.com/office/drawing/2014/main" id="{0528CAAA-9D39-43BA-9BEE-F63221DF4EB7}"/>
                    </a:ext>
                  </a:extLst>
                </p:cNvPr>
                <p:cNvGrpSpPr/>
                <p:nvPr/>
              </p:nvGrpSpPr>
              <p:grpSpPr>
                <a:xfrm rot="5400000">
                  <a:off x="6084880" y="2537131"/>
                  <a:ext cx="1111479" cy="161853"/>
                  <a:chOff x="1086195" y="2319563"/>
                  <a:chExt cx="1111479" cy="161853"/>
                </a:xfrm>
              </p:grpSpPr>
              <p:cxnSp>
                <p:nvCxnSpPr>
                  <p:cNvPr id="146" name="Straight Connector 145">
                    <a:extLst>
                      <a:ext uri="{FF2B5EF4-FFF2-40B4-BE49-F238E27FC236}">
                        <a16:creationId xmlns:a16="http://schemas.microsoft.com/office/drawing/2014/main" id="{B614F153-B031-4F55-8FE7-8ADC6CFA0681}"/>
                      </a:ext>
                    </a:extLst>
                  </p:cNvPr>
                  <p:cNvCxnSpPr>
                    <a:cxnSpLocks/>
                  </p:cNvCxnSpPr>
                  <p:nvPr/>
                </p:nvCxnSpPr>
                <p:spPr>
                  <a:xfrm>
                    <a:off x="1086195" y="2474423"/>
                    <a:ext cx="254930" cy="0"/>
                  </a:xfrm>
                  <a:prstGeom prst="line">
                    <a:avLst/>
                  </a:prstGeom>
                  <a:ln w="285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A5701DED-42FE-46E7-A4D0-F4668E7011A8}"/>
                      </a:ext>
                    </a:extLst>
                  </p:cNvPr>
                  <p:cNvCxnSpPr>
                    <a:cxnSpLocks/>
                    <a:endCxn id="100" idx="0"/>
                  </p:cNvCxnSpPr>
                  <p:nvPr/>
                </p:nvCxnSpPr>
                <p:spPr>
                  <a:xfrm rot="16200000" flipH="1">
                    <a:off x="1894549" y="2178291"/>
                    <a:ext cx="6991" cy="599259"/>
                  </a:xfrm>
                  <a:prstGeom prst="line">
                    <a:avLst/>
                  </a:prstGeom>
                  <a:ln w="285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889D0615-A340-4F17-9D2B-52F7B5281AEF}"/>
                      </a:ext>
                    </a:extLst>
                  </p:cNvPr>
                  <p:cNvCxnSpPr>
                    <a:cxnSpLocks/>
                  </p:cNvCxnSpPr>
                  <p:nvPr/>
                </p:nvCxnSpPr>
                <p:spPr>
                  <a:xfrm flipV="1">
                    <a:off x="1341125" y="2319563"/>
                    <a:ext cx="302026" cy="147601"/>
                  </a:xfrm>
                  <a:prstGeom prst="line">
                    <a:avLst/>
                  </a:prstGeom>
                  <a:ln w="285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104" name="Group 103">
                  <a:extLst>
                    <a:ext uri="{FF2B5EF4-FFF2-40B4-BE49-F238E27FC236}">
                      <a16:creationId xmlns:a16="http://schemas.microsoft.com/office/drawing/2014/main" id="{BE57A16D-85E3-4202-A01A-36AE12D9047C}"/>
                    </a:ext>
                  </a:extLst>
                </p:cNvPr>
                <p:cNvGrpSpPr/>
                <p:nvPr/>
              </p:nvGrpSpPr>
              <p:grpSpPr>
                <a:xfrm>
                  <a:off x="2710005" y="1921534"/>
                  <a:ext cx="762695" cy="291114"/>
                  <a:chOff x="1028005" y="4356906"/>
                  <a:chExt cx="762695" cy="291114"/>
                </a:xfrm>
              </p:grpSpPr>
              <p:grpSp>
                <p:nvGrpSpPr>
                  <p:cNvPr id="140" name="Group 139">
                    <a:extLst>
                      <a:ext uri="{FF2B5EF4-FFF2-40B4-BE49-F238E27FC236}">
                        <a16:creationId xmlns:a16="http://schemas.microsoft.com/office/drawing/2014/main" id="{7F79A42A-8343-427A-B13A-5E04A5FB4466}"/>
                      </a:ext>
                    </a:extLst>
                  </p:cNvPr>
                  <p:cNvGrpSpPr/>
                  <p:nvPr/>
                </p:nvGrpSpPr>
                <p:grpSpPr>
                  <a:xfrm>
                    <a:off x="1028005" y="4356906"/>
                    <a:ext cx="762695" cy="291114"/>
                    <a:chOff x="1028005" y="4356906"/>
                    <a:chExt cx="762695" cy="291114"/>
                  </a:xfrm>
                </p:grpSpPr>
                <p:grpSp>
                  <p:nvGrpSpPr>
                    <p:cNvPr id="142" name="Group 141">
                      <a:extLst>
                        <a:ext uri="{FF2B5EF4-FFF2-40B4-BE49-F238E27FC236}">
                          <a16:creationId xmlns:a16="http://schemas.microsoft.com/office/drawing/2014/main" id="{979C1BC9-A70A-4E5D-BB4D-3929FE09012F}"/>
                        </a:ext>
                      </a:extLst>
                    </p:cNvPr>
                    <p:cNvGrpSpPr/>
                    <p:nvPr/>
                  </p:nvGrpSpPr>
                  <p:grpSpPr>
                    <a:xfrm>
                      <a:off x="1028005" y="4502463"/>
                      <a:ext cx="762695" cy="0"/>
                      <a:chOff x="1086196" y="2470581"/>
                      <a:chExt cx="762695" cy="0"/>
                    </a:xfrm>
                  </p:grpSpPr>
                  <p:cxnSp>
                    <p:nvCxnSpPr>
                      <p:cNvPr id="144" name="Straight Connector 143">
                        <a:extLst>
                          <a:ext uri="{FF2B5EF4-FFF2-40B4-BE49-F238E27FC236}">
                            <a16:creationId xmlns:a16="http://schemas.microsoft.com/office/drawing/2014/main" id="{336A51A3-D712-42B1-8787-DFF48149877E}"/>
                          </a:ext>
                        </a:extLst>
                      </p:cNvPr>
                      <p:cNvCxnSpPr>
                        <a:cxnSpLocks/>
                        <a:endCxn id="143" idx="2"/>
                      </p:cNvCxnSpPr>
                      <p:nvPr/>
                    </p:nvCxnSpPr>
                    <p:spPr>
                      <a:xfrm>
                        <a:off x="1086196" y="2470581"/>
                        <a:ext cx="254930"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7FF4A051-B55A-443B-A0CE-A623C4541B77}"/>
                          </a:ext>
                        </a:extLst>
                      </p:cNvPr>
                      <p:cNvCxnSpPr>
                        <a:cxnSpLocks/>
                        <a:stCxn id="143" idx="6"/>
                      </p:cNvCxnSpPr>
                      <p:nvPr/>
                    </p:nvCxnSpPr>
                    <p:spPr>
                      <a:xfrm>
                        <a:off x="1628461" y="2470581"/>
                        <a:ext cx="220430" cy="0"/>
                      </a:xfrm>
                      <a:prstGeom prst="line">
                        <a:avLst/>
                      </a:prstGeom>
                      <a:ln w="285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grpSp>
                <p:sp>
                  <p:nvSpPr>
                    <p:cNvPr id="143" name="Oval 142">
                      <a:extLst>
                        <a:ext uri="{FF2B5EF4-FFF2-40B4-BE49-F238E27FC236}">
                          <a16:creationId xmlns:a16="http://schemas.microsoft.com/office/drawing/2014/main" id="{68817536-5C08-46B2-99E3-C622E0E4A01D}"/>
                        </a:ext>
                      </a:extLst>
                    </p:cNvPr>
                    <p:cNvSpPr/>
                    <p:nvPr/>
                  </p:nvSpPr>
                  <p:spPr>
                    <a:xfrm>
                      <a:off x="1282935" y="4356906"/>
                      <a:ext cx="287335" cy="29111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grpSp>
              <p:sp>
                <p:nvSpPr>
                  <p:cNvPr id="141" name="Freeform: Shape 140">
                    <a:extLst>
                      <a:ext uri="{FF2B5EF4-FFF2-40B4-BE49-F238E27FC236}">
                        <a16:creationId xmlns:a16="http://schemas.microsoft.com/office/drawing/2014/main" id="{2222AB2E-FF28-4139-BDEE-23EA05A8F261}"/>
                      </a:ext>
                    </a:extLst>
                  </p:cNvPr>
                  <p:cNvSpPr/>
                  <p:nvPr/>
                </p:nvSpPr>
                <p:spPr>
                  <a:xfrm>
                    <a:off x="1317625" y="4423436"/>
                    <a:ext cx="220239" cy="164007"/>
                  </a:xfrm>
                  <a:custGeom>
                    <a:avLst/>
                    <a:gdLst>
                      <a:gd name="connsiteX0" fmla="*/ 0 w 298450"/>
                      <a:gd name="connsiteY0" fmla="*/ 171810 h 313293"/>
                      <a:gd name="connsiteX1" fmla="*/ 96837 w 298450"/>
                      <a:gd name="connsiteY1" fmla="*/ 3535 h 313293"/>
                      <a:gd name="connsiteX2" fmla="*/ 207962 w 298450"/>
                      <a:gd name="connsiteY2" fmla="*/ 311510 h 313293"/>
                      <a:gd name="connsiteX3" fmla="*/ 298450 w 298450"/>
                      <a:gd name="connsiteY3" fmla="*/ 128948 h 313293"/>
                      <a:gd name="connsiteX0" fmla="*/ 0 w 290512"/>
                      <a:gd name="connsiteY0" fmla="*/ 171810 h 313293"/>
                      <a:gd name="connsiteX1" fmla="*/ 96837 w 290512"/>
                      <a:gd name="connsiteY1" fmla="*/ 3535 h 313293"/>
                      <a:gd name="connsiteX2" fmla="*/ 207962 w 290512"/>
                      <a:gd name="connsiteY2" fmla="*/ 311510 h 313293"/>
                      <a:gd name="connsiteX3" fmla="*/ 290512 w 290512"/>
                      <a:gd name="connsiteY3" fmla="*/ 128948 h 313293"/>
                      <a:gd name="connsiteX0" fmla="*/ 0 w 290512"/>
                      <a:gd name="connsiteY0" fmla="*/ 171810 h 313439"/>
                      <a:gd name="connsiteX1" fmla="*/ 96837 w 290512"/>
                      <a:gd name="connsiteY1" fmla="*/ 3535 h 313439"/>
                      <a:gd name="connsiteX2" fmla="*/ 207962 w 290512"/>
                      <a:gd name="connsiteY2" fmla="*/ 311510 h 313439"/>
                      <a:gd name="connsiteX3" fmla="*/ 290512 w 290512"/>
                      <a:gd name="connsiteY3" fmla="*/ 128948 h 313439"/>
                      <a:gd name="connsiteX0" fmla="*/ 0 w 290512"/>
                      <a:gd name="connsiteY0" fmla="*/ 171810 h 313456"/>
                      <a:gd name="connsiteX1" fmla="*/ 96837 w 290512"/>
                      <a:gd name="connsiteY1" fmla="*/ 3535 h 313456"/>
                      <a:gd name="connsiteX2" fmla="*/ 207962 w 290512"/>
                      <a:gd name="connsiteY2" fmla="*/ 311510 h 313456"/>
                      <a:gd name="connsiteX3" fmla="*/ 290512 w 290512"/>
                      <a:gd name="connsiteY3" fmla="*/ 128948 h 313456"/>
                      <a:gd name="connsiteX0" fmla="*/ 0 w 290512"/>
                      <a:gd name="connsiteY0" fmla="*/ 171722 h 313368"/>
                      <a:gd name="connsiteX1" fmla="*/ 96837 w 290512"/>
                      <a:gd name="connsiteY1" fmla="*/ 3447 h 313368"/>
                      <a:gd name="connsiteX2" fmla="*/ 207962 w 290512"/>
                      <a:gd name="connsiteY2" fmla="*/ 311422 h 313368"/>
                      <a:gd name="connsiteX3" fmla="*/ 290512 w 290512"/>
                      <a:gd name="connsiteY3" fmla="*/ 128860 h 313368"/>
                      <a:gd name="connsiteX0" fmla="*/ 0 w 290512"/>
                      <a:gd name="connsiteY0" fmla="*/ 168276 h 309922"/>
                      <a:gd name="connsiteX1" fmla="*/ 96837 w 290512"/>
                      <a:gd name="connsiteY1" fmla="*/ 1 h 309922"/>
                      <a:gd name="connsiteX2" fmla="*/ 207962 w 290512"/>
                      <a:gd name="connsiteY2" fmla="*/ 307976 h 309922"/>
                      <a:gd name="connsiteX3" fmla="*/ 290512 w 290512"/>
                      <a:gd name="connsiteY3" fmla="*/ 125414 h 309922"/>
                      <a:gd name="connsiteX0" fmla="*/ 0 w 290512"/>
                      <a:gd name="connsiteY0" fmla="*/ 168276 h 307976"/>
                      <a:gd name="connsiteX1" fmla="*/ 96837 w 290512"/>
                      <a:gd name="connsiteY1" fmla="*/ 1 h 307976"/>
                      <a:gd name="connsiteX2" fmla="*/ 207962 w 290512"/>
                      <a:gd name="connsiteY2" fmla="*/ 307976 h 307976"/>
                      <a:gd name="connsiteX3" fmla="*/ 290512 w 290512"/>
                      <a:gd name="connsiteY3" fmla="*/ 125414 h 307976"/>
                      <a:gd name="connsiteX0" fmla="*/ 0 w 290512"/>
                      <a:gd name="connsiteY0" fmla="*/ 169862 h 311553"/>
                      <a:gd name="connsiteX1" fmla="*/ 82549 w 290512"/>
                      <a:gd name="connsiteY1" fmla="*/ 0 h 311553"/>
                      <a:gd name="connsiteX2" fmla="*/ 207962 w 290512"/>
                      <a:gd name="connsiteY2" fmla="*/ 309562 h 311553"/>
                      <a:gd name="connsiteX3" fmla="*/ 290512 w 290512"/>
                      <a:gd name="connsiteY3" fmla="*/ 127000 h 311553"/>
                      <a:gd name="connsiteX0" fmla="*/ 0 w 290512"/>
                      <a:gd name="connsiteY0" fmla="*/ 169862 h 311553"/>
                      <a:gd name="connsiteX1" fmla="*/ 82549 w 290512"/>
                      <a:gd name="connsiteY1" fmla="*/ 0 h 311553"/>
                      <a:gd name="connsiteX2" fmla="*/ 207962 w 290512"/>
                      <a:gd name="connsiteY2" fmla="*/ 309562 h 311553"/>
                      <a:gd name="connsiteX3" fmla="*/ 290512 w 290512"/>
                      <a:gd name="connsiteY3" fmla="*/ 127000 h 311553"/>
                      <a:gd name="connsiteX0" fmla="*/ 0 w 290512"/>
                      <a:gd name="connsiteY0" fmla="*/ 169862 h 309564"/>
                      <a:gd name="connsiteX1" fmla="*/ 82549 w 290512"/>
                      <a:gd name="connsiteY1" fmla="*/ 0 h 309564"/>
                      <a:gd name="connsiteX2" fmla="*/ 207962 w 290512"/>
                      <a:gd name="connsiteY2" fmla="*/ 309562 h 309564"/>
                      <a:gd name="connsiteX3" fmla="*/ 290512 w 290512"/>
                      <a:gd name="connsiteY3" fmla="*/ 127000 h 309564"/>
                      <a:gd name="connsiteX0" fmla="*/ 0 w 290512"/>
                      <a:gd name="connsiteY0" fmla="*/ 169862 h 309564"/>
                      <a:gd name="connsiteX1" fmla="*/ 82549 w 290512"/>
                      <a:gd name="connsiteY1" fmla="*/ 0 h 309564"/>
                      <a:gd name="connsiteX2" fmla="*/ 207962 w 290512"/>
                      <a:gd name="connsiteY2" fmla="*/ 309562 h 309564"/>
                      <a:gd name="connsiteX3" fmla="*/ 290512 w 290512"/>
                      <a:gd name="connsiteY3" fmla="*/ 127000 h 309564"/>
                    </a:gdLst>
                    <a:ahLst/>
                    <a:cxnLst>
                      <a:cxn ang="0">
                        <a:pos x="connsiteX0" y="connsiteY0"/>
                      </a:cxn>
                      <a:cxn ang="0">
                        <a:pos x="connsiteX1" y="connsiteY1"/>
                      </a:cxn>
                      <a:cxn ang="0">
                        <a:pos x="connsiteX2" y="connsiteY2"/>
                      </a:cxn>
                      <a:cxn ang="0">
                        <a:pos x="connsiteX3" y="connsiteY3"/>
                      </a:cxn>
                    </a:cxnLst>
                    <a:rect l="l" t="t" r="r" b="b"/>
                    <a:pathLst>
                      <a:path w="290512" h="309564">
                        <a:moveTo>
                          <a:pt x="0" y="169862"/>
                        </a:moveTo>
                        <a:cubicBezTo>
                          <a:pt x="4100" y="77258"/>
                          <a:pt x="25664" y="529"/>
                          <a:pt x="82549" y="0"/>
                        </a:cubicBezTo>
                        <a:cubicBezTo>
                          <a:pt x="139434" y="-529"/>
                          <a:pt x="151077" y="310620"/>
                          <a:pt x="207962" y="309562"/>
                        </a:cubicBezTo>
                        <a:cubicBezTo>
                          <a:pt x="264847" y="308504"/>
                          <a:pt x="286543" y="177271"/>
                          <a:pt x="290512" y="127000"/>
                        </a:cubicBez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grpSp>
            <p:grpSp>
              <p:nvGrpSpPr>
                <p:cNvPr id="105" name="Group 104">
                  <a:extLst>
                    <a:ext uri="{FF2B5EF4-FFF2-40B4-BE49-F238E27FC236}">
                      <a16:creationId xmlns:a16="http://schemas.microsoft.com/office/drawing/2014/main" id="{3E34EDD2-988E-40AE-8A87-4AEAD00324AB}"/>
                    </a:ext>
                  </a:extLst>
                </p:cNvPr>
                <p:cNvGrpSpPr/>
                <p:nvPr/>
              </p:nvGrpSpPr>
              <p:grpSpPr>
                <a:xfrm flipH="1">
                  <a:off x="2001435" y="5162910"/>
                  <a:ext cx="705100" cy="278082"/>
                  <a:chOff x="4425701" y="2858483"/>
                  <a:chExt cx="705100" cy="278082"/>
                </a:xfrm>
              </p:grpSpPr>
              <p:cxnSp>
                <p:nvCxnSpPr>
                  <p:cNvPr id="135" name="Straight Connector 134">
                    <a:extLst>
                      <a:ext uri="{FF2B5EF4-FFF2-40B4-BE49-F238E27FC236}">
                        <a16:creationId xmlns:a16="http://schemas.microsoft.com/office/drawing/2014/main" id="{30E71070-D037-459B-A792-E3DE99005208}"/>
                      </a:ext>
                    </a:extLst>
                  </p:cNvPr>
                  <p:cNvCxnSpPr>
                    <a:cxnSpLocks/>
                  </p:cNvCxnSpPr>
                  <p:nvPr/>
                </p:nvCxnSpPr>
                <p:spPr>
                  <a:xfrm>
                    <a:off x="4425701" y="2858483"/>
                    <a:ext cx="581321" cy="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EBCF3046-9B72-482C-9E47-0BBDF10DC5F7}"/>
                      </a:ext>
                    </a:extLst>
                  </p:cNvPr>
                  <p:cNvCxnSpPr>
                    <a:cxnSpLocks/>
                  </p:cNvCxnSpPr>
                  <p:nvPr/>
                </p:nvCxnSpPr>
                <p:spPr>
                  <a:xfrm>
                    <a:off x="4993250" y="2858483"/>
                    <a:ext cx="0" cy="168543"/>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7B8267FF-E2EB-4AEC-8327-D10B1D2FAA3C}"/>
                      </a:ext>
                    </a:extLst>
                  </p:cNvPr>
                  <p:cNvCxnSpPr>
                    <a:cxnSpLocks/>
                  </p:cNvCxnSpPr>
                  <p:nvPr/>
                </p:nvCxnSpPr>
                <p:spPr>
                  <a:xfrm flipH="1">
                    <a:off x="4848225" y="3027028"/>
                    <a:ext cx="282576" cy="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44FA2383-B96C-4F8E-B2E6-5E20020FA548}"/>
                      </a:ext>
                    </a:extLst>
                  </p:cNvPr>
                  <p:cNvCxnSpPr>
                    <a:cxnSpLocks/>
                  </p:cNvCxnSpPr>
                  <p:nvPr/>
                </p:nvCxnSpPr>
                <p:spPr>
                  <a:xfrm flipH="1">
                    <a:off x="4897438" y="3079415"/>
                    <a:ext cx="187326" cy="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AED62779-9D3C-4250-9AE9-9BD9ED047DB7}"/>
                      </a:ext>
                    </a:extLst>
                  </p:cNvPr>
                  <p:cNvCxnSpPr>
                    <a:cxnSpLocks/>
                  </p:cNvCxnSpPr>
                  <p:nvPr/>
                </p:nvCxnSpPr>
                <p:spPr>
                  <a:xfrm flipH="1">
                    <a:off x="4944550" y="3136565"/>
                    <a:ext cx="97400" cy="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grpSp>
            <p:grpSp>
              <p:nvGrpSpPr>
                <p:cNvPr id="106" name="Group 105">
                  <a:extLst>
                    <a:ext uri="{FF2B5EF4-FFF2-40B4-BE49-F238E27FC236}">
                      <a16:creationId xmlns:a16="http://schemas.microsoft.com/office/drawing/2014/main" id="{4B724B04-7EAF-4A95-94E9-61D94A37A522}"/>
                    </a:ext>
                  </a:extLst>
                </p:cNvPr>
                <p:cNvGrpSpPr/>
                <p:nvPr/>
              </p:nvGrpSpPr>
              <p:grpSpPr>
                <a:xfrm rot="5400000">
                  <a:off x="7616126" y="2542264"/>
                  <a:ext cx="1096904" cy="156408"/>
                  <a:chOff x="1086195" y="2319563"/>
                  <a:chExt cx="1096904" cy="156408"/>
                </a:xfrm>
              </p:grpSpPr>
              <p:cxnSp>
                <p:nvCxnSpPr>
                  <p:cNvPr id="132" name="Straight Connector 131">
                    <a:extLst>
                      <a:ext uri="{FF2B5EF4-FFF2-40B4-BE49-F238E27FC236}">
                        <a16:creationId xmlns:a16="http://schemas.microsoft.com/office/drawing/2014/main" id="{C0713D0C-B3FB-4B71-AD69-01563C0F5777}"/>
                      </a:ext>
                    </a:extLst>
                  </p:cNvPr>
                  <p:cNvCxnSpPr>
                    <a:cxnSpLocks/>
                  </p:cNvCxnSpPr>
                  <p:nvPr/>
                </p:nvCxnSpPr>
                <p:spPr>
                  <a:xfrm>
                    <a:off x="1086195" y="2472042"/>
                    <a:ext cx="254930" cy="0"/>
                  </a:xfrm>
                  <a:prstGeom prst="line">
                    <a:avLst/>
                  </a:prstGeom>
                  <a:ln w="285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2307A218-8CF5-42CD-B0A2-B54F45202F49}"/>
                      </a:ext>
                    </a:extLst>
                  </p:cNvPr>
                  <p:cNvCxnSpPr>
                    <a:cxnSpLocks/>
                  </p:cNvCxnSpPr>
                  <p:nvPr/>
                </p:nvCxnSpPr>
                <p:spPr>
                  <a:xfrm rot="16200000" flipH="1">
                    <a:off x="1891570" y="2184442"/>
                    <a:ext cx="1548" cy="581510"/>
                  </a:xfrm>
                  <a:prstGeom prst="line">
                    <a:avLst/>
                  </a:prstGeom>
                  <a:ln w="285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9808E9F0-88FA-422F-9B8F-4EC4B0DFB556}"/>
                      </a:ext>
                    </a:extLst>
                  </p:cNvPr>
                  <p:cNvCxnSpPr>
                    <a:cxnSpLocks/>
                  </p:cNvCxnSpPr>
                  <p:nvPr/>
                </p:nvCxnSpPr>
                <p:spPr>
                  <a:xfrm flipV="1">
                    <a:off x="1341125" y="2319563"/>
                    <a:ext cx="302026" cy="147601"/>
                  </a:xfrm>
                  <a:prstGeom prst="line">
                    <a:avLst/>
                  </a:prstGeom>
                  <a:ln w="285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107" name="Group 106">
                  <a:extLst>
                    <a:ext uri="{FF2B5EF4-FFF2-40B4-BE49-F238E27FC236}">
                      <a16:creationId xmlns:a16="http://schemas.microsoft.com/office/drawing/2014/main" id="{56E4855D-0200-44C5-8E69-D67F29DE2F2A}"/>
                    </a:ext>
                  </a:extLst>
                </p:cNvPr>
                <p:cNvGrpSpPr/>
                <p:nvPr/>
              </p:nvGrpSpPr>
              <p:grpSpPr>
                <a:xfrm rot="5400000">
                  <a:off x="6859273" y="2536271"/>
                  <a:ext cx="1106607" cy="158693"/>
                  <a:chOff x="1086195" y="2319563"/>
                  <a:chExt cx="1106607" cy="158693"/>
                </a:xfrm>
              </p:grpSpPr>
              <p:cxnSp>
                <p:nvCxnSpPr>
                  <p:cNvPr id="129" name="Straight Connector 128">
                    <a:extLst>
                      <a:ext uri="{FF2B5EF4-FFF2-40B4-BE49-F238E27FC236}">
                        <a16:creationId xmlns:a16="http://schemas.microsoft.com/office/drawing/2014/main" id="{DF1FB38F-DCB7-407E-B8F4-CCDEF4D0D963}"/>
                      </a:ext>
                    </a:extLst>
                  </p:cNvPr>
                  <p:cNvCxnSpPr>
                    <a:cxnSpLocks/>
                  </p:cNvCxnSpPr>
                  <p:nvPr/>
                </p:nvCxnSpPr>
                <p:spPr>
                  <a:xfrm>
                    <a:off x="1086195" y="2474423"/>
                    <a:ext cx="254930" cy="0"/>
                  </a:xfrm>
                  <a:prstGeom prst="line">
                    <a:avLst/>
                  </a:prstGeom>
                  <a:ln w="285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DF9D9306-63DF-468F-803B-552718C8424D}"/>
                      </a:ext>
                    </a:extLst>
                  </p:cNvPr>
                  <p:cNvCxnSpPr>
                    <a:cxnSpLocks/>
                  </p:cNvCxnSpPr>
                  <p:nvPr/>
                </p:nvCxnSpPr>
                <p:spPr>
                  <a:xfrm rot="16200000" flipH="1">
                    <a:off x="1895279" y="2180734"/>
                    <a:ext cx="3833" cy="591212"/>
                  </a:xfrm>
                  <a:prstGeom prst="line">
                    <a:avLst/>
                  </a:prstGeom>
                  <a:ln w="285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68B3A534-C387-4591-BD55-B92ABAA7EE33}"/>
                      </a:ext>
                    </a:extLst>
                  </p:cNvPr>
                  <p:cNvCxnSpPr>
                    <a:cxnSpLocks/>
                  </p:cNvCxnSpPr>
                  <p:nvPr/>
                </p:nvCxnSpPr>
                <p:spPr>
                  <a:xfrm flipV="1">
                    <a:off x="1341125" y="2319563"/>
                    <a:ext cx="302026" cy="147601"/>
                  </a:xfrm>
                  <a:prstGeom prst="line">
                    <a:avLst/>
                  </a:prstGeom>
                  <a:ln w="285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grpSp>
            <p:cxnSp>
              <p:nvCxnSpPr>
                <p:cNvPr id="108" name="Straight Connector 107">
                  <a:extLst>
                    <a:ext uri="{FF2B5EF4-FFF2-40B4-BE49-F238E27FC236}">
                      <a16:creationId xmlns:a16="http://schemas.microsoft.com/office/drawing/2014/main" id="{C0682A33-DB45-4A1C-B239-94A0DE7886D2}"/>
                    </a:ext>
                  </a:extLst>
                </p:cNvPr>
                <p:cNvCxnSpPr>
                  <a:cxnSpLocks/>
                </p:cNvCxnSpPr>
                <p:nvPr/>
              </p:nvCxnSpPr>
              <p:spPr>
                <a:xfrm>
                  <a:off x="3472700" y="2069238"/>
                  <a:ext cx="4634663" cy="829"/>
                </a:xfrm>
                <a:prstGeom prst="line">
                  <a:avLst/>
                </a:prstGeom>
                <a:ln w="285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F49E0937-E7E1-4682-A818-136E5231C429}"/>
                    </a:ext>
                  </a:extLst>
                </p:cNvPr>
                <p:cNvCxnSpPr>
                  <a:cxnSpLocks/>
                </p:cNvCxnSpPr>
                <p:nvPr/>
              </p:nvCxnSpPr>
              <p:spPr>
                <a:xfrm>
                  <a:off x="2708677" y="2062314"/>
                  <a:ext cx="0" cy="2880988"/>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ADF94062-CFC6-4B6A-AA8F-A440844AE05C}"/>
                    </a:ext>
                  </a:extLst>
                </p:cNvPr>
                <p:cNvCxnSpPr>
                  <a:cxnSpLocks/>
                </p:cNvCxnSpPr>
                <p:nvPr/>
              </p:nvCxnSpPr>
              <p:spPr>
                <a:xfrm>
                  <a:off x="2713803" y="4931587"/>
                  <a:ext cx="5387210" cy="13524"/>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9DB38C7E-B423-492C-9D65-4CC4D6D3B5FF}"/>
                    </a:ext>
                  </a:extLst>
                </p:cNvPr>
                <p:cNvCxnSpPr>
                  <a:cxnSpLocks/>
                </p:cNvCxnSpPr>
                <p:nvPr/>
              </p:nvCxnSpPr>
              <p:spPr>
                <a:xfrm>
                  <a:off x="6559692" y="3315307"/>
                  <a:ext cx="5831" cy="161628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A254B9FB-6981-42AF-BBBD-CC5D0B2F7D73}"/>
                    </a:ext>
                  </a:extLst>
                </p:cNvPr>
                <p:cNvCxnSpPr>
                  <a:cxnSpLocks/>
                </p:cNvCxnSpPr>
                <p:nvPr/>
              </p:nvCxnSpPr>
              <p:spPr>
                <a:xfrm flipH="1">
                  <a:off x="7338859" y="3604026"/>
                  <a:ext cx="591" cy="1336264"/>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E7AF0990-5E49-45DC-8D83-430364CB01AD}"/>
                    </a:ext>
                  </a:extLst>
                </p:cNvPr>
                <p:cNvCxnSpPr>
                  <a:cxnSpLocks/>
                  <a:stCxn id="96" idx="2"/>
                </p:cNvCxnSpPr>
                <p:nvPr/>
              </p:nvCxnSpPr>
              <p:spPr>
                <a:xfrm flipH="1">
                  <a:off x="8086375" y="3326028"/>
                  <a:ext cx="294" cy="1605559"/>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BCC2D5BF-556B-498D-A2BF-4AE8EAF97038}"/>
                    </a:ext>
                  </a:extLst>
                </p:cNvPr>
                <p:cNvCxnSpPr>
                  <a:cxnSpLocks/>
                </p:cNvCxnSpPr>
                <p:nvPr/>
              </p:nvCxnSpPr>
              <p:spPr>
                <a:xfrm>
                  <a:off x="6463934" y="3342089"/>
                  <a:ext cx="0" cy="1515661"/>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ABEDFB38-8326-437D-BC26-6679CC8AB859}"/>
                    </a:ext>
                  </a:extLst>
                </p:cNvPr>
                <p:cNvCxnSpPr>
                  <a:cxnSpLocks/>
                </p:cNvCxnSpPr>
                <p:nvPr/>
              </p:nvCxnSpPr>
              <p:spPr>
                <a:xfrm>
                  <a:off x="7237313" y="3342089"/>
                  <a:ext cx="0" cy="1515661"/>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BEEE3C82-7EC1-4434-926C-D5AAE8885E54}"/>
                    </a:ext>
                  </a:extLst>
                </p:cNvPr>
                <p:cNvCxnSpPr>
                  <a:cxnSpLocks/>
                </p:cNvCxnSpPr>
                <p:nvPr/>
              </p:nvCxnSpPr>
              <p:spPr>
                <a:xfrm>
                  <a:off x="7987091" y="3342088"/>
                  <a:ext cx="0" cy="1515661"/>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5E02C1F6-C4BF-4A38-B4F2-678EBEF1EE0F}"/>
                    </a:ext>
                  </a:extLst>
                </p:cNvPr>
                <p:cNvCxnSpPr>
                  <a:cxnSpLocks/>
                </p:cNvCxnSpPr>
                <p:nvPr/>
              </p:nvCxnSpPr>
              <p:spPr>
                <a:xfrm flipH="1">
                  <a:off x="2708677" y="5162910"/>
                  <a:ext cx="5277193" cy="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sp>
              <p:nvSpPr>
                <p:cNvPr id="118" name="Arc 117">
                  <a:extLst>
                    <a:ext uri="{FF2B5EF4-FFF2-40B4-BE49-F238E27FC236}">
                      <a16:creationId xmlns:a16="http://schemas.microsoft.com/office/drawing/2014/main" id="{11E4C73C-76C2-4EE8-B591-C3871FF35D28}"/>
                    </a:ext>
                  </a:extLst>
                </p:cNvPr>
                <p:cNvSpPr/>
                <p:nvPr/>
              </p:nvSpPr>
              <p:spPr>
                <a:xfrm rot="16200000">
                  <a:off x="6376678" y="4829906"/>
                  <a:ext cx="193383" cy="213544"/>
                </a:xfrm>
                <a:prstGeom prst="arc">
                  <a:avLst>
                    <a:gd name="adj1" fmla="val 10887134"/>
                    <a:gd name="adj2" fmla="val 0"/>
                  </a:avLst>
                </a:prstGeom>
                <a:ln w="28575">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cxnSp>
              <p:nvCxnSpPr>
                <p:cNvPr id="119" name="Straight Connector 118">
                  <a:extLst>
                    <a:ext uri="{FF2B5EF4-FFF2-40B4-BE49-F238E27FC236}">
                      <a16:creationId xmlns:a16="http://schemas.microsoft.com/office/drawing/2014/main" id="{448B3C25-8EC9-42A7-BE76-8BE19AC3A544}"/>
                    </a:ext>
                  </a:extLst>
                </p:cNvPr>
                <p:cNvCxnSpPr>
                  <a:cxnSpLocks/>
                </p:cNvCxnSpPr>
                <p:nvPr/>
              </p:nvCxnSpPr>
              <p:spPr>
                <a:xfrm flipH="1" flipV="1">
                  <a:off x="6463933" y="5021310"/>
                  <a:ext cx="1" cy="15240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grpSp>
              <p:nvGrpSpPr>
                <p:cNvPr id="120" name="Group 119">
                  <a:extLst>
                    <a:ext uri="{FF2B5EF4-FFF2-40B4-BE49-F238E27FC236}">
                      <a16:creationId xmlns:a16="http://schemas.microsoft.com/office/drawing/2014/main" id="{1BC36AEE-8F44-41C1-89DE-C99DC161B119}"/>
                    </a:ext>
                  </a:extLst>
                </p:cNvPr>
                <p:cNvGrpSpPr/>
                <p:nvPr/>
              </p:nvGrpSpPr>
              <p:grpSpPr>
                <a:xfrm rot="5400000">
                  <a:off x="7085020" y="3206970"/>
                  <a:ext cx="507766" cy="291114"/>
                  <a:chOff x="1282935" y="4356906"/>
                  <a:chExt cx="507766" cy="291114"/>
                </a:xfrm>
              </p:grpSpPr>
              <p:cxnSp>
                <p:nvCxnSpPr>
                  <p:cNvPr id="127" name="Straight Connector 126">
                    <a:extLst>
                      <a:ext uri="{FF2B5EF4-FFF2-40B4-BE49-F238E27FC236}">
                        <a16:creationId xmlns:a16="http://schemas.microsoft.com/office/drawing/2014/main" id="{04D8FB60-4DF7-4311-893A-FEC5024F6374}"/>
                      </a:ext>
                    </a:extLst>
                  </p:cNvPr>
                  <p:cNvCxnSpPr>
                    <a:cxnSpLocks/>
                  </p:cNvCxnSpPr>
                  <p:nvPr/>
                </p:nvCxnSpPr>
                <p:spPr>
                  <a:xfrm rot="16200000">
                    <a:off x="1642313" y="4359748"/>
                    <a:ext cx="5673" cy="291103"/>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sp>
                <p:nvSpPr>
                  <p:cNvPr id="128" name="Oval 127">
                    <a:extLst>
                      <a:ext uri="{FF2B5EF4-FFF2-40B4-BE49-F238E27FC236}">
                        <a16:creationId xmlns:a16="http://schemas.microsoft.com/office/drawing/2014/main" id="{537A081F-346E-4EF8-B485-2FEE13270EFF}"/>
                      </a:ext>
                    </a:extLst>
                  </p:cNvPr>
                  <p:cNvSpPr/>
                  <p:nvPr/>
                </p:nvSpPr>
                <p:spPr>
                  <a:xfrm>
                    <a:off x="1282935" y="4356906"/>
                    <a:ext cx="287335" cy="29111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sp>
              <p:nvSpPr>
                <p:cNvPr id="121" name="Oval 120">
                  <a:extLst>
                    <a:ext uri="{FF2B5EF4-FFF2-40B4-BE49-F238E27FC236}">
                      <a16:creationId xmlns:a16="http://schemas.microsoft.com/office/drawing/2014/main" id="{95541933-5F8A-4759-9E87-AD3A74E2834F}"/>
                    </a:ext>
                  </a:extLst>
                </p:cNvPr>
                <p:cNvSpPr/>
                <p:nvPr/>
              </p:nvSpPr>
              <p:spPr>
                <a:xfrm rot="5400000">
                  <a:off x="7943793" y="3096755"/>
                  <a:ext cx="287335" cy="29111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2" name="Arc 121">
                  <a:extLst>
                    <a:ext uri="{FF2B5EF4-FFF2-40B4-BE49-F238E27FC236}">
                      <a16:creationId xmlns:a16="http://schemas.microsoft.com/office/drawing/2014/main" id="{7F51D4C5-6F56-43FF-B496-844206142B74}"/>
                    </a:ext>
                  </a:extLst>
                </p:cNvPr>
                <p:cNvSpPr/>
                <p:nvPr/>
              </p:nvSpPr>
              <p:spPr>
                <a:xfrm rot="16200000">
                  <a:off x="7136569" y="4832442"/>
                  <a:ext cx="193383" cy="213544"/>
                </a:xfrm>
                <a:prstGeom prst="arc">
                  <a:avLst>
                    <a:gd name="adj1" fmla="val 10887134"/>
                    <a:gd name="adj2" fmla="val 0"/>
                  </a:avLst>
                </a:prstGeom>
                <a:ln w="28575">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cxnSp>
              <p:nvCxnSpPr>
                <p:cNvPr id="123" name="Straight Connector 122">
                  <a:extLst>
                    <a:ext uri="{FF2B5EF4-FFF2-40B4-BE49-F238E27FC236}">
                      <a16:creationId xmlns:a16="http://schemas.microsoft.com/office/drawing/2014/main" id="{814AC835-ABFD-48C0-AA0E-8688C6F06EA5}"/>
                    </a:ext>
                  </a:extLst>
                </p:cNvPr>
                <p:cNvCxnSpPr>
                  <a:cxnSpLocks/>
                </p:cNvCxnSpPr>
                <p:nvPr/>
              </p:nvCxnSpPr>
              <p:spPr>
                <a:xfrm flipH="1" flipV="1">
                  <a:off x="7223824" y="5023846"/>
                  <a:ext cx="1" cy="15240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sp>
              <p:nvSpPr>
                <p:cNvPr id="124" name="Arc 123">
                  <a:extLst>
                    <a:ext uri="{FF2B5EF4-FFF2-40B4-BE49-F238E27FC236}">
                      <a16:creationId xmlns:a16="http://schemas.microsoft.com/office/drawing/2014/main" id="{2AEBFA61-6082-40D3-B79E-9604B35382BC}"/>
                    </a:ext>
                  </a:extLst>
                </p:cNvPr>
                <p:cNvSpPr/>
                <p:nvPr/>
              </p:nvSpPr>
              <p:spPr>
                <a:xfrm rot="16200000">
                  <a:off x="7896472" y="4830061"/>
                  <a:ext cx="193383" cy="213544"/>
                </a:xfrm>
                <a:prstGeom prst="arc">
                  <a:avLst>
                    <a:gd name="adj1" fmla="val 10887134"/>
                    <a:gd name="adj2" fmla="val 0"/>
                  </a:avLst>
                </a:prstGeom>
                <a:ln w="28575">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cxnSp>
              <p:nvCxnSpPr>
                <p:cNvPr id="125" name="Straight Connector 124">
                  <a:extLst>
                    <a:ext uri="{FF2B5EF4-FFF2-40B4-BE49-F238E27FC236}">
                      <a16:creationId xmlns:a16="http://schemas.microsoft.com/office/drawing/2014/main" id="{F6FA9203-A167-4E28-AC62-AF23085A6F66}"/>
                    </a:ext>
                  </a:extLst>
                </p:cNvPr>
                <p:cNvCxnSpPr>
                  <a:cxnSpLocks/>
                </p:cNvCxnSpPr>
                <p:nvPr/>
              </p:nvCxnSpPr>
              <p:spPr>
                <a:xfrm flipH="1" flipV="1">
                  <a:off x="7983727" y="5021465"/>
                  <a:ext cx="1" cy="15240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4ABE0381-43C4-447F-AE36-5963AA39FBB1}"/>
                    </a:ext>
                  </a:extLst>
                </p:cNvPr>
                <p:cNvCxnSpPr>
                  <a:cxnSpLocks/>
                </p:cNvCxnSpPr>
                <p:nvPr/>
              </p:nvCxnSpPr>
              <p:spPr>
                <a:xfrm flipV="1">
                  <a:off x="2699773" y="4918166"/>
                  <a:ext cx="1" cy="244744"/>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grpSp>
        </p:grpSp>
        <p:sp>
          <p:nvSpPr>
            <p:cNvPr id="89" name="TextBox 88">
              <a:extLst>
                <a:ext uri="{FF2B5EF4-FFF2-40B4-BE49-F238E27FC236}">
                  <a16:creationId xmlns:a16="http://schemas.microsoft.com/office/drawing/2014/main" id="{EF2B468C-0607-446E-8211-352430D6D9CD}"/>
                </a:ext>
              </a:extLst>
            </p:cNvPr>
            <p:cNvSpPr txBox="1"/>
            <p:nvPr/>
          </p:nvSpPr>
          <p:spPr>
            <a:xfrm>
              <a:off x="3964597" y="1917822"/>
              <a:ext cx="1199559" cy="369332"/>
            </a:xfrm>
            <a:prstGeom prst="rect">
              <a:avLst/>
            </a:prstGeom>
            <a:noFill/>
          </p:spPr>
          <p:txBody>
            <a:bodyPr wrap="none" rtlCol="0">
              <a:spAutoFit/>
            </a:bodyPr>
            <a:lstStyle/>
            <a:p>
              <a:r>
                <a:rPr lang="en-US" dirty="0">
                  <a:solidFill>
                    <a:schemeClr val="bg1"/>
                  </a:solidFill>
                </a:rPr>
                <a:t>Active wire</a:t>
              </a:r>
              <a:endParaRPr lang="en-AU" dirty="0">
                <a:solidFill>
                  <a:schemeClr val="bg1"/>
                </a:solidFill>
              </a:endParaRPr>
            </a:p>
          </p:txBody>
        </p:sp>
        <p:sp>
          <p:nvSpPr>
            <p:cNvPr id="90" name="TextBox 89">
              <a:extLst>
                <a:ext uri="{FF2B5EF4-FFF2-40B4-BE49-F238E27FC236}">
                  <a16:creationId xmlns:a16="http://schemas.microsoft.com/office/drawing/2014/main" id="{E50B3916-9A71-4029-B69C-7A860C7F574A}"/>
                </a:ext>
              </a:extLst>
            </p:cNvPr>
            <p:cNvSpPr txBox="1"/>
            <p:nvPr/>
          </p:nvSpPr>
          <p:spPr>
            <a:xfrm>
              <a:off x="3530803" y="4778492"/>
              <a:ext cx="1331775" cy="369332"/>
            </a:xfrm>
            <a:prstGeom prst="rect">
              <a:avLst/>
            </a:prstGeom>
            <a:noFill/>
          </p:spPr>
          <p:txBody>
            <a:bodyPr wrap="none" rtlCol="0">
              <a:spAutoFit/>
            </a:bodyPr>
            <a:lstStyle/>
            <a:p>
              <a:r>
                <a:rPr lang="en-US" dirty="0">
                  <a:solidFill>
                    <a:schemeClr val="bg1"/>
                  </a:solidFill>
                </a:rPr>
                <a:t>Neutral wire</a:t>
              </a:r>
              <a:endParaRPr lang="en-AU" dirty="0">
                <a:solidFill>
                  <a:schemeClr val="bg1"/>
                </a:solidFill>
              </a:endParaRPr>
            </a:p>
          </p:txBody>
        </p:sp>
        <p:sp>
          <p:nvSpPr>
            <p:cNvPr id="91" name="TextBox 90">
              <a:extLst>
                <a:ext uri="{FF2B5EF4-FFF2-40B4-BE49-F238E27FC236}">
                  <a16:creationId xmlns:a16="http://schemas.microsoft.com/office/drawing/2014/main" id="{FD075185-E5F9-46A4-B5FB-45FFB0650EBC}"/>
                </a:ext>
              </a:extLst>
            </p:cNvPr>
            <p:cNvSpPr txBox="1"/>
            <p:nvPr/>
          </p:nvSpPr>
          <p:spPr>
            <a:xfrm>
              <a:off x="3116692" y="5260822"/>
              <a:ext cx="1119024" cy="369332"/>
            </a:xfrm>
            <a:prstGeom prst="rect">
              <a:avLst/>
            </a:prstGeom>
            <a:noFill/>
          </p:spPr>
          <p:txBody>
            <a:bodyPr wrap="none" rtlCol="0">
              <a:spAutoFit/>
            </a:bodyPr>
            <a:lstStyle/>
            <a:p>
              <a:r>
                <a:rPr lang="en-US" dirty="0">
                  <a:solidFill>
                    <a:schemeClr val="bg1"/>
                  </a:solidFill>
                </a:rPr>
                <a:t>Earth wire</a:t>
              </a:r>
              <a:endParaRPr lang="en-AU" dirty="0">
                <a:solidFill>
                  <a:schemeClr val="bg1"/>
                </a:solidFill>
              </a:endParaRPr>
            </a:p>
          </p:txBody>
        </p:sp>
        <p:grpSp>
          <p:nvGrpSpPr>
            <p:cNvPr id="92" name="Group 91">
              <a:extLst>
                <a:ext uri="{FF2B5EF4-FFF2-40B4-BE49-F238E27FC236}">
                  <a16:creationId xmlns:a16="http://schemas.microsoft.com/office/drawing/2014/main" id="{CA87054B-0250-43F1-967A-4B11D41BA74F}"/>
                </a:ext>
              </a:extLst>
            </p:cNvPr>
            <p:cNvGrpSpPr/>
            <p:nvPr/>
          </p:nvGrpSpPr>
          <p:grpSpPr>
            <a:xfrm rot="5400000">
              <a:off x="5783071" y="3274534"/>
              <a:ext cx="287335" cy="291114"/>
              <a:chOff x="3211400" y="5410191"/>
              <a:chExt cx="287335" cy="291114"/>
            </a:xfrm>
          </p:grpSpPr>
          <p:sp>
            <p:nvSpPr>
              <p:cNvPr id="99" name="Oval 98">
                <a:extLst>
                  <a:ext uri="{FF2B5EF4-FFF2-40B4-BE49-F238E27FC236}">
                    <a16:creationId xmlns:a16="http://schemas.microsoft.com/office/drawing/2014/main" id="{E27C9B05-DFA4-4C4A-ACAE-873C2A4E13AB}"/>
                  </a:ext>
                </a:extLst>
              </p:cNvPr>
              <p:cNvSpPr/>
              <p:nvPr/>
            </p:nvSpPr>
            <p:spPr>
              <a:xfrm>
                <a:off x="3211400" y="5410191"/>
                <a:ext cx="287335" cy="29111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0" name="Freeform: Shape 99">
                <a:extLst>
                  <a:ext uri="{FF2B5EF4-FFF2-40B4-BE49-F238E27FC236}">
                    <a16:creationId xmlns:a16="http://schemas.microsoft.com/office/drawing/2014/main" id="{7F63A940-B61D-4800-BBC5-79960D9B2DBE}"/>
                  </a:ext>
                </a:extLst>
              </p:cNvPr>
              <p:cNvSpPr/>
              <p:nvPr/>
            </p:nvSpPr>
            <p:spPr>
              <a:xfrm>
                <a:off x="3280127" y="5481566"/>
                <a:ext cx="150460" cy="90515"/>
              </a:xfrm>
              <a:custGeom>
                <a:avLst/>
                <a:gdLst>
                  <a:gd name="connsiteX0" fmla="*/ 0 w 150019"/>
                  <a:gd name="connsiteY0" fmla="*/ 90487 h 91126"/>
                  <a:gd name="connsiteX1" fmla="*/ 69056 w 150019"/>
                  <a:gd name="connsiteY1" fmla="*/ 0 h 91126"/>
                  <a:gd name="connsiteX2" fmla="*/ 150019 w 150019"/>
                  <a:gd name="connsiteY2" fmla="*/ 90487 h 91126"/>
                  <a:gd name="connsiteX0" fmla="*/ 0 w 150019"/>
                  <a:gd name="connsiteY0" fmla="*/ 90487 h 90487"/>
                  <a:gd name="connsiteX1" fmla="*/ 69056 w 150019"/>
                  <a:gd name="connsiteY1" fmla="*/ 0 h 90487"/>
                  <a:gd name="connsiteX2" fmla="*/ 150019 w 150019"/>
                  <a:gd name="connsiteY2" fmla="*/ 90487 h 90487"/>
                  <a:gd name="connsiteX0" fmla="*/ 253 w 150272"/>
                  <a:gd name="connsiteY0" fmla="*/ 90487 h 90487"/>
                  <a:gd name="connsiteX1" fmla="*/ 69309 w 150272"/>
                  <a:gd name="connsiteY1" fmla="*/ 0 h 90487"/>
                  <a:gd name="connsiteX2" fmla="*/ 150272 w 150272"/>
                  <a:gd name="connsiteY2" fmla="*/ 90487 h 90487"/>
                  <a:gd name="connsiteX0" fmla="*/ 565 w 150584"/>
                  <a:gd name="connsiteY0" fmla="*/ 90515 h 90515"/>
                  <a:gd name="connsiteX1" fmla="*/ 69621 w 150584"/>
                  <a:gd name="connsiteY1" fmla="*/ 28 h 90515"/>
                  <a:gd name="connsiteX2" fmla="*/ 150584 w 150584"/>
                  <a:gd name="connsiteY2" fmla="*/ 90515 h 90515"/>
                  <a:gd name="connsiteX0" fmla="*/ 441 w 150460"/>
                  <a:gd name="connsiteY0" fmla="*/ 90515 h 90515"/>
                  <a:gd name="connsiteX1" fmla="*/ 69497 w 150460"/>
                  <a:gd name="connsiteY1" fmla="*/ 28 h 90515"/>
                  <a:gd name="connsiteX2" fmla="*/ 150460 w 150460"/>
                  <a:gd name="connsiteY2" fmla="*/ 90515 h 90515"/>
                  <a:gd name="connsiteX0" fmla="*/ 441 w 150460"/>
                  <a:gd name="connsiteY0" fmla="*/ 90515 h 90515"/>
                  <a:gd name="connsiteX1" fmla="*/ 69497 w 150460"/>
                  <a:gd name="connsiteY1" fmla="*/ 28 h 90515"/>
                  <a:gd name="connsiteX2" fmla="*/ 150460 w 150460"/>
                  <a:gd name="connsiteY2" fmla="*/ 90515 h 90515"/>
                </a:gdLst>
                <a:ahLst/>
                <a:cxnLst>
                  <a:cxn ang="0">
                    <a:pos x="connsiteX0" y="connsiteY0"/>
                  </a:cxn>
                  <a:cxn ang="0">
                    <a:pos x="connsiteX1" y="connsiteY1"/>
                  </a:cxn>
                  <a:cxn ang="0">
                    <a:pos x="connsiteX2" y="connsiteY2"/>
                  </a:cxn>
                </a:cxnLst>
                <a:rect l="l" t="t" r="r" b="b"/>
                <a:pathLst>
                  <a:path w="150460" h="90515">
                    <a:moveTo>
                      <a:pt x="441" y="90515"/>
                    </a:moveTo>
                    <a:cubicBezTo>
                      <a:pt x="-3727" y="46461"/>
                      <a:pt x="21871" y="1219"/>
                      <a:pt x="69497" y="28"/>
                    </a:cubicBezTo>
                    <a:cubicBezTo>
                      <a:pt x="117123" y="-1163"/>
                      <a:pt x="147285" y="34556"/>
                      <a:pt x="150460" y="90515"/>
                    </a:cubicBezTo>
                  </a:path>
                </a:pathLst>
              </a:cu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grpSp>
        <p:grpSp>
          <p:nvGrpSpPr>
            <p:cNvPr id="93" name="Group 92">
              <a:extLst>
                <a:ext uri="{FF2B5EF4-FFF2-40B4-BE49-F238E27FC236}">
                  <a16:creationId xmlns:a16="http://schemas.microsoft.com/office/drawing/2014/main" id="{AE6D3D15-0331-4E26-A0BA-C6A35BCDCD5E}"/>
                </a:ext>
              </a:extLst>
            </p:cNvPr>
            <p:cNvGrpSpPr/>
            <p:nvPr/>
          </p:nvGrpSpPr>
          <p:grpSpPr>
            <a:xfrm rot="5400000">
              <a:off x="6540277" y="3266923"/>
              <a:ext cx="287335" cy="291114"/>
              <a:chOff x="3211399" y="5410191"/>
              <a:chExt cx="287335" cy="291114"/>
            </a:xfrm>
          </p:grpSpPr>
          <p:sp>
            <p:nvSpPr>
              <p:cNvPr id="97" name="Oval 96">
                <a:extLst>
                  <a:ext uri="{FF2B5EF4-FFF2-40B4-BE49-F238E27FC236}">
                    <a16:creationId xmlns:a16="http://schemas.microsoft.com/office/drawing/2014/main" id="{A424BEE5-2296-4E92-82B9-01B1023A8B03}"/>
                  </a:ext>
                </a:extLst>
              </p:cNvPr>
              <p:cNvSpPr/>
              <p:nvPr/>
            </p:nvSpPr>
            <p:spPr>
              <a:xfrm>
                <a:off x="3211399" y="5410191"/>
                <a:ext cx="287335" cy="29111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8" name="Freeform: Shape 97">
                <a:extLst>
                  <a:ext uri="{FF2B5EF4-FFF2-40B4-BE49-F238E27FC236}">
                    <a16:creationId xmlns:a16="http://schemas.microsoft.com/office/drawing/2014/main" id="{191C7BFD-6917-4C70-943E-F48694C0E263}"/>
                  </a:ext>
                </a:extLst>
              </p:cNvPr>
              <p:cNvSpPr/>
              <p:nvPr/>
            </p:nvSpPr>
            <p:spPr>
              <a:xfrm>
                <a:off x="3283303" y="5464940"/>
                <a:ext cx="150460" cy="90515"/>
              </a:xfrm>
              <a:custGeom>
                <a:avLst/>
                <a:gdLst>
                  <a:gd name="connsiteX0" fmla="*/ 0 w 150019"/>
                  <a:gd name="connsiteY0" fmla="*/ 90487 h 91126"/>
                  <a:gd name="connsiteX1" fmla="*/ 69056 w 150019"/>
                  <a:gd name="connsiteY1" fmla="*/ 0 h 91126"/>
                  <a:gd name="connsiteX2" fmla="*/ 150019 w 150019"/>
                  <a:gd name="connsiteY2" fmla="*/ 90487 h 91126"/>
                  <a:gd name="connsiteX0" fmla="*/ 0 w 150019"/>
                  <a:gd name="connsiteY0" fmla="*/ 90487 h 90487"/>
                  <a:gd name="connsiteX1" fmla="*/ 69056 w 150019"/>
                  <a:gd name="connsiteY1" fmla="*/ 0 h 90487"/>
                  <a:gd name="connsiteX2" fmla="*/ 150019 w 150019"/>
                  <a:gd name="connsiteY2" fmla="*/ 90487 h 90487"/>
                  <a:gd name="connsiteX0" fmla="*/ 253 w 150272"/>
                  <a:gd name="connsiteY0" fmla="*/ 90487 h 90487"/>
                  <a:gd name="connsiteX1" fmla="*/ 69309 w 150272"/>
                  <a:gd name="connsiteY1" fmla="*/ 0 h 90487"/>
                  <a:gd name="connsiteX2" fmla="*/ 150272 w 150272"/>
                  <a:gd name="connsiteY2" fmla="*/ 90487 h 90487"/>
                  <a:gd name="connsiteX0" fmla="*/ 565 w 150584"/>
                  <a:gd name="connsiteY0" fmla="*/ 90515 h 90515"/>
                  <a:gd name="connsiteX1" fmla="*/ 69621 w 150584"/>
                  <a:gd name="connsiteY1" fmla="*/ 28 h 90515"/>
                  <a:gd name="connsiteX2" fmla="*/ 150584 w 150584"/>
                  <a:gd name="connsiteY2" fmla="*/ 90515 h 90515"/>
                  <a:gd name="connsiteX0" fmla="*/ 441 w 150460"/>
                  <a:gd name="connsiteY0" fmla="*/ 90515 h 90515"/>
                  <a:gd name="connsiteX1" fmla="*/ 69497 w 150460"/>
                  <a:gd name="connsiteY1" fmla="*/ 28 h 90515"/>
                  <a:gd name="connsiteX2" fmla="*/ 150460 w 150460"/>
                  <a:gd name="connsiteY2" fmla="*/ 90515 h 90515"/>
                  <a:gd name="connsiteX0" fmla="*/ 441 w 150460"/>
                  <a:gd name="connsiteY0" fmla="*/ 90515 h 90515"/>
                  <a:gd name="connsiteX1" fmla="*/ 69497 w 150460"/>
                  <a:gd name="connsiteY1" fmla="*/ 28 h 90515"/>
                  <a:gd name="connsiteX2" fmla="*/ 150460 w 150460"/>
                  <a:gd name="connsiteY2" fmla="*/ 90515 h 90515"/>
                </a:gdLst>
                <a:ahLst/>
                <a:cxnLst>
                  <a:cxn ang="0">
                    <a:pos x="connsiteX0" y="connsiteY0"/>
                  </a:cxn>
                  <a:cxn ang="0">
                    <a:pos x="connsiteX1" y="connsiteY1"/>
                  </a:cxn>
                  <a:cxn ang="0">
                    <a:pos x="connsiteX2" y="connsiteY2"/>
                  </a:cxn>
                </a:cxnLst>
                <a:rect l="l" t="t" r="r" b="b"/>
                <a:pathLst>
                  <a:path w="150460" h="90515">
                    <a:moveTo>
                      <a:pt x="441" y="90515"/>
                    </a:moveTo>
                    <a:cubicBezTo>
                      <a:pt x="-3727" y="46461"/>
                      <a:pt x="21871" y="1219"/>
                      <a:pt x="69497" y="28"/>
                    </a:cubicBezTo>
                    <a:cubicBezTo>
                      <a:pt x="117123" y="-1163"/>
                      <a:pt x="147285" y="34556"/>
                      <a:pt x="150460" y="90515"/>
                    </a:cubicBezTo>
                  </a:path>
                </a:pathLst>
              </a:cu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grpSp>
        <p:grpSp>
          <p:nvGrpSpPr>
            <p:cNvPr id="94" name="Group 93">
              <a:extLst>
                <a:ext uri="{FF2B5EF4-FFF2-40B4-BE49-F238E27FC236}">
                  <a16:creationId xmlns:a16="http://schemas.microsoft.com/office/drawing/2014/main" id="{16279D00-16E4-4A04-85B8-82BC8D35CB7B}"/>
                </a:ext>
              </a:extLst>
            </p:cNvPr>
            <p:cNvGrpSpPr/>
            <p:nvPr/>
          </p:nvGrpSpPr>
          <p:grpSpPr>
            <a:xfrm rot="5400000">
              <a:off x="7293421" y="3273570"/>
              <a:ext cx="287335" cy="291114"/>
              <a:chOff x="3211399" y="5410191"/>
              <a:chExt cx="287335" cy="291114"/>
            </a:xfrm>
          </p:grpSpPr>
          <p:sp>
            <p:nvSpPr>
              <p:cNvPr id="95" name="Oval 94">
                <a:extLst>
                  <a:ext uri="{FF2B5EF4-FFF2-40B4-BE49-F238E27FC236}">
                    <a16:creationId xmlns:a16="http://schemas.microsoft.com/office/drawing/2014/main" id="{423D3E7B-45FA-45DA-A16F-CD963F8D30A3}"/>
                  </a:ext>
                </a:extLst>
              </p:cNvPr>
              <p:cNvSpPr/>
              <p:nvPr/>
            </p:nvSpPr>
            <p:spPr>
              <a:xfrm>
                <a:off x="3211399" y="5410191"/>
                <a:ext cx="287335" cy="29111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6" name="Freeform: Shape 95">
                <a:extLst>
                  <a:ext uri="{FF2B5EF4-FFF2-40B4-BE49-F238E27FC236}">
                    <a16:creationId xmlns:a16="http://schemas.microsoft.com/office/drawing/2014/main" id="{DDAF50AA-FC9B-41B3-8E2F-F43A35AA870D}"/>
                  </a:ext>
                </a:extLst>
              </p:cNvPr>
              <p:cNvSpPr/>
              <p:nvPr/>
            </p:nvSpPr>
            <p:spPr>
              <a:xfrm>
                <a:off x="3283303" y="5464940"/>
                <a:ext cx="150460" cy="90515"/>
              </a:xfrm>
              <a:custGeom>
                <a:avLst/>
                <a:gdLst>
                  <a:gd name="connsiteX0" fmla="*/ 0 w 150019"/>
                  <a:gd name="connsiteY0" fmla="*/ 90487 h 91126"/>
                  <a:gd name="connsiteX1" fmla="*/ 69056 w 150019"/>
                  <a:gd name="connsiteY1" fmla="*/ 0 h 91126"/>
                  <a:gd name="connsiteX2" fmla="*/ 150019 w 150019"/>
                  <a:gd name="connsiteY2" fmla="*/ 90487 h 91126"/>
                  <a:gd name="connsiteX0" fmla="*/ 0 w 150019"/>
                  <a:gd name="connsiteY0" fmla="*/ 90487 h 90487"/>
                  <a:gd name="connsiteX1" fmla="*/ 69056 w 150019"/>
                  <a:gd name="connsiteY1" fmla="*/ 0 h 90487"/>
                  <a:gd name="connsiteX2" fmla="*/ 150019 w 150019"/>
                  <a:gd name="connsiteY2" fmla="*/ 90487 h 90487"/>
                  <a:gd name="connsiteX0" fmla="*/ 253 w 150272"/>
                  <a:gd name="connsiteY0" fmla="*/ 90487 h 90487"/>
                  <a:gd name="connsiteX1" fmla="*/ 69309 w 150272"/>
                  <a:gd name="connsiteY1" fmla="*/ 0 h 90487"/>
                  <a:gd name="connsiteX2" fmla="*/ 150272 w 150272"/>
                  <a:gd name="connsiteY2" fmla="*/ 90487 h 90487"/>
                  <a:gd name="connsiteX0" fmla="*/ 565 w 150584"/>
                  <a:gd name="connsiteY0" fmla="*/ 90515 h 90515"/>
                  <a:gd name="connsiteX1" fmla="*/ 69621 w 150584"/>
                  <a:gd name="connsiteY1" fmla="*/ 28 h 90515"/>
                  <a:gd name="connsiteX2" fmla="*/ 150584 w 150584"/>
                  <a:gd name="connsiteY2" fmla="*/ 90515 h 90515"/>
                  <a:gd name="connsiteX0" fmla="*/ 441 w 150460"/>
                  <a:gd name="connsiteY0" fmla="*/ 90515 h 90515"/>
                  <a:gd name="connsiteX1" fmla="*/ 69497 w 150460"/>
                  <a:gd name="connsiteY1" fmla="*/ 28 h 90515"/>
                  <a:gd name="connsiteX2" fmla="*/ 150460 w 150460"/>
                  <a:gd name="connsiteY2" fmla="*/ 90515 h 90515"/>
                  <a:gd name="connsiteX0" fmla="*/ 441 w 150460"/>
                  <a:gd name="connsiteY0" fmla="*/ 90515 h 90515"/>
                  <a:gd name="connsiteX1" fmla="*/ 69497 w 150460"/>
                  <a:gd name="connsiteY1" fmla="*/ 28 h 90515"/>
                  <a:gd name="connsiteX2" fmla="*/ 150460 w 150460"/>
                  <a:gd name="connsiteY2" fmla="*/ 90515 h 90515"/>
                </a:gdLst>
                <a:ahLst/>
                <a:cxnLst>
                  <a:cxn ang="0">
                    <a:pos x="connsiteX0" y="connsiteY0"/>
                  </a:cxn>
                  <a:cxn ang="0">
                    <a:pos x="connsiteX1" y="connsiteY1"/>
                  </a:cxn>
                  <a:cxn ang="0">
                    <a:pos x="connsiteX2" y="connsiteY2"/>
                  </a:cxn>
                </a:cxnLst>
                <a:rect l="l" t="t" r="r" b="b"/>
                <a:pathLst>
                  <a:path w="150460" h="90515">
                    <a:moveTo>
                      <a:pt x="441" y="90515"/>
                    </a:moveTo>
                    <a:cubicBezTo>
                      <a:pt x="-3727" y="46461"/>
                      <a:pt x="21871" y="1219"/>
                      <a:pt x="69497" y="28"/>
                    </a:cubicBezTo>
                    <a:cubicBezTo>
                      <a:pt x="117123" y="-1163"/>
                      <a:pt x="147285" y="34556"/>
                      <a:pt x="150460" y="90515"/>
                    </a:cubicBezTo>
                  </a:path>
                </a:pathLst>
              </a:cu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grpSp>
      </p:grpSp>
      <p:cxnSp>
        <p:nvCxnSpPr>
          <p:cNvPr id="69" name="Straight Connector 68">
            <a:extLst>
              <a:ext uri="{FF2B5EF4-FFF2-40B4-BE49-F238E27FC236}">
                <a16:creationId xmlns:a16="http://schemas.microsoft.com/office/drawing/2014/main" id="{6B1AA211-3B8E-4659-88F1-D6F2335E684F}"/>
              </a:ext>
            </a:extLst>
          </p:cNvPr>
          <p:cNvCxnSpPr>
            <a:cxnSpLocks/>
          </p:cNvCxnSpPr>
          <p:nvPr/>
        </p:nvCxnSpPr>
        <p:spPr>
          <a:xfrm>
            <a:off x="5354001" y="2241034"/>
            <a:ext cx="0" cy="288098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70" name="TextBox 69">
            <a:extLst>
              <a:ext uri="{FF2B5EF4-FFF2-40B4-BE49-F238E27FC236}">
                <a16:creationId xmlns:a16="http://schemas.microsoft.com/office/drawing/2014/main" id="{F4AE32A6-4DFF-40AB-8448-C11DDF0AB699}"/>
              </a:ext>
            </a:extLst>
          </p:cNvPr>
          <p:cNvSpPr txBox="1"/>
          <p:nvPr/>
        </p:nvSpPr>
        <p:spPr>
          <a:xfrm rot="16200000">
            <a:off x="4557483" y="3281202"/>
            <a:ext cx="1244059" cy="369332"/>
          </a:xfrm>
          <a:prstGeom prst="rect">
            <a:avLst/>
          </a:prstGeom>
          <a:noFill/>
        </p:spPr>
        <p:txBody>
          <a:bodyPr wrap="none" rtlCol="0">
            <a:spAutoFit/>
          </a:bodyPr>
          <a:lstStyle/>
          <a:p>
            <a:r>
              <a:rPr lang="en-US" dirty="0">
                <a:solidFill>
                  <a:schemeClr val="bg1"/>
                </a:solidFill>
              </a:rPr>
              <a:t>Short circuit</a:t>
            </a:r>
            <a:endParaRPr lang="en-AU" dirty="0">
              <a:solidFill>
                <a:schemeClr val="bg1"/>
              </a:solidFill>
            </a:endParaRPr>
          </a:p>
        </p:txBody>
      </p:sp>
    </p:spTree>
    <p:extLst>
      <p:ext uri="{BB962C8B-B14F-4D97-AF65-F5344CB8AC3E}">
        <p14:creationId xmlns:p14="http://schemas.microsoft.com/office/powerpoint/2010/main" val="94108936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A8DCF-450B-4B0C-A86C-C58D36FCD1DB}"/>
              </a:ext>
            </a:extLst>
          </p:cNvPr>
          <p:cNvSpPr>
            <a:spLocks noGrp="1"/>
          </p:cNvSpPr>
          <p:nvPr>
            <p:ph type="title"/>
          </p:nvPr>
        </p:nvSpPr>
        <p:spPr/>
        <p:txBody>
          <a:bodyPr/>
          <a:lstStyle/>
          <a:p>
            <a:r>
              <a:rPr lang="en-US" dirty="0"/>
              <a:t>Fuses</a:t>
            </a:r>
            <a:endParaRPr lang="en-AU" dirty="0"/>
          </a:p>
        </p:txBody>
      </p:sp>
      <p:sp>
        <p:nvSpPr>
          <p:cNvPr id="3" name="Content Placeholder 2">
            <a:extLst>
              <a:ext uri="{FF2B5EF4-FFF2-40B4-BE49-F238E27FC236}">
                <a16:creationId xmlns:a16="http://schemas.microsoft.com/office/drawing/2014/main" id="{C76D1A10-35FB-406A-B527-3570244A000B}"/>
              </a:ext>
            </a:extLst>
          </p:cNvPr>
          <p:cNvSpPr>
            <a:spLocks noGrp="1"/>
          </p:cNvSpPr>
          <p:nvPr>
            <p:ph idx="1"/>
          </p:nvPr>
        </p:nvSpPr>
        <p:spPr/>
        <p:txBody>
          <a:bodyPr/>
          <a:lstStyle/>
          <a:p>
            <a:r>
              <a:rPr lang="en-US" dirty="0"/>
              <a:t>A significantly higher current than normal is typically caused by a fault of some sort e.g. short circuit</a:t>
            </a:r>
          </a:p>
          <a:p>
            <a:r>
              <a:rPr lang="en-US" dirty="0"/>
              <a:t>Fuses prevent fires in such situations</a:t>
            </a:r>
          </a:p>
          <a:p>
            <a:r>
              <a:rPr lang="en-US" dirty="0"/>
              <a:t>Fuses are normally functioning wire at normal currents</a:t>
            </a:r>
          </a:p>
          <a:p>
            <a:r>
              <a:rPr lang="en-US" dirty="0"/>
              <a:t>If current is above safe level the fuse melts cutting the circuit</a:t>
            </a:r>
          </a:p>
          <a:p>
            <a:r>
              <a:rPr lang="en-US" dirty="0"/>
              <a:t>Different fuses for different purposes, always use correct fuse</a:t>
            </a:r>
            <a:endParaRPr lang="en-AU" dirty="0"/>
          </a:p>
        </p:txBody>
      </p:sp>
      <p:grpSp>
        <p:nvGrpSpPr>
          <p:cNvPr id="4" name="Group 3">
            <a:extLst>
              <a:ext uri="{FF2B5EF4-FFF2-40B4-BE49-F238E27FC236}">
                <a16:creationId xmlns:a16="http://schemas.microsoft.com/office/drawing/2014/main" id="{837D5EDE-284E-4B66-AE8B-CE6E9CE07B88}"/>
              </a:ext>
            </a:extLst>
          </p:cNvPr>
          <p:cNvGrpSpPr/>
          <p:nvPr/>
        </p:nvGrpSpPr>
        <p:grpSpPr>
          <a:xfrm>
            <a:off x="3199892" y="995125"/>
            <a:ext cx="3040195" cy="725356"/>
            <a:chOff x="3915784" y="4327521"/>
            <a:chExt cx="762695" cy="162141"/>
          </a:xfrm>
        </p:grpSpPr>
        <p:grpSp>
          <p:nvGrpSpPr>
            <p:cNvPr id="5" name="Group 4">
              <a:extLst>
                <a:ext uri="{FF2B5EF4-FFF2-40B4-BE49-F238E27FC236}">
                  <a16:creationId xmlns:a16="http://schemas.microsoft.com/office/drawing/2014/main" id="{6A12EEDE-2070-4396-B76C-F075A30C42B1}"/>
                </a:ext>
              </a:extLst>
            </p:cNvPr>
            <p:cNvGrpSpPr/>
            <p:nvPr/>
          </p:nvGrpSpPr>
          <p:grpSpPr>
            <a:xfrm>
              <a:off x="3915784" y="4408592"/>
              <a:ext cx="762695" cy="910"/>
              <a:chOff x="1086196" y="2469672"/>
              <a:chExt cx="762695" cy="910"/>
            </a:xfrm>
          </p:grpSpPr>
          <p:cxnSp>
            <p:nvCxnSpPr>
              <p:cNvPr id="7" name="Straight Connector 6">
                <a:extLst>
                  <a:ext uri="{FF2B5EF4-FFF2-40B4-BE49-F238E27FC236}">
                    <a16:creationId xmlns:a16="http://schemas.microsoft.com/office/drawing/2014/main" id="{3E958ACB-F3F1-4434-BCAF-0FEE892CDC5D}"/>
                  </a:ext>
                </a:extLst>
              </p:cNvPr>
              <p:cNvCxnSpPr>
                <a:cxnSpLocks/>
                <a:endCxn id="6" idx="1"/>
              </p:cNvCxnSpPr>
              <p:nvPr/>
            </p:nvCxnSpPr>
            <p:spPr>
              <a:xfrm flipV="1">
                <a:off x="1086196" y="2469672"/>
                <a:ext cx="141866" cy="91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8F770DC7-143A-420F-84C1-A25E0D9D4114}"/>
                  </a:ext>
                </a:extLst>
              </p:cNvPr>
              <p:cNvCxnSpPr>
                <a:cxnSpLocks/>
                <a:stCxn id="6" idx="1"/>
              </p:cNvCxnSpPr>
              <p:nvPr/>
            </p:nvCxnSpPr>
            <p:spPr>
              <a:xfrm>
                <a:off x="1228062" y="2469672"/>
                <a:ext cx="620829" cy="909"/>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6" name="Rectangle 5">
              <a:extLst>
                <a:ext uri="{FF2B5EF4-FFF2-40B4-BE49-F238E27FC236}">
                  <a16:creationId xmlns:a16="http://schemas.microsoft.com/office/drawing/2014/main" id="{3C4AD26E-27C8-42D0-9606-58EFD193CDCB}"/>
                </a:ext>
              </a:extLst>
            </p:cNvPr>
            <p:cNvSpPr/>
            <p:nvPr/>
          </p:nvSpPr>
          <p:spPr>
            <a:xfrm>
              <a:off x="4057650" y="4327521"/>
              <a:ext cx="493357" cy="162141"/>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pic>
        <p:nvPicPr>
          <p:cNvPr id="10" name="Picture 5" descr="A4fuse">
            <a:extLst>
              <a:ext uri="{FF2B5EF4-FFF2-40B4-BE49-F238E27FC236}">
                <a16:creationId xmlns:a16="http://schemas.microsoft.com/office/drawing/2014/main" id="{217E06F9-FE9F-4581-B3CF-775D387016E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50659" y="3025832"/>
            <a:ext cx="1846549" cy="28169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49279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1FC08-CEFC-4360-8952-C3F009A1408F}"/>
              </a:ext>
            </a:extLst>
          </p:cNvPr>
          <p:cNvSpPr>
            <a:spLocks noGrp="1"/>
          </p:cNvSpPr>
          <p:nvPr>
            <p:ph type="title"/>
          </p:nvPr>
        </p:nvSpPr>
        <p:spPr/>
        <p:txBody>
          <a:bodyPr/>
          <a:lstStyle/>
          <a:p>
            <a:r>
              <a:rPr lang="en-US" dirty="0"/>
              <a:t>Circuit breakers</a:t>
            </a:r>
            <a:endParaRPr lang="en-AU" dirty="0"/>
          </a:p>
        </p:txBody>
      </p:sp>
      <p:sp>
        <p:nvSpPr>
          <p:cNvPr id="3" name="Content Placeholder 2">
            <a:extLst>
              <a:ext uri="{FF2B5EF4-FFF2-40B4-BE49-F238E27FC236}">
                <a16:creationId xmlns:a16="http://schemas.microsoft.com/office/drawing/2014/main" id="{BC9B585B-F938-4422-8AE6-BD0E52447E7F}"/>
              </a:ext>
            </a:extLst>
          </p:cNvPr>
          <p:cNvSpPr>
            <a:spLocks noGrp="1"/>
          </p:cNvSpPr>
          <p:nvPr>
            <p:ph idx="1"/>
          </p:nvPr>
        </p:nvSpPr>
        <p:spPr/>
        <p:txBody>
          <a:bodyPr/>
          <a:lstStyle/>
          <a:p>
            <a:r>
              <a:rPr lang="en-US" dirty="0"/>
              <a:t>Serves same purpose as fuse</a:t>
            </a:r>
          </a:p>
          <a:p>
            <a:r>
              <a:rPr lang="en-US" dirty="0"/>
              <a:t>Cuts circuit when current in circuit is too high</a:t>
            </a:r>
          </a:p>
          <a:p>
            <a:r>
              <a:rPr lang="en-US" dirty="0"/>
              <a:t>Not destroyed, no need to replace after tripping</a:t>
            </a:r>
          </a:p>
          <a:p>
            <a:r>
              <a:rPr lang="en-US" dirty="0"/>
              <a:t>Switch thrown by electromagnet if current becomes too high</a:t>
            </a:r>
            <a:endParaRPr lang="en-AU" dirty="0"/>
          </a:p>
        </p:txBody>
      </p:sp>
    </p:spTree>
    <p:extLst>
      <p:ext uri="{BB962C8B-B14F-4D97-AF65-F5344CB8AC3E}">
        <p14:creationId xmlns:p14="http://schemas.microsoft.com/office/powerpoint/2010/main" val="242010612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953E6-070F-4B0E-924C-493D53A2ABB3}"/>
              </a:ext>
            </a:extLst>
          </p:cNvPr>
          <p:cNvSpPr>
            <a:spLocks noGrp="1"/>
          </p:cNvSpPr>
          <p:nvPr>
            <p:ph type="title"/>
          </p:nvPr>
        </p:nvSpPr>
        <p:spPr/>
        <p:txBody>
          <a:bodyPr/>
          <a:lstStyle/>
          <a:p>
            <a:r>
              <a:rPr lang="en-US" dirty="0"/>
              <a:t>Earth Wire</a:t>
            </a:r>
            <a:endParaRPr lang="en-AU" dirty="0"/>
          </a:p>
        </p:txBody>
      </p:sp>
      <p:sp>
        <p:nvSpPr>
          <p:cNvPr id="3" name="Content Placeholder 2">
            <a:extLst>
              <a:ext uri="{FF2B5EF4-FFF2-40B4-BE49-F238E27FC236}">
                <a16:creationId xmlns:a16="http://schemas.microsoft.com/office/drawing/2014/main" id="{C16F9281-1DEB-476A-BE14-35A64A93DD69}"/>
              </a:ext>
            </a:extLst>
          </p:cNvPr>
          <p:cNvSpPr>
            <a:spLocks noGrp="1"/>
          </p:cNvSpPr>
          <p:nvPr>
            <p:ph idx="1"/>
          </p:nvPr>
        </p:nvSpPr>
        <p:spPr/>
        <p:txBody>
          <a:bodyPr/>
          <a:lstStyle/>
          <a:p>
            <a:r>
              <a:rPr lang="en-US" dirty="0"/>
              <a:t>If active wire inside a device comes lose and touches the housing, the housing becomes live, anyone touching it can be electrocuted, completing the circuit through their body to the ground</a:t>
            </a:r>
          </a:p>
          <a:p>
            <a:r>
              <a:rPr lang="en-US" dirty="0"/>
              <a:t>Earth wire connects metal cases to the ground so if the case becomes live it immediately connects to the earth, causing a large current, throwing a circuit breaker or burning out a fuse</a:t>
            </a:r>
            <a:endParaRPr lang="en-AU" dirty="0"/>
          </a:p>
        </p:txBody>
      </p:sp>
    </p:spTree>
    <p:extLst>
      <p:ext uri="{BB962C8B-B14F-4D97-AF65-F5344CB8AC3E}">
        <p14:creationId xmlns:p14="http://schemas.microsoft.com/office/powerpoint/2010/main" val="152969294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000CA-3A5D-445F-9BCE-4D553FF74FF9}"/>
              </a:ext>
            </a:extLst>
          </p:cNvPr>
          <p:cNvSpPr>
            <a:spLocks noGrp="1"/>
          </p:cNvSpPr>
          <p:nvPr>
            <p:ph type="title"/>
          </p:nvPr>
        </p:nvSpPr>
        <p:spPr/>
        <p:txBody>
          <a:bodyPr/>
          <a:lstStyle/>
          <a:p>
            <a:r>
              <a:rPr lang="en-US" dirty="0"/>
              <a:t>Double insulation</a:t>
            </a:r>
            <a:endParaRPr lang="en-AU" dirty="0"/>
          </a:p>
        </p:txBody>
      </p:sp>
      <p:sp>
        <p:nvSpPr>
          <p:cNvPr id="3" name="Content Placeholder 2">
            <a:extLst>
              <a:ext uri="{FF2B5EF4-FFF2-40B4-BE49-F238E27FC236}">
                <a16:creationId xmlns:a16="http://schemas.microsoft.com/office/drawing/2014/main" id="{03D4F9E7-1BEF-4E46-A13E-1830F2484931}"/>
              </a:ext>
            </a:extLst>
          </p:cNvPr>
          <p:cNvSpPr>
            <a:spLocks noGrp="1"/>
          </p:cNvSpPr>
          <p:nvPr>
            <p:ph idx="1"/>
          </p:nvPr>
        </p:nvSpPr>
        <p:spPr/>
        <p:txBody>
          <a:bodyPr/>
          <a:lstStyle/>
          <a:p>
            <a:r>
              <a:rPr lang="en-US" dirty="0"/>
              <a:t>Alternative to earth wire</a:t>
            </a:r>
          </a:p>
          <a:p>
            <a:r>
              <a:rPr lang="en-US" dirty="0"/>
              <a:t>Make the case out of plastic</a:t>
            </a:r>
          </a:p>
          <a:p>
            <a:r>
              <a:rPr lang="en-US" dirty="0"/>
              <a:t>The active wire is contained in a plastic sheath (1</a:t>
            </a:r>
            <a:r>
              <a:rPr lang="en-US" baseline="30000" dirty="0"/>
              <a:t>st</a:t>
            </a:r>
            <a:r>
              <a:rPr lang="en-US" dirty="0"/>
              <a:t> layer of insulation)</a:t>
            </a:r>
          </a:p>
          <a:p>
            <a:r>
              <a:rPr lang="en-US" dirty="0"/>
              <a:t>If the appliance case is also plastic (2</a:t>
            </a:r>
            <a:r>
              <a:rPr lang="en-US" baseline="30000" dirty="0"/>
              <a:t>nd</a:t>
            </a:r>
            <a:r>
              <a:rPr lang="en-US" dirty="0"/>
              <a:t> layer of insulation) it is very difficult for a user to accidentally contact a live part connected to the active wire</a:t>
            </a:r>
          </a:p>
          <a:p>
            <a:r>
              <a:rPr lang="en-US" dirty="0"/>
              <a:t>Such devices do not need a 3</a:t>
            </a:r>
            <a:r>
              <a:rPr lang="en-US" baseline="30000" dirty="0"/>
              <a:t>rd</a:t>
            </a:r>
            <a:r>
              <a:rPr lang="en-US" dirty="0"/>
              <a:t> pin on their power plug</a:t>
            </a:r>
            <a:endParaRPr lang="en-AU" dirty="0"/>
          </a:p>
        </p:txBody>
      </p:sp>
    </p:spTree>
    <p:extLst>
      <p:ext uri="{BB962C8B-B14F-4D97-AF65-F5344CB8AC3E}">
        <p14:creationId xmlns:p14="http://schemas.microsoft.com/office/powerpoint/2010/main" val="142840266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BC87B-48BC-4079-B071-88152FDA8E1C}"/>
              </a:ext>
            </a:extLst>
          </p:cNvPr>
          <p:cNvSpPr>
            <a:spLocks noGrp="1"/>
          </p:cNvSpPr>
          <p:nvPr>
            <p:ph type="title"/>
          </p:nvPr>
        </p:nvSpPr>
        <p:spPr/>
        <p:txBody>
          <a:bodyPr/>
          <a:lstStyle/>
          <a:p>
            <a:r>
              <a:rPr lang="en-US" dirty="0"/>
              <a:t>Residual current devices (RCDs)</a:t>
            </a:r>
            <a:endParaRPr lang="en-AU" dirty="0"/>
          </a:p>
        </p:txBody>
      </p:sp>
      <p:sp>
        <p:nvSpPr>
          <p:cNvPr id="3" name="Content Placeholder 2">
            <a:extLst>
              <a:ext uri="{FF2B5EF4-FFF2-40B4-BE49-F238E27FC236}">
                <a16:creationId xmlns:a16="http://schemas.microsoft.com/office/drawing/2014/main" id="{568273E1-5EE0-44C2-B192-A251D82FF3E1}"/>
              </a:ext>
            </a:extLst>
          </p:cNvPr>
          <p:cNvSpPr>
            <a:spLocks noGrp="1"/>
          </p:cNvSpPr>
          <p:nvPr>
            <p:ph idx="1"/>
          </p:nvPr>
        </p:nvSpPr>
        <p:spPr/>
        <p:txBody>
          <a:bodyPr>
            <a:normAutofit lnSpcReduction="10000"/>
          </a:bodyPr>
          <a:lstStyle/>
          <a:p>
            <a:r>
              <a:rPr lang="en-US" dirty="0"/>
              <a:t>Compares current through active wire with current though neutral wire</a:t>
            </a:r>
          </a:p>
          <a:p>
            <a:r>
              <a:rPr lang="en-US" dirty="0"/>
              <a:t>During normal operation should be identical</a:t>
            </a:r>
          </a:p>
          <a:p>
            <a:r>
              <a:rPr lang="en-US" dirty="0"/>
              <a:t>If they are different there is most likely a fault (e.g. current flowing to ground through earth wire or a person)</a:t>
            </a:r>
          </a:p>
          <a:p>
            <a:r>
              <a:rPr lang="en-US" dirty="0"/>
              <a:t>The two wires are wound to create opposing electromagnets, if one is greater switch is thrown</a:t>
            </a:r>
          </a:p>
          <a:p>
            <a:r>
              <a:rPr lang="en-US" dirty="0"/>
              <a:t>Immediately (≈0.02s) cuts circuit</a:t>
            </a:r>
          </a:p>
        </p:txBody>
      </p:sp>
    </p:spTree>
    <p:extLst>
      <p:ext uri="{BB962C8B-B14F-4D97-AF65-F5344CB8AC3E}">
        <p14:creationId xmlns:p14="http://schemas.microsoft.com/office/powerpoint/2010/main" val="297761623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itle 1">
            <a:extLst>
              <a:ext uri="{FF2B5EF4-FFF2-40B4-BE49-F238E27FC236}">
                <a16:creationId xmlns:a16="http://schemas.microsoft.com/office/drawing/2014/main" id="{29ACAE33-2F70-431F-912C-FDBBA082C444}"/>
              </a:ext>
            </a:extLst>
          </p:cNvPr>
          <p:cNvSpPr>
            <a:spLocks noGrp="1"/>
          </p:cNvSpPr>
          <p:nvPr>
            <p:ph type="title"/>
          </p:nvPr>
        </p:nvSpPr>
        <p:spPr/>
        <p:txBody>
          <a:bodyPr/>
          <a:lstStyle/>
          <a:p>
            <a:r>
              <a:rPr lang="en-US" altLang="en-US"/>
              <a:t>Twig: Safety in the home</a:t>
            </a:r>
            <a:endParaRPr lang="en-AU" altLang="en-US"/>
          </a:p>
        </p:txBody>
      </p:sp>
      <p:sp>
        <p:nvSpPr>
          <p:cNvPr id="77827" name="Content Placeholder 2">
            <a:extLst>
              <a:ext uri="{FF2B5EF4-FFF2-40B4-BE49-F238E27FC236}">
                <a16:creationId xmlns:a16="http://schemas.microsoft.com/office/drawing/2014/main" id="{CF8D7D1E-4289-404E-A0EF-C886851693E7}"/>
              </a:ext>
            </a:extLst>
          </p:cNvPr>
          <p:cNvSpPr>
            <a:spLocks noGrp="1"/>
          </p:cNvSpPr>
          <p:nvPr>
            <p:ph idx="1"/>
          </p:nvPr>
        </p:nvSpPr>
        <p:spPr/>
        <p:txBody>
          <a:bodyPr/>
          <a:lstStyle/>
          <a:p>
            <a:r>
              <a:rPr lang="en-AU" altLang="en-US">
                <a:hlinkClick r:id="rId2"/>
              </a:rPr>
              <a:t>http://australia.twig-world.com/films/electrical-safety-1542/</a:t>
            </a:r>
            <a:endParaRPr lang="en-AU" altLang="en-US"/>
          </a:p>
          <a:p>
            <a:endParaRPr lang="en-AU" altLang="en-US"/>
          </a:p>
        </p:txBody>
      </p:sp>
    </p:spTree>
    <p:extLst>
      <p:ext uri="{BB962C8B-B14F-4D97-AF65-F5344CB8AC3E}">
        <p14:creationId xmlns:p14="http://schemas.microsoft.com/office/powerpoint/2010/main" val="33904347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80E57-9204-4AA2-9347-3DAFC55CDB0A}"/>
              </a:ext>
            </a:extLst>
          </p:cNvPr>
          <p:cNvSpPr>
            <a:spLocks noGrp="1"/>
          </p:cNvSpPr>
          <p:nvPr>
            <p:ph type="title"/>
          </p:nvPr>
        </p:nvSpPr>
        <p:spPr/>
        <p:txBody>
          <a:bodyPr/>
          <a:lstStyle/>
          <a:p>
            <a:r>
              <a:rPr lang="en-US" dirty="0"/>
              <a:t>Grounding</a:t>
            </a:r>
            <a:endParaRPr lang="en-AU" dirty="0"/>
          </a:p>
        </p:txBody>
      </p:sp>
      <p:sp>
        <p:nvSpPr>
          <p:cNvPr id="3" name="Content Placeholder 2">
            <a:extLst>
              <a:ext uri="{FF2B5EF4-FFF2-40B4-BE49-F238E27FC236}">
                <a16:creationId xmlns:a16="http://schemas.microsoft.com/office/drawing/2014/main" id="{5477C5E9-925D-4F8F-8C5B-A3D8721BE60F}"/>
              </a:ext>
            </a:extLst>
          </p:cNvPr>
          <p:cNvSpPr>
            <a:spLocks noGrp="1"/>
          </p:cNvSpPr>
          <p:nvPr>
            <p:ph idx="1"/>
          </p:nvPr>
        </p:nvSpPr>
        <p:spPr/>
        <p:txBody>
          <a:bodyPr/>
          <a:lstStyle/>
          <a:p>
            <a:r>
              <a:rPr lang="en-US" dirty="0"/>
              <a:t>The ground functions as an infinite sink for/source of electrons to </a:t>
            </a:r>
            <a:r>
              <a:rPr lang="en-US" dirty="0" err="1"/>
              <a:t>neutralise</a:t>
            </a:r>
            <a:r>
              <a:rPr lang="en-US" dirty="0"/>
              <a:t> static charges</a:t>
            </a:r>
          </a:p>
          <a:p>
            <a:r>
              <a:rPr lang="en-US" dirty="0"/>
              <a:t>A positively charged object can replenish its electrons from the ground</a:t>
            </a:r>
          </a:p>
          <a:p>
            <a:r>
              <a:rPr lang="en-US" dirty="0"/>
              <a:t>A negatively charged object can disperse its excess electrons to the ground</a:t>
            </a:r>
          </a:p>
          <a:p>
            <a:r>
              <a:rPr lang="en-US" dirty="0"/>
              <a:t>Connecting an object to the ground with a conductor prevents a static charge from building up on the object</a:t>
            </a:r>
            <a:endParaRPr lang="en-AU" dirty="0"/>
          </a:p>
        </p:txBody>
      </p:sp>
    </p:spTree>
    <p:extLst>
      <p:ext uri="{BB962C8B-B14F-4D97-AF65-F5344CB8AC3E}">
        <p14:creationId xmlns:p14="http://schemas.microsoft.com/office/powerpoint/2010/main" val="41348161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511DC-8ACE-4034-80AD-9C665E07C0EC}"/>
              </a:ext>
            </a:extLst>
          </p:cNvPr>
          <p:cNvSpPr>
            <a:spLocks noGrp="1"/>
          </p:cNvSpPr>
          <p:nvPr>
            <p:ph type="title"/>
          </p:nvPr>
        </p:nvSpPr>
        <p:spPr/>
        <p:txBody>
          <a:bodyPr/>
          <a:lstStyle/>
          <a:p>
            <a:r>
              <a:rPr lang="en-US" dirty="0"/>
              <a:t>Van der </a:t>
            </a:r>
            <a:r>
              <a:rPr lang="en-US" dirty="0" err="1"/>
              <a:t>graaf</a:t>
            </a:r>
            <a:r>
              <a:rPr lang="en-US" dirty="0"/>
              <a:t> generator</a:t>
            </a:r>
            <a:endParaRPr lang="en-AU" dirty="0"/>
          </a:p>
        </p:txBody>
      </p:sp>
      <p:sp>
        <p:nvSpPr>
          <p:cNvPr id="3" name="Content Placeholder 2">
            <a:extLst>
              <a:ext uri="{FF2B5EF4-FFF2-40B4-BE49-F238E27FC236}">
                <a16:creationId xmlns:a16="http://schemas.microsoft.com/office/drawing/2014/main" id="{ABC17AC6-0C62-4ACC-9010-974046FC7C3E}"/>
              </a:ext>
            </a:extLst>
          </p:cNvPr>
          <p:cNvSpPr>
            <a:spLocks noGrp="1"/>
          </p:cNvSpPr>
          <p:nvPr>
            <p:ph idx="1"/>
          </p:nvPr>
        </p:nvSpPr>
        <p:spPr>
          <a:xfrm>
            <a:off x="1141413" y="2249487"/>
            <a:ext cx="6402388" cy="3541714"/>
          </a:xfrm>
        </p:spPr>
        <p:txBody>
          <a:bodyPr/>
          <a:lstStyle/>
          <a:p>
            <a:r>
              <a:rPr lang="en-US" dirty="0"/>
              <a:t>Comb at base rubs against belt stripping electrons and dispersing them to the earth</a:t>
            </a:r>
          </a:p>
          <a:p>
            <a:r>
              <a:rPr lang="en-US" dirty="0"/>
              <a:t>Comb at top replenishes electrons on the belt, taking them from the metal dome leaving the dome positively charged</a:t>
            </a:r>
          </a:p>
          <a:p>
            <a:r>
              <a:rPr lang="en-US" dirty="0"/>
              <a:t>As this continues, very large positive charges can build up on the metal dome</a:t>
            </a:r>
            <a:endParaRPr lang="en-AU" dirty="0"/>
          </a:p>
        </p:txBody>
      </p:sp>
      <p:pic>
        <p:nvPicPr>
          <p:cNvPr id="4" name="Picture 10" descr="npo000005">
            <a:extLst>
              <a:ext uri="{FF2B5EF4-FFF2-40B4-BE49-F238E27FC236}">
                <a16:creationId xmlns:a16="http://schemas.microsoft.com/office/drawing/2014/main" id="{B77C35A9-1F34-46CF-A642-B800320C03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07300" y="1143001"/>
            <a:ext cx="3938588" cy="4956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extLst>
      <p:ext uri="{BB962C8B-B14F-4D97-AF65-F5344CB8AC3E}">
        <p14:creationId xmlns:p14="http://schemas.microsoft.com/office/powerpoint/2010/main" val="4877169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EF89C-4724-4FB6-9496-69789658AC31}"/>
              </a:ext>
            </a:extLst>
          </p:cNvPr>
          <p:cNvSpPr>
            <a:spLocks noGrp="1"/>
          </p:cNvSpPr>
          <p:nvPr>
            <p:ph type="title"/>
          </p:nvPr>
        </p:nvSpPr>
        <p:spPr/>
        <p:txBody>
          <a:bodyPr/>
          <a:lstStyle/>
          <a:p>
            <a:r>
              <a:rPr lang="en-US" dirty="0"/>
              <a:t>Current electricity</a:t>
            </a:r>
            <a:endParaRPr lang="en-AU"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A1BB045-0063-443D-A884-35DCA22A12BB}"/>
                  </a:ext>
                </a:extLst>
              </p:cNvPr>
              <p:cNvSpPr>
                <a:spLocks noGrp="1"/>
              </p:cNvSpPr>
              <p:nvPr>
                <p:ph idx="1"/>
              </p:nvPr>
            </p:nvSpPr>
            <p:spPr>
              <a:xfrm>
                <a:off x="1141412" y="2249487"/>
                <a:ext cx="10034588" cy="3541714"/>
              </a:xfrm>
            </p:spPr>
            <p:txBody>
              <a:bodyPr/>
              <a:lstStyle/>
              <a:p>
                <a:r>
                  <a:rPr lang="en-US" dirty="0"/>
                  <a:t>Flow of charge through a conductor (normally flow of electrons but can be ions)</a:t>
                </a:r>
              </a:p>
              <a:p>
                <a:r>
                  <a:rPr lang="en-US" dirty="0"/>
                  <a:t>Current is measured in Amperes or Amps (A)</a:t>
                </a:r>
              </a:p>
              <a:p>
                <a:r>
                  <a:rPr lang="en-US" dirty="0"/>
                  <a:t>1 A is equivalent to 1C of charge flowing through a point in 1s</a:t>
                </a:r>
              </a:p>
              <a:p>
                <a:r>
                  <a:rPr lang="en-US" dirty="0"/>
                  <a:t>1 A</a:t>
                </a:r>
                <a14:m>
                  <m:oMath xmlns:m="http://schemas.openxmlformats.org/officeDocument/2006/math">
                    <m:r>
                      <a:rPr lang="en-US" b="0" i="0" smtClean="0">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≈6.2</m:t>
                    </m:r>
                    <m:r>
                      <a:rPr lang="en-US" b="0" i="1" smtClean="0">
                        <a:latin typeface="Cambria Math" panose="02040503050406030204" pitchFamily="18" charset="0"/>
                        <a:ea typeface="Cambria Math" panose="02040503050406030204" pitchFamily="18" charset="0"/>
                      </a:rPr>
                      <m:t>5</m:t>
                    </m:r>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10</m:t>
                        </m:r>
                      </m:e>
                      <m:sup>
                        <m:r>
                          <a:rPr lang="en-US" i="1">
                            <a:latin typeface="Cambria Math" panose="02040503050406030204" pitchFamily="18" charset="0"/>
                            <a:ea typeface="Cambria Math" panose="02040503050406030204" pitchFamily="18" charset="0"/>
                          </a:rPr>
                          <m:t>18</m:t>
                        </m:r>
                      </m:sup>
                    </m:sSup>
                  </m:oMath>
                </a14:m>
                <a:r>
                  <a:rPr lang="en-US" dirty="0"/>
                  <a:t> electrons flowing through a point each second</a:t>
                </a:r>
              </a:p>
              <a:p>
                <a:pPr marL="0" indent="0">
                  <a:buNone/>
                </a:pPr>
                <a:endParaRPr lang="en-US" dirty="0"/>
              </a:p>
              <a:p>
                <a:pPr marL="0" indent="0">
                  <a:buNone/>
                </a:pPr>
                <a:endParaRPr lang="en-US" dirty="0"/>
              </a:p>
              <a:p>
                <a:endParaRPr lang="en-US" dirty="0"/>
              </a:p>
              <a:p>
                <a:endParaRPr lang="en-AU" dirty="0"/>
              </a:p>
            </p:txBody>
          </p:sp>
        </mc:Choice>
        <mc:Fallback xmlns="">
          <p:sp>
            <p:nvSpPr>
              <p:cNvPr id="3" name="Content Placeholder 2">
                <a:extLst>
                  <a:ext uri="{FF2B5EF4-FFF2-40B4-BE49-F238E27FC236}">
                    <a16:creationId xmlns:a16="http://schemas.microsoft.com/office/drawing/2014/main" id="{AA1BB045-0063-443D-A884-35DCA22A12BB}"/>
                  </a:ext>
                </a:extLst>
              </p:cNvPr>
              <p:cNvSpPr>
                <a:spLocks noGrp="1" noRot="1" noChangeAspect="1" noMove="1" noResize="1" noEditPoints="1" noAdjustHandles="1" noChangeArrowheads="1" noChangeShapeType="1" noTextEdit="1"/>
              </p:cNvSpPr>
              <p:nvPr>
                <p:ph idx="1"/>
              </p:nvPr>
            </p:nvSpPr>
            <p:spPr>
              <a:xfrm>
                <a:off x="1141412" y="2249487"/>
                <a:ext cx="10034588" cy="3541714"/>
              </a:xfrm>
              <a:blipFill>
                <a:blip r:embed="rId2"/>
                <a:stretch>
                  <a:fillRect l="-1215" t="-2238" r="-851"/>
                </a:stretch>
              </a:blipFill>
            </p:spPr>
            <p:txBody>
              <a:bodyPr/>
              <a:lstStyle/>
              <a:p>
                <a:r>
                  <a:rPr lang="en-AU">
                    <a:noFill/>
                  </a:rPr>
                  <a:t> </a:t>
                </a:r>
              </a:p>
            </p:txBody>
          </p:sp>
        </mc:Fallback>
      </mc:AlternateContent>
    </p:spTree>
    <p:extLst>
      <p:ext uri="{BB962C8B-B14F-4D97-AF65-F5344CB8AC3E}">
        <p14:creationId xmlns:p14="http://schemas.microsoft.com/office/powerpoint/2010/main" val="407804301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6101</TotalTime>
  <Words>3723</Words>
  <Application>Microsoft Office PowerPoint</Application>
  <PresentationFormat>Widescreen</PresentationFormat>
  <Paragraphs>589</Paragraphs>
  <Slides>69</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69</vt:i4>
      </vt:variant>
    </vt:vector>
  </HeadingPairs>
  <TitlesOfParts>
    <vt:vector size="76" baseType="lpstr">
      <vt:lpstr>Arial</vt:lpstr>
      <vt:lpstr>Calibri</vt:lpstr>
      <vt:lpstr>Cambria Math</vt:lpstr>
      <vt:lpstr>Comic Sans MS</vt:lpstr>
      <vt:lpstr>Impact</vt:lpstr>
      <vt:lpstr>Tw Cen MT</vt:lpstr>
      <vt:lpstr>Circuit</vt:lpstr>
      <vt:lpstr>Electricity</vt:lpstr>
      <vt:lpstr>SCSA ATAR Syllabus  (up to date as of 14/11/17; https://senior-secondary.scsa.wa.edu.au/syllabus-and-support-materials/science/physics)</vt:lpstr>
      <vt:lpstr>Static Electricity</vt:lpstr>
      <vt:lpstr>Electrostatic interactions</vt:lpstr>
      <vt:lpstr>Electroscopes</vt:lpstr>
      <vt:lpstr>Electroscopes</vt:lpstr>
      <vt:lpstr>Grounding</vt:lpstr>
      <vt:lpstr>Van der graaf generator</vt:lpstr>
      <vt:lpstr>Current electricity</vt:lpstr>
      <vt:lpstr>PowerPoint Presentation</vt:lpstr>
      <vt:lpstr>Example</vt:lpstr>
      <vt:lpstr>Direction of current</vt:lpstr>
      <vt:lpstr>Voltage/Potential difference/electromotive force</vt:lpstr>
      <vt:lpstr>Example</vt:lpstr>
      <vt:lpstr>Resistance</vt:lpstr>
      <vt:lpstr>Factors affecting resistance</vt:lpstr>
      <vt:lpstr>Example</vt:lpstr>
      <vt:lpstr>Ohm’s Law</vt:lpstr>
      <vt:lpstr>Ohm’s Law graph (ohmic conductor)</vt:lpstr>
      <vt:lpstr>Ohm’s Law graph (non-ohmic conductor)</vt:lpstr>
      <vt:lpstr>Calculations</vt:lpstr>
      <vt:lpstr>Electrical Energy</vt:lpstr>
      <vt:lpstr>Example</vt:lpstr>
      <vt:lpstr>Example 2</vt:lpstr>
      <vt:lpstr>Electrical Power</vt:lpstr>
      <vt:lpstr>Example</vt:lpstr>
      <vt:lpstr>Other derived equations for Power</vt:lpstr>
      <vt:lpstr>example</vt:lpstr>
      <vt:lpstr>Electric Circuits</vt:lpstr>
      <vt:lpstr>Circuit Diagrams</vt:lpstr>
      <vt:lpstr>Component Symbols</vt:lpstr>
      <vt:lpstr>Electric Circuits</vt:lpstr>
      <vt:lpstr>Power in circuits</vt:lpstr>
      <vt:lpstr>Series Circuits</vt:lpstr>
      <vt:lpstr>Measuring Current</vt:lpstr>
      <vt:lpstr>Parallel Circuits</vt:lpstr>
      <vt:lpstr>Measuring voltage</vt:lpstr>
      <vt:lpstr>Complex circuits</vt:lpstr>
      <vt:lpstr>KIRCHOFF’S Laws</vt:lpstr>
      <vt:lpstr>PowerPoint Presentation</vt:lpstr>
      <vt:lpstr>example</vt:lpstr>
      <vt:lpstr>Series solutions</vt:lpstr>
      <vt:lpstr>Parallel solutions</vt:lpstr>
      <vt:lpstr>Worksheet on circuits</vt:lpstr>
      <vt:lpstr>Answers</vt:lpstr>
      <vt:lpstr>Circuit problems</vt:lpstr>
      <vt:lpstr>Solutions</vt:lpstr>
      <vt:lpstr>Sources: cells and batteries</vt:lpstr>
      <vt:lpstr>Cell connections: series</vt:lpstr>
      <vt:lpstr>Cells in parallel</vt:lpstr>
      <vt:lpstr>Internal Resistance of cells (r)</vt:lpstr>
      <vt:lpstr>AC vs DC</vt:lpstr>
      <vt:lpstr>Australian mains</vt:lpstr>
      <vt:lpstr>DC = direct current</vt:lpstr>
      <vt:lpstr>Electric Shocks</vt:lpstr>
      <vt:lpstr>Electric Shocks</vt:lpstr>
      <vt:lpstr>AC/DC Which is more dangerous?</vt:lpstr>
      <vt:lpstr>Current effects on the body</vt:lpstr>
      <vt:lpstr>Transmission of electrcity</vt:lpstr>
      <vt:lpstr>Three pin plugs</vt:lpstr>
      <vt:lpstr>Typical Household circuit</vt:lpstr>
      <vt:lpstr>Typical Household circuit</vt:lpstr>
      <vt:lpstr>Short circuit</vt:lpstr>
      <vt:lpstr>Fuses</vt:lpstr>
      <vt:lpstr>Circuit breakers</vt:lpstr>
      <vt:lpstr>Earth Wire</vt:lpstr>
      <vt:lpstr>Double insulation</vt:lpstr>
      <vt:lpstr>Residual current devices (RCDs)</vt:lpstr>
      <vt:lpstr>Twig: Safety in the home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Electricity</dc:title>
  <dc:creator>John Owen</dc:creator>
  <cp:lastModifiedBy>John Owen</cp:lastModifiedBy>
  <cp:revision>94</cp:revision>
  <dcterms:created xsi:type="dcterms:W3CDTF">2017-11-13T04:13:38Z</dcterms:created>
  <dcterms:modified xsi:type="dcterms:W3CDTF">2019-12-04T01:25:54Z</dcterms:modified>
</cp:coreProperties>
</file>