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0C7D-0412-471D-93D7-D99C7AEEE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A54B-B80C-47B7-B50C-E98F2232A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B99D2-696A-40DB-8871-4DF44267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E10F-BAD7-4E2D-985C-2FE863E5517B}" type="datetimeFigureOut">
              <a:rPr lang="en-AU" smtClean="0"/>
              <a:t>12/04/2018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E5B9-2452-4A78-84BC-318EF6D3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5DB5-2EC0-4D71-B45F-345DEC36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57F1-936C-499E-A394-1156C187A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36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26E8-E62E-446D-93C5-4A3EDE8E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94908-3FE7-40C4-816C-043FCFE9C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12EBE-DC32-445E-81DA-C795C64A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E10F-BAD7-4E2D-985C-2FE863E5517B}" type="datetimeFigureOut">
              <a:rPr lang="en-AU" smtClean="0"/>
              <a:t>12/04/2018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49AC-EFD9-4B94-B422-D1508627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B182-35F4-4321-8326-73B794FA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57F1-936C-499E-A394-1156C187A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10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A6455-8BAC-4A78-B40C-26EEE0FC6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EA0E2-E7C0-4836-93F2-17039CB84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2A6F3-83D0-45FD-844E-98AB338B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E10F-BAD7-4E2D-985C-2FE863E5517B}" type="datetimeFigureOut">
              <a:rPr lang="en-AU" smtClean="0"/>
              <a:t>12/04/2018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6A5D7-2407-47AE-AFFB-D0DA48BD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3365-B4E2-4D09-B200-AD1FE468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57F1-936C-499E-A394-1156C187A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6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A94F-B276-4DC6-90B2-024D8AE3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F2DD-CF8D-4002-A757-C21C3C99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A8BF1-59CA-442E-9D87-254A81CD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E10F-BAD7-4E2D-985C-2FE863E5517B}" type="datetimeFigureOut">
              <a:rPr lang="en-AU" smtClean="0"/>
              <a:t>12/04/2018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D5A3-E6E3-4026-99AA-18B70BBC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8290-F97E-4505-AEA9-E16AF417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57F1-936C-499E-A394-1156C187A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5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3B65-8BBE-4A95-BCCC-595AA68F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BBB47-1F05-41DD-9604-435E3E0C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3D08-A9BA-4C1B-B196-CB32A4A7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E10F-BAD7-4E2D-985C-2FE863E5517B}" type="datetimeFigureOut">
              <a:rPr lang="en-AU" smtClean="0"/>
              <a:t>12/04/2018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7A11-86DA-4CB0-AA52-0F6FAFD9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5E09-DEC3-42FF-8014-22A0F903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57F1-936C-499E-A394-1156C187A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7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0802-D9D9-4CA9-89A0-1C0C535E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9E40-AE13-4B1F-9B2B-C7DF8510B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523D8-8B46-4F4C-989C-BFEBFE708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644E3-55E5-413D-91C6-CECA6DFF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E10F-BAD7-4E2D-985C-2FE863E5517B}" type="datetimeFigureOut">
              <a:rPr lang="en-AU" smtClean="0"/>
              <a:t>12/04/2018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A0F6D-4468-4D8B-956D-CB37A2E4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499ED-796D-4B4F-8D76-DEE26FC8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57F1-936C-499E-A394-1156C187A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45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4F73-A202-49AC-9F1D-03E6F0AC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38B12-4235-430A-A040-4C4DFB9CA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CE1A8-2F42-4A10-B7CB-298DE34D4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59282-22D5-460D-BC87-302947AC8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F2C4B-BAD6-4FA5-8102-E35BDC6C0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CB670-AEED-485A-81B1-52650D68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E10F-BAD7-4E2D-985C-2FE863E5517B}" type="datetimeFigureOut">
              <a:rPr lang="en-AU" smtClean="0"/>
              <a:t>12/04/2018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16F05-D1B6-4EBD-9592-2D92A5E2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D81F2-9975-4C5C-BF28-F49ADCCD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57F1-936C-499E-A394-1156C187A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72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6785-4A8A-4E3E-BF14-AE2CC39C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DF7F2-012F-431E-AF8B-6CFB98E5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E10F-BAD7-4E2D-985C-2FE863E5517B}" type="datetimeFigureOut">
              <a:rPr lang="en-AU" smtClean="0"/>
              <a:t>12/04/2018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96F4D-28E6-49FA-931F-ED52395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A1CF9-D050-4908-A9FA-04EAD63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57F1-936C-499E-A394-1156C187A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46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E73AA-C262-47BD-9CB0-27F67075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E10F-BAD7-4E2D-985C-2FE863E5517B}" type="datetimeFigureOut">
              <a:rPr lang="en-AU" smtClean="0"/>
              <a:t>12/04/2018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191CE-8574-410E-9FEA-0A0361DB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55AE1-5FC0-4845-9BA9-8438C087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57F1-936C-499E-A394-1156C187A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9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C320-DC41-4960-B44D-24BAAB0B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2697-49EA-43F6-8C87-DF217BD12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6B345-7EC9-4ACF-93CD-087F2CF6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7F594-F421-4699-B540-AB8EDAC9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E10F-BAD7-4E2D-985C-2FE863E5517B}" type="datetimeFigureOut">
              <a:rPr lang="en-AU" smtClean="0"/>
              <a:t>12/04/2018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F04D7-9213-4ED9-B825-BB5E8CAC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0485C-4601-41A5-B274-A5EC9639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57F1-936C-499E-A394-1156C187A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7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4F51-3624-42E0-A42E-E45F6200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D4F36-1D5B-4D54-9F48-D92C22ED8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A426-7DB6-45CF-8371-C3B6F880F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88ABF-477D-41D8-8E6E-CB7D7165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E10F-BAD7-4E2D-985C-2FE863E5517B}" type="datetimeFigureOut">
              <a:rPr lang="en-AU" smtClean="0"/>
              <a:t>12/04/2018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F6D2-BAA0-4850-AC74-EA8459AC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53C0C-6B2E-4DF9-872F-6DD2A264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57F1-936C-499E-A394-1156C187A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79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91947-49F1-4B13-B42B-99D50C49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692FB-8AD3-4528-A93F-721CB8F0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69F60-0994-4664-A7A8-C5C1F6042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0E10F-BAD7-4E2D-985C-2FE863E5517B}" type="datetimeFigureOut">
              <a:rPr lang="en-AU" smtClean="0"/>
              <a:t>12/04/2018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FFC7-67E0-434B-9949-3ADCD0828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2EA9-917F-4BA8-9398-F898B380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57F1-936C-499E-A394-1156C187A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49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BCD6-7203-4E35-8647-469608FD3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Electrical Potential and Potential 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5F8B3-F847-4D55-A85D-ECDC212F3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2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1ED1-89E7-4F02-94D4-2BD1E0DB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from yesterday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BA7E-37FA-4B43-9BC0-D7D3366A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What is electric charge?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is electrical current?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is Coulomb’s law?</a:t>
            </a:r>
          </a:p>
        </p:txBody>
      </p:sp>
    </p:spTree>
    <p:extLst>
      <p:ext uri="{BB962C8B-B14F-4D97-AF65-F5344CB8AC3E}">
        <p14:creationId xmlns:p14="http://schemas.microsoft.com/office/powerpoint/2010/main" val="37536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1D06-E2B1-4F26-85B0-167D4A2F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69CCF-F601-485B-AA0C-94BB0B45B6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8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8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8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AU" sz="8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AU" sz="8000" dirty="0"/>
              </a:p>
              <a:p>
                <a:pPr marL="0" indent="0">
                  <a:buNone/>
                </a:pPr>
                <a:r>
                  <a:rPr lang="en-AU" dirty="0"/>
                  <a:t>I is current (Amperes)</a:t>
                </a:r>
              </a:p>
              <a:p>
                <a:pPr marL="0" indent="0">
                  <a:buNone/>
                </a:pPr>
                <a:r>
                  <a:rPr lang="en-AU" dirty="0"/>
                  <a:t>q is charge (Coulombs)</a:t>
                </a:r>
              </a:p>
              <a:p>
                <a:pPr marL="0" indent="0">
                  <a:buNone/>
                </a:pPr>
                <a:r>
                  <a:rPr lang="en-AU" dirty="0"/>
                  <a:t>t is time (seconds)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69CCF-F601-485B-AA0C-94BB0B45B6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0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7E42-EFFD-41F9-B2B1-F0EE1AC6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electrical circuits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B0B2-ACFF-4936-BDB4-8F733A81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Put simply, they enable electrical energy to be transferred and transformed into a range of other useful forms of energy, such as kinetic energy, thermal energy or light.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Energy is conserved in these transfers and transformations!</a:t>
            </a:r>
          </a:p>
        </p:txBody>
      </p:sp>
    </p:spTree>
    <p:extLst>
      <p:ext uri="{BB962C8B-B14F-4D97-AF65-F5344CB8AC3E}">
        <p14:creationId xmlns:p14="http://schemas.microsoft.com/office/powerpoint/2010/main" val="85046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707F-CF83-4057-AB8E-3D6AE971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Electrical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9FA-917E-4CB4-916D-0B85FD3C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Electrical potential is a location-dependant quantity that expresses the amount of energy per unit of charge at a specific location.</a:t>
            </a:r>
          </a:p>
          <a:p>
            <a:pPr marL="0" indent="0">
              <a:buNone/>
            </a:pPr>
            <a:r>
              <a:rPr lang="en-AU" dirty="0"/>
              <a:t>When a Coulomb of charge (or any given amount of charge) possesses a relatively large quantity of potential energy at a given location, then that location is said to be a location of high electric potential. </a:t>
            </a:r>
          </a:p>
          <a:p>
            <a:pPr marL="0" indent="0">
              <a:buNone/>
            </a:pPr>
            <a:r>
              <a:rPr lang="en-AU" dirty="0"/>
              <a:t>And similarly, if a Coulomb of charge (or any given amount of charge) possesses a relatively small quantity of potential energy at a given location, then that location is said to be a location of low electric potential.</a:t>
            </a:r>
          </a:p>
          <a:p>
            <a:pPr marL="0" indent="0">
              <a:buNone/>
            </a:pPr>
            <a:r>
              <a:rPr lang="en-AU" dirty="0"/>
              <a:t>Charges will move if there is a difference in potential between two positions in a circuit.</a:t>
            </a:r>
          </a:p>
        </p:txBody>
      </p:sp>
    </p:spTree>
    <p:extLst>
      <p:ext uri="{BB962C8B-B14F-4D97-AF65-F5344CB8AC3E}">
        <p14:creationId xmlns:p14="http://schemas.microsoft.com/office/powerpoint/2010/main" val="263262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F38A-D461-485D-AD02-93EEA06F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Potential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38FF-1D70-4981-BF5A-371159FF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Consider moving a charge from location A to location B;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 move this charge, work will have to be done on the charge by an external force.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work done on the charge changes its potential energy to a higher value; and the amount of work that is done is equal to the change in the potential energy.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918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6BB1-BFFA-429C-8461-CCE7E2E7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Potential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3BE6-AD1F-400B-9FEF-3A1C8D1D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As a result of this change in potential energy, there is also a difference in electric potential between locations A and B.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difference in electric potential is referred to as the </a:t>
            </a:r>
            <a:r>
              <a:rPr lang="en-AU" b="1" dirty="0"/>
              <a:t>electric potential difference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It is also called the Voltage</a:t>
            </a:r>
          </a:p>
        </p:txBody>
      </p:sp>
    </p:spTree>
    <p:extLst>
      <p:ext uri="{BB962C8B-B14F-4D97-AF65-F5344CB8AC3E}">
        <p14:creationId xmlns:p14="http://schemas.microsoft.com/office/powerpoint/2010/main" val="243124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C206-1E60-43B2-806F-4569229B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97D581-35FA-4C3E-88C4-74E8E9B61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AU" sz="4800" dirty="0"/>
              </a:p>
              <a:p>
                <a:pPr marL="0" indent="0">
                  <a:buNone/>
                </a:pPr>
                <a:r>
                  <a:rPr lang="en-AU" dirty="0"/>
                  <a:t>V is potential difference, measured in volts (V)</a:t>
                </a:r>
              </a:p>
              <a:p>
                <a:pPr marL="0" indent="0">
                  <a:buNone/>
                </a:pPr>
                <a:r>
                  <a:rPr lang="en-AU" dirty="0"/>
                  <a:t>W is work. Measured in joules (J)</a:t>
                </a:r>
              </a:p>
              <a:p>
                <a:pPr marL="0" indent="0">
                  <a:buNone/>
                </a:pPr>
                <a:r>
                  <a:rPr lang="en-AU" dirty="0"/>
                  <a:t>q is charge, measure in Coulombs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1 Volt= 1 Joule per Coulomb (J/C)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So, if one coulomb of chare gains 3 Joules of energy moving between points A and B, the potential difference between these points is 3V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97D581-35FA-4C3E-88C4-74E8E9B61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0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937C-1BC7-4667-9BB1-64B4426A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737BC-52D9-4640-AB35-6460ACAB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 finally managed to get rid of that nasty electrical charge I've been carrying.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I'm ex-static!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272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Electrical Potential and Potential Difference</vt:lpstr>
      <vt:lpstr>Summary from yesterday</vt:lpstr>
      <vt:lpstr>PowerPoint Presentation</vt:lpstr>
      <vt:lpstr>What do electrical circuits do?</vt:lpstr>
      <vt:lpstr>Electrical potential</vt:lpstr>
      <vt:lpstr>Potential difference</vt:lpstr>
      <vt:lpstr>Potential difference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Potential and Potential Difference</dc:title>
  <dc:creator>Jared Malacari</dc:creator>
  <cp:lastModifiedBy>Jared Malacari</cp:lastModifiedBy>
  <cp:revision>3</cp:revision>
  <dcterms:created xsi:type="dcterms:W3CDTF">2018-04-12T09:23:44Z</dcterms:created>
  <dcterms:modified xsi:type="dcterms:W3CDTF">2018-04-12T09:37:49Z</dcterms:modified>
</cp:coreProperties>
</file>