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9FAE-E83E-4168-BB69-8DDBBE022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429D7-4D00-4F39-A831-D5F47D354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B56A-B70F-40F9-B1D0-0A95207F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E9D2-7136-465D-B3FB-D8401EA3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A634-B259-4CB1-83AC-A93E436F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E3D-64CF-4585-AA96-DDB2A6DB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605FC-A51E-42DB-BB4D-58F966ED5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32F4-9944-460B-B69F-5835FA91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AACC-6880-4218-87C4-F077D56F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1883-638E-48E6-B128-E176C697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0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5349F-1F43-4536-BE99-7A1D6E5C2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D99C7-CFD6-45F3-BDCE-48B057910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537E-84C2-4B0D-8008-A44FD757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4920-0E48-4385-83D8-5AE66794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3DE2D-22AD-4DA3-B9EE-06913767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6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593E-6A17-467D-AB3C-6C4E3A30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C2BE-FCD1-4EA5-ADFE-0D060420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2EDB-5792-44FD-A479-51FFA482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10BA-9F99-4EBB-92DA-2360C015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B1D9-92BB-4E4D-98BA-298C999A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5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A25C-762D-46BB-8F62-6C618562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39D57-1D9A-4FAF-A3FE-7A995752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2CB5D-20FF-4EFF-B025-E6F6ADCD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E1BA0-A5A2-4CD5-B71A-E849D397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5B4B-0D04-4D75-8380-580322DA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4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D07E-18B3-4C94-AE45-4AA1EFC2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2B6C-C575-4695-AA47-6890D01B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38550-4B38-4F74-86DF-089CB5A4D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8173-2C91-4592-B450-B0A01B27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7C239-26A4-40CF-B94A-6FC68714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01040-D26D-4605-9D36-F4FE52A2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80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1096-3F96-4211-89F8-F25DC383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1CFF-2912-49CD-95AF-F8E6115D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D67B8-18AB-4C2C-B894-4CC745F30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23F32-5F4F-440E-B2C4-59BD1FFF9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B0871-4883-4E2D-953A-3CB103299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8C703-BE1C-44B2-A7B0-F74DB823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451D1-1451-49EE-9E20-0ED21C3C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E2192-4A14-4976-9CCC-B281E9D3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26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B8B4-C53F-414A-81C1-9F5B852A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272F5-60FC-4386-94A4-7041AF0B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06131-B37B-44C1-943C-C0D3A6A5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F0223-7DE9-4849-9AFB-30B1BEC6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9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E192B-70AD-4CCC-B126-CB4FC73C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5BF0C-5945-4C58-892D-20B4B6D5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B04E1-F7CF-4655-BFD3-48DE826F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2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4A8A-2236-47C0-9969-F34B3848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32B8-000B-4B29-A740-CC5EB9F2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8655-19E5-4AAF-A107-C80D2591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5D444-D10B-4A20-929A-F674490E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2C7F-D468-41CE-A4FD-14930DD0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5A7D-2D71-4A6C-AA44-C9BDD6EA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9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2957-86DF-4392-852C-0EEFFF9B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2644C-6985-4740-B1B0-DE058D36A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F6376-6FA5-4A23-9B62-7231396D8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01B4-831B-4761-9B51-1760C2E1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07D29-677F-4FEE-939C-44A3889D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2E38-26CC-41A1-915D-B3721107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4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EA85C-5F89-4990-A0A6-BE520A11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94D7-7DBA-45AB-B6CF-F86A38D4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6629-8154-49D9-9E23-C6718754F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CE38-9D3D-45CD-8212-F104B1033D8F}" type="datetimeFigureOut">
              <a:rPr lang="en-AU" smtClean="0"/>
              <a:t>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FA31-80B3-41F6-B908-E149FCD51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3802-C342-446F-9A3A-AEE6A0A8A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F6DE-F891-4B16-B659-26A9678A8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54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A5EA-BF44-446A-A335-570D5A5E0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Electrical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372CC-4439-48F4-B87F-E45BE97FE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52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C44F-6000-4538-BA93-56946F44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Rate of 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4A27-ED8E-44F2-9B5C-845D3AA7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If you wanted to buy a new kettle, you might consider how quickly different kettles boil the water.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All appliances have (or at least should have) a power rating printed on them somewhere.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Power is a measure of how fast energy is converted by the appliance.</a:t>
            </a:r>
          </a:p>
        </p:txBody>
      </p:sp>
    </p:spTree>
    <p:extLst>
      <p:ext uri="{BB962C8B-B14F-4D97-AF65-F5344CB8AC3E}">
        <p14:creationId xmlns:p14="http://schemas.microsoft.com/office/powerpoint/2010/main" val="113087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B98D-3048-4FDF-8F83-177F291D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Rate of doing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C5D38-1815-4531-8299-784140E72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Power is the rate at which energy is transformed by the components within the device.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This is the rate at which work (W) is done.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𝑊𝑜𝑟𝑘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𝑡𝑟𝑎𝑛𝑠𝑓𝑜𝑟𝑚𝑒𝑑</m:t>
                              </m:r>
                            </m:sub>
                          </m:sSub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𝑉𝐼𝑡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𝑉𝐼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C5D38-1815-4531-8299-784140E72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CAEF-088C-4BA6-AC57-93E1921D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B233-25C4-4812-BCF6-A0CFA477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Measured in watts (W)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1 watt is equal to 1 joule per second.</a:t>
            </a:r>
          </a:p>
        </p:txBody>
      </p:sp>
    </p:spTree>
    <p:extLst>
      <p:ext uri="{BB962C8B-B14F-4D97-AF65-F5344CB8AC3E}">
        <p14:creationId xmlns:p14="http://schemas.microsoft.com/office/powerpoint/2010/main" val="15934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792C-90F9-4554-A477-77E82318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BB4F4-1D38-47E5-A599-13DEE431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16" y="0"/>
            <a:ext cx="6214188" cy="7034461"/>
          </a:xfrm>
        </p:spPr>
      </p:pic>
    </p:spTree>
    <p:extLst>
      <p:ext uri="{BB962C8B-B14F-4D97-AF65-F5344CB8AC3E}">
        <p14:creationId xmlns:p14="http://schemas.microsoft.com/office/powerpoint/2010/main" val="414851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Electrical Power</vt:lpstr>
      <vt:lpstr>Rate of work done</vt:lpstr>
      <vt:lpstr>Rate of doing work</vt:lpstr>
      <vt:lpstr>Power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Power</dc:title>
  <dc:creator>Jared Malacari</dc:creator>
  <cp:lastModifiedBy>Jared Malacari</cp:lastModifiedBy>
  <cp:revision>2</cp:revision>
  <dcterms:created xsi:type="dcterms:W3CDTF">2018-05-07T13:42:10Z</dcterms:created>
  <dcterms:modified xsi:type="dcterms:W3CDTF">2018-05-07T13:51:14Z</dcterms:modified>
</cp:coreProperties>
</file>