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6A78D-986F-4B77-8850-32A78FCD8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DCF31-D9A7-4205-98D7-BA18C55CD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D0C3-636E-4CDD-ADFF-E2C0B38F0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E5DB-CAD9-406F-B665-5604FF4D0858}" type="datetimeFigureOut">
              <a:rPr lang="en-AU" smtClean="0"/>
              <a:t>27/04/2018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3E77C-FCD5-4348-B336-7B9269E8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47E0F-441B-464C-87F8-617C5E12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ED92-5648-48B4-8156-F342CC15B0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0310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2FE3-6BCB-41BD-847F-E9E3B4E51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F1923-9DA6-42C9-B651-4391191E3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1C97A-5267-4DCE-8855-4ED89EE3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E5DB-CAD9-406F-B665-5604FF4D0858}" type="datetimeFigureOut">
              <a:rPr lang="en-AU" smtClean="0"/>
              <a:t>27/04/2018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3893E-D760-4FD8-9964-A5B792505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23C0-B74C-4F8B-BF41-0C817AA8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ED92-5648-48B4-8156-F342CC15B0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529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92F7D0-17BB-401A-AC74-2BA4C585E7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EF37B-79A6-4ABE-87C1-400226861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9F4A6-EAE0-4D15-B566-884D442AF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E5DB-CAD9-406F-B665-5604FF4D0858}" type="datetimeFigureOut">
              <a:rPr lang="en-AU" smtClean="0"/>
              <a:t>27/04/2018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76AFF-1BC4-4A19-9933-02D44344E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B8326-B652-4BD9-90EF-B18B23AD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ED92-5648-48B4-8156-F342CC15B0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511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1D273-3D7E-4784-A20A-BE21354EB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BBAB1-A030-44F1-BA29-8A89E3151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5CC72-D4D9-4771-839E-3B5901D9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E5DB-CAD9-406F-B665-5604FF4D0858}" type="datetimeFigureOut">
              <a:rPr lang="en-AU" smtClean="0"/>
              <a:t>27/04/2018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594FB-BC33-4583-802E-EA6E30D40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8E22C-7FBA-4D18-B964-1CDE7536B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ED92-5648-48B4-8156-F342CC15B0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108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42874-B9A2-405F-86D7-C540F1B50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54A92-804C-487B-80DC-1BB46DD0D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3DCFE-6757-47E6-81F4-5F0C9A736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E5DB-CAD9-406F-B665-5604FF4D0858}" type="datetimeFigureOut">
              <a:rPr lang="en-AU" smtClean="0"/>
              <a:t>27/04/2018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019C9-A8C5-4983-BA0C-277AE3A4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F9E2B-089C-431D-BC46-CCD20DA4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ED92-5648-48B4-8156-F342CC15B0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910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D7914-15FC-4DE3-992A-78E7A7EA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B3FE-B1B7-4EE4-BE6F-1AB054B34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DCC07-86C2-4AE3-A6BE-18B191325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63822-FD71-4E08-8FB9-A3D433E4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E5DB-CAD9-406F-B665-5604FF4D0858}" type="datetimeFigureOut">
              <a:rPr lang="en-AU" smtClean="0"/>
              <a:t>27/04/2018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78496-492D-41E8-9509-CB7347D30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596F6-E80A-48EE-8192-9667A242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ED92-5648-48B4-8156-F342CC15B0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382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8A944-1553-41B3-84FF-624AC126D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A437D-F84E-41EA-81E2-99BDA93FF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13BCD-6CAB-4E13-A2B9-5CAF67390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33D33A-4E1C-4B28-B845-367BBC6B8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D3AE9-55A5-445A-9C77-4308A897EA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AAAD2D-1240-4604-93AC-C83095A6B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E5DB-CAD9-406F-B665-5604FF4D0858}" type="datetimeFigureOut">
              <a:rPr lang="en-AU" smtClean="0"/>
              <a:t>27/04/2018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07AC79-0129-4A05-ACAE-8E82B1046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632030-78FA-4365-9828-5AFCFFF63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ED92-5648-48B4-8156-F342CC15B0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554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3355-83FE-45A0-84A5-DBA65A99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955491-E6A6-4459-A340-73341D7E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E5DB-CAD9-406F-B665-5604FF4D0858}" type="datetimeFigureOut">
              <a:rPr lang="en-AU" smtClean="0"/>
              <a:t>27/04/2018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3D4A7-83EE-4231-AED7-033E72137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F2A7A-B16D-4759-9ACB-EB664CBDF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ED92-5648-48B4-8156-F342CC15B0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686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B7E2F9-3E16-4032-AD8A-CA8331AA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E5DB-CAD9-406F-B665-5604FF4D0858}" type="datetimeFigureOut">
              <a:rPr lang="en-AU" smtClean="0"/>
              <a:t>27/04/2018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FC50B1-DAAE-4961-B3E8-6FCCECE95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E9B32-0442-4C58-8B2D-49AA5653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ED92-5648-48B4-8156-F342CC15B0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585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861BA-3EC8-4845-8B96-9CA230A72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363B6-29EB-46CA-A6FF-11646D917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B3B66-E086-4AD5-B744-651F37C2B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00F87-99F8-46DB-B6CC-8C1A56C04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E5DB-CAD9-406F-B665-5604FF4D0858}" type="datetimeFigureOut">
              <a:rPr lang="en-AU" smtClean="0"/>
              <a:t>27/04/2018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F4CCF-DE06-4EEC-A47B-9EEC119B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7F400-0ACB-4268-A4E0-4DA378F0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ED92-5648-48B4-8156-F342CC15B0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671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A445-913C-46F5-9AF1-6B4BB84A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B9C816-D71C-4A2E-A3C9-BF0FF45504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C8200-E31E-4B8B-BA86-162288454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C5F43-F96A-426F-B66E-A23D4371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E5DB-CAD9-406F-B665-5604FF4D0858}" type="datetimeFigureOut">
              <a:rPr lang="en-AU" smtClean="0"/>
              <a:t>27/04/2018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2F1C9-1E9C-4C99-94AE-D9AB6C23B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5733E-0F73-4AC4-8A75-D2469F14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3ED92-5648-48B4-8156-F342CC15B0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494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FB4EF5-5A81-4243-9D28-7B9AAD011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588C7-A902-4E02-926A-C101EFB3C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FD79D-E5AE-4E2B-B17E-4A71B67C2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CE5DB-CAD9-406F-B665-5604FF4D0858}" type="datetimeFigureOut">
              <a:rPr lang="en-AU" smtClean="0"/>
              <a:t>27/04/2018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D20D9-F497-4E93-9058-3D477C627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15B60-94D0-43D8-A859-FE523956C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3ED92-5648-48B4-8156-F342CC15B0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041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8ECA6-5279-4547-ABC9-2FDFD4B45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Circuits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9DABE-86DB-43B5-9495-A6F3DC05D0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653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87D43-5180-4E77-A391-CF5773775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1E402-59DD-4132-9FD1-DE48F24BB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AU" dirty="0"/>
              <a:t>We have covered what current is;</a:t>
            </a:r>
          </a:p>
          <a:p>
            <a:pPr marL="0" indent="0">
              <a:buNone/>
            </a:pPr>
            <a:r>
              <a:rPr lang="en-AU" dirty="0"/>
              <a:t>The flow of charges through a circuit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We have covered what </a:t>
            </a:r>
            <a:r>
              <a:rPr lang="en-AU"/>
              <a:t>Voltage is;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The difference in potentials between two points in a circuit</a:t>
            </a:r>
          </a:p>
        </p:txBody>
      </p:sp>
    </p:spTree>
    <p:extLst>
      <p:ext uri="{BB962C8B-B14F-4D97-AF65-F5344CB8AC3E}">
        <p14:creationId xmlns:p14="http://schemas.microsoft.com/office/powerpoint/2010/main" val="101378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CD17-3402-4E57-B995-D0AF1D53B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02D73-767D-4556-8ADA-7A4E58023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Simply, a </a:t>
            </a:r>
            <a:r>
              <a:rPr lang="en-AU" b="1" dirty="0"/>
              <a:t>node</a:t>
            </a:r>
            <a:r>
              <a:rPr lang="en-AU" dirty="0"/>
              <a:t> is an electrical junction between two or more components.  So often, the nodes in a circuit are the wires joining the different components together.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395AFE-C2A1-4515-8D0A-D00A3ADD7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387022"/>
            <a:ext cx="8926286" cy="331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90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67CAE-FCE1-4324-8C20-E0DA1AB0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Current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4B907-7CA3-41F9-8887-CB9D84395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Current will flow from a high voltage to a lower voltage in a circuit.  Some amount of current will flow through every path available that leads to this lower voltage.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D2ED21-9103-4EDB-8D3B-A56EC51E0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86" y="3387049"/>
            <a:ext cx="7940771" cy="292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7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831A1-8321-430E-A6A0-4A38B546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Series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DF7A0-2778-4DA9-8394-F124E2F5E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The flow of charged particles (Current) only have one pathway to go along.</a:t>
            </a:r>
          </a:p>
          <a:p>
            <a:pPr marL="0" indent="0">
              <a:buNone/>
            </a:pPr>
            <a:r>
              <a:rPr lang="en-AU" dirty="0"/>
              <a:t>At each point in this path, the current will be the same.  This is due to the </a:t>
            </a:r>
            <a:r>
              <a:rPr lang="en-AU" b="1" dirty="0"/>
              <a:t>conservation of charge</a:t>
            </a:r>
            <a:r>
              <a:rPr lang="en-AU" dirty="0"/>
              <a:t>.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C56AF-1224-4B93-9047-C85953906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857" y="3831402"/>
            <a:ext cx="5714286" cy="2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3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F902-A317-4DBB-AF86-089AB60A9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Parallel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9EA21-BB1F-437C-B236-4B420AF33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There are </a:t>
            </a:r>
            <a:r>
              <a:rPr lang="en-AU" b="1" dirty="0"/>
              <a:t>at least two</a:t>
            </a:r>
            <a:r>
              <a:rPr lang="en-AU" dirty="0"/>
              <a:t> pathways for the current to flow through.</a:t>
            </a:r>
          </a:p>
          <a:p>
            <a:pPr marL="0" indent="0">
              <a:buNone/>
            </a:pPr>
            <a:r>
              <a:rPr lang="en-AU" dirty="0"/>
              <a:t>As charge is conserved, The total current entering the junction must equal the total current leaving the junction.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9307DA-691B-4605-B78A-5840AF125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850" y="3924431"/>
            <a:ext cx="6863086" cy="273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81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7832-DE63-4F7C-B95F-D1703027D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Kirchoff’s</a:t>
            </a:r>
            <a:r>
              <a:rPr lang="en-AU" dirty="0"/>
              <a:t> current law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47EA5-A879-40A8-AED5-C956E3AD81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Or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47EA5-A879-40A8-AED5-C956E3AD81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Junction Law">
            <a:extLst>
              <a:ext uri="{FF2B5EF4-FFF2-40B4-BE49-F238E27FC236}">
                <a16:creationId xmlns:a16="http://schemas.microsoft.com/office/drawing/2014/main" id="{4A2F17E6-EE92-4BAA-80DF-C7CEA86AEB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91075" y="1952625"/>
            <a:ext cx="26098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" name="AutoShape 4" descr="Junction Law">
            <a:extLst>
              <a:ext uri="{FF2B5EF4-FFF2-40B4-BE49-F238E27FC236}">
                <a16:creationId xmlns:a16="http://schemas.microsoft.com/office/drawing/2014/main" id="{5A7BC77A-D970-4C20-9000-43EAB83ABD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43475" y="2105025"/>
            <a:ext cx="26098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CCCA72-57BB-4BE1-B404-EF79697D6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" y="4024202"/>
            <a:ext cx="3154808" cy="272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65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351D7-B20D-4CA1-8557-88C1102C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does Voltage do in parallel circuits?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39832-DAA8-4CA1-99FA-5163362A7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The answers you seek are on page 155 in the Nelson book.</a:t>
            </a:r>
          </a:p>
          <a:p>
            <a:pPr marL="0" indent="0">
              <a:buNone/>
            </a:pPr>
            <a:r>
              <a:rPr lang="en-AU" dirty="0"/>
              <a:t>You tell me.</a:t>
            </a:r>
          </a:p>
        </p:txBody>
      </p:sp>
    </p:spTree>
    <p:extLst>
      <p:ext uri="{BB962C8B-B14F-4D97-AF65-F5344CB8AC3E}">
        <p14:creationId xmlns:p14="http://schemas.microsoft.com/office/powerpoint/2010/main" val="116797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217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Circuits</vt:lpstr>
      <vt:lpstr>So Far</vt:lpstr>
      <vt:lpstr>Nodes</vt:lpstr>
      <vt:lpstr>Current flow</vt:lpstr>
      <vt:lpstr>Series circuits</vt:lpstr>
      <vt:lpstr>Parallel Circuits</vt:lpstr>
      <vt:lpstr>Kirchoff’s current law</vt:lpstr>
      <vt:lpstr>What does Voltage do in parallel circuits?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Circuits</dc:title>
  <dc:creator>Jared Malacari</dc:creator>
  <cp:lastModifiedBy>Jared Malacari</cp:lastModifiedBy>
  <cp:revision>3</cp:revision>
  <dcterms:created xsi:type="dcterms:W3CDTF">2018-04-27T10:10:57Z</dcterms:created>
  <dcterms:modified xsi:type="dcterms:W3CDTF">2018-04-27T10:27:53Z</dcterms:modified>
</cp:coreProperties>
</file>