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Automobile Cooling Systems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3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05936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	Air Cooled:</a:t>
            </a:r>
          </a:p>
          <a:p>
            <a:r>
              <a:rPr lang="en-AU" sz="1800" dirty="0" smtClean="0"/>
              <a:t>Older</a:t>
            </a:r>
          </a:p>
          <a:p>
            <a:r>
              <a:rPr lang="en-AU" sz="1800" dirty="0" smtClean="0"/>
              <a:t>Runs cool air through the engine block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066800"/>
            <a:ext cx="3962400" cy="50593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Liquid Cooled:</a:t>
            </a:r>
          </a:p>
          <a:p>
            <a:r>
              <a:rPr lang="en-AU" sz="1800" dirty="0" smtClean="0"/>
              <a:t>Newer and more efficient</a:t>
            </a:r>
          </a:p>
          <a:p>
            <a:r>
              <a:rPr lang="en-AU" sz="1800" dirty="0" smtClean="0"/>
              <a:t>Coolant + tubes around engine</a:t>
            </a:r>
          </a:p>
        </p:txBody>
      </p:sp>
    </p:spTree>
    <p:extLst>
      <p:ext uri="{BB962C8B-B14F-4D97-AF65-F5344CB8AC3E}">
        <p14:creationId xmlns:p14="http://schemas.microsoft.com/office/powerpoint/2010/main" val="20477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How It Works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524000"/>
          </a:xfrm>
        </p:spPr>
        <p:txBody>
          <a:bodyPr>
            <a:normAutofit/>
          </a:bodyPr>
          <a:lstStyle/>
          <a:p>
            <a:r>
              <a:rPr lang="en-AU" sz="1800" dirty="0" smtClean="0"/>
              <a:t>Coolant absorbs heat when engine hot</a:t>
            </a:r>
          </a:p>
          <a:p>
            <a:r>
              <a:rPr lang="en-AU" sz="1800" dirty="0" smtClean="0"/>
              <a:t>Heat lost in radiator</a:t>
            </a:r>
          </a:p>
          <a:p>
            <a:r>
              <a:rPr lang="en-AU" sz="1800" dirty="0" smtClean="0"/>
              <a:t>Heater core heats up coolant when engine cold</a:t>
            </a:r>
          </a:p>
          <a:p>
            <a:r>
              <a:rPr lang="en-AU" sz="1800" dirty="0" smtClean="0"/>
              <a:t>Hot coolant distributes heat</a:t>
            </a:r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4419600" cy="2180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306690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The coolant runs through tubes, and the air rushing past cools the </a:t>
            </a:r>
            <a:r>
              <a:rPr lang="en-AU" dirty="0" smtClean="0"/>
              <a:t>coolant down.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4618735"/>
            <a:ext cx="3686175" cy="193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491259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The radiator fans direct air flow through the radiator.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901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09600"/>
            <a:ext cx="1752600" cy="178181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627" y="2438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The radiator pressure cap and reserve coolant tank work together to keep the pressure of the coolant at a constant so as to avoid overheating.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02" y="3084731"/>
            <a:ext cx="2838450" cy="1609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4628" y="4694456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The thermostat is what determines if the coolant returns to the radiator or the engine.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1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Automobile Cooling Systems</vt:lpstr>
      <vt:lpstr>Types</vt:lpstr>
      <vt:lpstr>How It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Cooling Systems</dc:title>
  <dc:creator>COOPER Alex</dc:creator>
  <cp:lastModifiedBy>alex.cooper4</cp:lastModifiedBy>
  <cp:revision>4</cp:revision>
  <dcterms:created xsi:type="dcterms:W3CDTF">2006-08-16T00:00:00Z</dcterms:created>
  <dcterms:modified xsi:type="dcterms:W3CDTF">2018-03-02T00:33:42Z</dcterms:modified>
</cp:coreProperties>
</file>