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96D1-44E4-4A05-9E5B-F5992655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318F3-7093-4740-B076-B3CF1F01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DABF3-430F-491F-A003-4CAEA4A5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E75-F652-4A4E-91C1-9488735BCD55}" type="datetimeFigureOut">
              <a:rPr lang="en-AU" smtClean="0"/>
              <a:t>7/02/2018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E87CD-0BDE-44A2-851C-3895110A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50A4-59B4-4A54-9BD0-35787E53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78B9-8154-4A8B-ADEE-50B1827944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6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7B54-D4A3-4C7D-BE8D-84E06C35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96385-E013-48DF-8E7D-71502C512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A35A3-E78D-42D4-A002-49123A3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E75-F652-4A4E-91C1-9488735BCD55}" type="datetimeFigureOut">
              <a:rPr lang="en-AU" smtClean="0"/>
              <a:t>7/02/2018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4B235-E183-49FF-BDCB-86123DC8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9407-2B8E-4017-B6EC-1BFE2846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78B9-8154-4A8B-ADEE-50B1827944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12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AAE4B-5672-41D9-BF19-3B960B994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6E7A1-3015-437C-A3C1-EBE63993E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85179-4D47-4B34-83F0-3D38957F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E75-F652-4A4E-91C1-9488735BCD55}" type="datetimeFigureOut">
              <a:rPr lang="en-AU" smtClean="0"/>
              <a:t>7/02/2018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4691-2526-403B-BA93-E3A3906E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07BA0-88BE-4BD8-9C66-0E474164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78B9-8154-4A8B-ADEE-50B1827944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337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F9B9-0A52-48BB-8C68-0C4D5FE6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8839-3B9C-42D4-92A0-98E8EBAE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7423-6374-4BB1-9583-1FFB918D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E75-F652-4A4E-91C1-9488735BCD55}" type="datetimeFigureOut">
              <a:rPr lang="en-AU" smtClean="0"/>
              <a:t>7/02/2018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E516-B76B-4ED1-86BB-4B844600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874D-2F7A-4A0E-8F02-26EE1163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78B9-8154-4A8B-ADEE-50B1827944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75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867-4394-4FD7-B40B-29082D4B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449CB-01EF-4CEC-BB2B-A21A9B557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6C9CB-7A70-4D85-904A-DCE0C46B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E75-F652-4A4E-91C1-9488735BCD55}" type="datetimeFigureOut">
              <a:rPr lang="en-AU" smtClean="0"/>
              <a:t>7/02/2018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D7A19-116F-416B-AF24-4012C4DA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3AED-EE8F-4481-A88B-F960BAD4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78B9-8154-4A8B-ADEE-50B1827944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3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5F9F-7B66-49E0-9515-F46F6C40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F222-99E8-4A0C-AB0E-782239032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D32E2-27D4-4E59-86A1-BCE7497ED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D3A39-981A-402D-BDE8-1711EB55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E75-F652-4A4E-91C1-9488735BCD55}" type="datetimeFigureOut">
              <a:rPr lang="en-AU" smtClean="0"/>
              <a:t>7/02/2018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2B066-F626-4615-9433-88CA56CC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C044F-C94A-4D5D-88B4-729562A1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78B9-8154-4A8B-ADEE-50B1827944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7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0EB3-A988-4EF8-99EA-89605556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F6DB7-3760-439E-A493-50FDCFD08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3B8D2-3680-46B7-828F-60F00E7F8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2197F-FF12-4EDE-B0CC-490D97FF7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F1605-D3D9-48E8-B039-8ABCD4FE6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C2E4A-DA40-4FBD-A5AC-11A3F021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E75-F652-4A4E-91C1-9488735BCD55}" type="datetimeFigureOut">
              <a:rPr lang="en-AU" smtClean="0"/>
              <a:t>7/02/2018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ADE6F-C058-4D89-A708-39AD86E5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3736D-F92D-48DE-98FE-9AA39627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78B9-8154-4A8B-ADEE-50B1827944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87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3DFF-7E8B-4462-8269-1CB5D446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BCFD9-C2D8-481E-8E3B-C13C2ACA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E75-F652-4A4E-91C1-9488735BCD55}" type="datetimeFigureOut">
              <a:rPr lang="en-AU" smtClean="0"/>
              <a:t>7/02/2018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083B0-EB83-4CCB-BDDF-AE125481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3A51C-FF5E-4D1C-90EA-58B8082B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78B9-8154-4A8B-ADEE-50B1827944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37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F7CAB-BB72-478D-A017-26263024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E75-F652-4A4E-91C1-9488735BCD55}" type="datetimeFigureOut">
              <a:rPr lang="en-AU" smtClean="0"/>
              <a:t>7/02/2018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BB2D1-4170-48CB-8DED-7CE277B0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2275-2F0E-4E64-9D23-B3DD2D9D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78B9-8154-4A8B-ADEE-50B1827944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95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6D10-C2B7-4437-B0F8-A1B7A997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2261E-FFAE-4303-B089-0259DCE6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84017-CDC8-4DE4-B31C-D03A8DF14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6FC8-A28C-46A9-8DF2-5EB67993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E75-F652-4A4E-91C1-9488735BCD55}" type="datetimeFigureOut">
              <a:rPr lang="en-AU" smtClean="0"/>
              <a:t>7/02/2018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D8FFC-90CA-4E7A-9F33-76AE1D3E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75C66-1E07-4F74-824E-CB872A8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78B9-8154-4A8B-ADEE-50B1827944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2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066-B0F3-4D25-8368-E5F8DDDC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4B589-DB04-4144-898C-677751425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2A208-B190-4954-9AA5-02571ADA0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8612D-4284-4FDE-8493-B48833C9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E75-F652-4A4E-91C1-9488735BCD55}" type="datetimeFigureOut">
              <a:rPr lang="en-AU" smtClean="0"/>
              <a:t>7/02/2018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3C73-BCB0-4699-9C37-0376BDCA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18D6C-7424-40E9-A46D-E92D919A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78B9-8154-4A8B-ADEE-50B1827944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8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D9185-39A3-49F0-B8DA-F024167D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175A8-DFAD-4917-B933-8BA91C221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DDDE4-9302-4866-8F84-43B64CD9B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6E75-F652-4A4E-91C1-9488735BCD55}" type="datetimeFigureOut">
              <a:rPr lang="en-AU" smtClean="0"/>
              <a:t>7/02/2018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772BE-AF80-4C68-8B3C-F93D102C7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FCD61-9AE4-4171-822D-EAEB1CA39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D78B9-8154-4A8B-ADEE-50B1827944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24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62C0-D7B5-42F4-BF34-E5F39EE29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Specific heat capacity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B8DA-40B0-467B-A286-DD7EC4C47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985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3DB4-491F-49B8-A247-130F428D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4314"/>
            <a:ext cx="10515600" cy="554264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Different substances are easier or harder to heat up than others.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That is, they require a different amount of energy to increase their temperature by the same amount.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You can test this (and ruin a kettle) by observing how long it takes a kettle to heat 1L of water to 100</a:t>
            </a:r>
            <a:r>
              <a:rPr lang="en-A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°</a:t>
            </a:r>
            <a:r>
              <a:rPr lang="en-AU" dirty="0"/>
              <a:t>C and comparing it to how long it takes to heat 1L of oil to reach 100</a:t>
            </a:r>
            <a:r>
              <a:rPr lang="en-A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°</a:t>
            </a:r>
            <a:r>
              <a:rPr lang="en-AU" dirty="0"/>
              <a:t>C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kettle transfers the same amount of energy every second in each test, but oil requires less energy to raise its temperature, so will reach 100</a:t>
            </a:r>
            <a:r>
              <a:rPr lang="en-A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°</a:t>
            </a:r>
            <a:r>
              <a:rPr lang="en-AU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 quicker.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18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4DA7-6740-4223-B5A5-48D4D4F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Specific heat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917D-FE37-44DD-BC9B-19D9F8E6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Specific heat capacity is the amount of energy required to raise the temperature of 1 kg of a substance by 1 degree Kelvin (Or Celsius)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Symbol- c</a:t>
            </a:r>
          </a:p>
          <a:p>
            <a:pPr marL="0" indent="0">
              <a:buNone/>
            </a:pPr>
            <a:r>
              <a:rPr lang="en-AU" dirty="0"/>
              <a:t>Units- J kg</a:t>
            </a:r>
            <a:r>
              <a:rPr lang="en-AU" baseline="30000" dirty="0"/>
              <a:t>-1</a:t>
            </a:r>
            <a:r>
              <a:rPr lang="en-AU" dirty="0"/>
              <a:t> K</a:t>
            </a:r>
            <a:r>
              <a:rPr lang="en-AU" baseline="30000" dirty="0"/>
              <a:t>-1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099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771C-2FE1-4C59-AD66-B015872F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76F5E-B149-47A5-ACCF-BE980EEBA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If we add energy to a substance, it’s temperature will increase, in direct proportion to the amount of energy added.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Experiments have shown if we halve the mass, but apply the same amount of energy to a substance, its temperature will rise by twice as much.</a:t>
            </a:r>
          </a:p>
        </p:txBody>
      </p:sp>
    </p:spTree>
    <p:extLst>
      <p:ext uri="{BB962C8B-B14F-4D97-AF65-F5344CB8AC3E}">
        <p14:creationId xmlns:p14="http://schemas.microsoft.com/office/powerpoint/2010/main" val="106834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B949-05D5-4E98-AF1E-049EDF5F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033696-D6E2-49A4-8F65-CEF249A7E0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𝑚𝑐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This is for heating or cooling a substance, a change of state </a:t>
                </a:r>
                <a:r>
                  <a:rPr lang="en-AU" u="sng" dirty="0"/>
                  <a:t>cannot </a:t>
                </a:r>
                <a:r>
                  <a:rPr lang="en-AU" dirty="0"/>
                  <a:t>occur.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c depends on the substance.  Different substances (and states of substances) will have different specific heat capacities.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033696-D6E2-49A4-8F65-CEF249A7E0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7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Cambria Math</vt:lpstr>
      <vt:lpstr>Office Theme</vt:lpstr>
      <vt:lpstr>Specific heat capacity</vt:lpstr>
      <vt:lpstr>PowerPoint Presentation</vt:lpstr>
      <vt:lpstr>Specific heat capacity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 heat capacity</dc:title>
  <dc:creator>Jared Malacari</dc:creator>
  <cp:lastModifiedBy>Jared Malacari</cp:lastModifiedBy>
  <cp:revision>3</cp:revision>
  <dcterms:created xsi:type="dcterms:W3CDTF">2018-02-05T13:10:29Z</dcterms:created>
  <dcterms:modified xsi:type="dcterms:W3CDTF">2018-02-07T00:23:48Z</dcterms:modified>
</cp:coreProperties>
</file>