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649F-9072-48F0-A831-157904E0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2E41-7889-47C1-9095-CD315D7C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1E98-2D2F-41D8-A014-18415BE7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F11D-6530-4D4F-BD63-5B78790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3461-1D5E-49FF-92F0-4D6CAE5E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2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C38B-14FB-4D97-BDC6-EA45E331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02F59-59F4-4865-8506-4865330E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B8B6-38D4-49F3-BD69-5CC33E10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B7D2-AE4A-4BD0-B84C-61B06724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AEDE-02B8-4CB4-9015-D15C4F4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6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E8CE0-0B49-4DB4-84AA-972440881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1E968-AF84-4A96-938B-D9CD3C42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2740-30EE-4A2C-9E05-5E1FDDF2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6116-4BBC-4570-8A9C-5247243E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23F2-7D9C-40E2-843C-9639E0B8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80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4F50-E4EA-42CA-9BE5-66D2C551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FC95-F0FD-430A-A881-23D7BEDA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307B-C45B-40EC-813E-F72F6A7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141B-9186-4607-ADBA-DCC01E17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00E9-2D0A-4B58-92F9-10002CBE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5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F868-58E5-4620-8BDB-052A2DB7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CB6E-CAAA-4D4C-A46B-F56FB2C4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04E6-273D-47F2-A782-43BE021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F71A-5CF3-4684-B4CC-8A8DC292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B791-554E-4EB0-B069-19DB3DD9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86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C9C0-2744-4B9C-9536-E8D5245C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DF17-4E04-478D-96CB-F2768036C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2677-656D-4D3E-BCBC-A1C506B5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3AD5C-0BF7-4C8C-A40A-21C2527F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8202-01EA-4760-9CF6-57B673A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738E-1E79-48E6-B480-2027DB46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52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B340-99F0-4ECF-A5BA-250402A8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037C-C32B-4348-A0F3-BF1C36F8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FFA77-0DD3-47AA-8023-029625098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CCF46-4008-45DF-AE72-BFAECB0F5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2AD34-5628-4AAA-8025-0990B9C7B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EBFDB-7096-4284-A515-FE69CDB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270BD-9B2B-4547-B904-BF5DFF50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A1D7A-357E-4B77-B631-5322E6DB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35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0B2B-0E36-4963-B5EA-B45ABFDD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B0776-9A2F-4147-9489-FEC0F865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A731C-1415-4138-A51A-778E7CA2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BB053-007E-4615-A637-4A91AB82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8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FA05E-53DA-4AF2-9DC0-E75ECB06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8801C-BF09-4300-9532-1D6E28CA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8A4EE-92C6-4AA0-B95D-75848AB2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6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45D1-23EC-43E9-B3AA-48BF4E43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6554-592E-4766-ADD9-25329B1E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A358E-5247-4935-8242-9449C9FC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6545-C458-4FCB-B4D5-DFC38B89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1ADBB-2EDE-4C42-BDFB-D3A0ACB7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B12A-CD75-4875-BD6F-F47822E2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11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E507-EB12-4CA0-B4A7-32028A3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03A7-8EED-4715-AD4E-036B89732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EA92-E375-4FCF-BB7F-8A80E311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1EEE-D63C-4235-A124-D3777000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70693-95F4-4BCF-8E40-8C574AE1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FA0D4-5313-4AB3-9E3A-25DA83A3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0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22EA5-4519-41EB-890F-A97ECCB3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0C3E-043B-48F9-9288-A01ED553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BD99-BD27-4FBC-801E-625651DCE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7FF0-041C-4936-976A-77BD94C273D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1C41-A689-450B-9818-EE28112F3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0523-4D7A-4094-AD75-0B98111F9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2228-0A6C-4570-B19A-5781139220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77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0295-ED7A-449B-8833-492B0D45E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Displacement and Velocity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0F7A-2506-4871-87ED-9F177330C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3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2EFC-D1FE-4E5B-9DE0-0ED629D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Scalars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9C68-346C-453B-8698-0DAAA32B9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Quantities that need magnitude and units are called scalar quantities.  They do not need direction.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Vector is a geometric object that has magnitude (or length) </a:t>
            </a:r>
            <a:r>
              <a:rPr lang="en-US" b="1" dirty="0"/>
              <a:t>and direction.</a:t>
            </a:r>
            <a:endParaRPr lang="en-AU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F14220-5398-4288-95C6-BEACD53663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58" y="2148591"/>
            <a:ext cx="5160173" cy="2539863"/>
          </a:xfrm>
        </p:spPr>
      </p:pic>
    </p:spTree>
    <p:extLst>
      <p:ext uri="{BB962C8B-B14F-4D97-AF65-F5344CB8AC3E}">
        <p14:creationId xmlns:p14="http://schemas.microsoft.com/office/powerpoint/2010/main" val="5741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D26A-F794-4E37-A32D-D689B2388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29920"/>
            <a:ext cx="5181600" cy="554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/>
              <a:t>Scalars</a:t>
            </a:r>
          </a:p>
          <a:p>
            <a:pPr marL="0" indent="0">
              <a:buNone/>
            </a:pPr>
            <a:endParaRPr lang="en-AU" sz="4400" b="1" dirty="0"/>
          </a:p>
          <a:p>
            <a:pPr>
              <a:buFontTx/>
              <a:buChar char="-"/>
            </a:pPr>
            <a:r>
              <a:rPr lang="en-AU" sz="3200" dirty="0"/>
              <a:t>Time</a:t>
            </a:r>
          </a:p>
          <a:p>
            <a:pPr>
              <a:buFontTx/>
              <a:buChar char="-"/>
            </a:pPr>
            <a:r>
              <a:rPr lang="en-AU" sz="3200" dirty="0"/>
              <a:t>Distance</a:t>
            </a:r>
          </a:p>
          <a:p>
            <a:pPr>
              <a:buFontTx/>
              <a:buChar char="-"/>
            </a:pPr>
            <a:r>
              <a:rPr lang="en-AU" sz="3200" dirty="0"/>
              <a:t>Volume</a:t>
            </a:r>
          </a:p>
          <a:p>
            <a:pPr>
              <a:buFontTx/>
              <a:buChar char="-"/>
            </a:pPr>
            <a:r>
              <a:rPr lang="en-AU" sz="3200" dirty="0"/>
              <a:t>Speed</a:t>
            </a:r>
          </a:p>
          <a:p>
            <a:pPr>
              <a:buFontTx/>
              <a:buChar char="-"/>
            </a:pPr>
            <a:r>
              <a:rPr lang="en-AU" sz="3200" dirty="0"/>
              <a:t>temperature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2F2D1-1223-45DC-80D9-98EF966B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29920"/>
            <a:ext cx="5181600" cy="554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b="1" dirty="0"/>
              <a:t>Vectors</a:t>
            </a:r>
          </a:p>
          <a:p>
            <a:pPr marL="0" indent="0">
              <a:buNone/>
            </a:pPr>
            <a:endParaRPr lang="en-AU" sz="4400" b="1" dirty="0"/>
          </a:p>
          <a:p>
            <a:pPr marL="0" indent="0">
              <a:buNone/>
            </a:pPr>
            <a:r>
              <a:rPr lang="en-AU" sz="3200" dirty="0"/>
              <a:t>-position</a:t>
            </a:r>
          </a:p>
          <a:p>
            <a:pPr marL="0" indent="0">
              <a:buNone/>
            </a:pPr>
            <a:r>
              <a:rPr lang="en-AU" sz="3200" dirty="0"/>
              <a:t>-displacement</a:t>
            </a:r>
          </a:p>
          <a:p>
            <a:pPr marL="0" indent="0">
              <a:buNone/>
            </a:pPr>
            <a:r>
              <a:rPr lang="en-AU" sz="3200" dirty="0"/>
              <a:t>-velocity</a:t>
            </a:r>
          </a:p>
          <a:p>
            <a:pPr marL="0" indent="0">
              <a:buNone/>
            </a:pPr>
            <a:r>
              <a:rPr lang="en-AU" sz="3200" dirty="0"/>
              <a:t>-acceleration</a:t>
            </a:r>
          </a:p>
          <a:p>
            <a:pPr marL="0" indent="0">
              <a:buNone/>
            </a:pPr>
            <a:r>
              <a:rPr lang="en-AU" sz="3200" dirty="0"/>
              <a:t>-force</a:t>
            </a:r>
          </a:p>
          <a:p>
            <a:pPr marL="0" indent="0">
              <a:buNone/>
            </a:pPr>
            <a:r>
              <a:rPr lang="en-AU" sz="3200" dirty="0"/>
              <a:t>-momentum</a:t>
            </a:r>
          </a:p>
          <a:p>
            <a:pPr marL="0" indent="0">
              <a:buNone/>
            </a:pPr>
            <a:r>
              <a:rPr lang="en-AU" sz="3200" dirty="0"/>
              <a:t>-current</a:t>
            </a:r>
          </a:p>
        </p:txBody>
      </p:sp>
    </p:spTree>
    <p:extLst>
      <p:ext uri="{BB962C8B-B14F-4D97-AF65-F5344CB8AC3E}">
        <p14:creationId xmlns:p14="http://schemas.microsoft.com/office/powerpoint/2010/main" val="38467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5FEB-718C-4BAC-8436-EFD31B50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Distance travelled vs displacement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9F5E5-BB48-4F45-A00B-8B925D640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Distance travelled (d) describes the length of a path covered during an objects entire journey.</a:t>
                </a:r>
              </a:p>
              <a:p>
                <a:pPr marL="0" indent="0">
                  <a:buNone/>
                </a:pPr>
                <a:r>
                  <a:rPr lang="en-AU" dirty="0"/>
                  <a:t>It is a scalar quantity </a:t>
                </a:r>
                <a:r>
                  <a:rPr lang="en-AU"/>
                  <a:t>and measured </a:t>
                </a:r>
                <a:r>
                  <a:rPr lang="en-AU" dirty="0"/>
                  <a:t>in metres (m).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Displacement (s) is the change of position of an object in a given direction.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Displacement is a vector quantity and measured in metres (m)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9F5E5-BB48-4F45-A00B-8B925D640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3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4F1-F453-485D-A530-1857F7F4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917E-0A36-45AF-93A1-64981FF2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Phillip swims two laps of a 50m pool, up and back.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is the distance he swam?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is his final displacement?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065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E3CD-8B35-472A-ADE3-6237CFA4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Speed vs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3C5D8-E21A-49FF-B40B-E4815CEFB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Speed is the rate at which distance is travelled.  Like distance, it is a scalar and does not need a direction.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𝑡𝑟𝑎𝑣𝑒𝑙𝑙𝑒𝑑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𝑡𝑎𝑘𝑒𝑛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Velocity is the rate at which displacement changes.  Vector quantity so direction is needed.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𝑑𝑖𝑠𝑝𝑙𝑎𝑐𝑒𝑚𝑒𝑛𝑡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𝑡𝑎𝑘𝑒𝑛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3C5D8-E21A-49FF-B40B-E4815CEFB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3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AC09-C69E-4D1E-87A1-05AD776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F6C9-44B3-4032-BE46-FF47E3EA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Margaret raced Phil over the first 50m of his swim.  It took her 21s to complete the lap. She started at the south end of the pool.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was her swimming speed?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was her swimming velocity?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1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C17E4E-2D27-4F96-929B-03E69497B6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242560" y="1825625"/>
                <a:ext cx="694944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AU" i="1" dirty="0"/>
              </a:p>
              <a:p>
                <a:pPr marL="0" indent="0">
                  <a:buNone/>
                </a:pPr>
                <a:endParaRPr lang="en-A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𝑉𝑒𝑙𝑜𝑐𝑖𝑟𝑎𝑝𝑡𝑜𝑟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𝐷𝑖𝑠𝑝𝑙𝑎𝑐𝑒𝑚𝑒𝑛𝑡𝑟𝑎𝑝𝑡𝑜𝑟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𝑇𝑖𝑚𝑒𝑟𝑎𝑝𝑡𝑜𝑟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C17E4E-2D27-4F96-929B-03E69497B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42560" y="1825625"/>
                <a:ext cx="694944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4CAAF-CE53-450B-8EAF-C080B354998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8001" y="1107440"/>
            <a:ext cx="4919010" cy="50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Displacement and Velocity</vt:lpstr>
      <vt:lpstr>Scalars and Vectors</vt:lpstr>
      <vt:lpstr>PowerPoint Presentation</vt:lpstr>
      <vt:lpstr>Distance travelled vs displacement</vt:lpstr>
      <vt:lpstr>Check</vt:lpstr>
      <vt:lpstr>Speed vs velocity</vt:lpstr>
      <vt:lpstr>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Displacement and Velocity</dc:title>
  <dc:creator>Jared Malacari</dc:creator>
  <cp:lastModifiedBy>Jared Malacari</cp:lastModifiedBy>
  <cp:revision>4</cp:revision>
  <dcterms:created xsi:type="dcterms:W3CDTF">2018-06-25T00:54:13Z</dcterms:created>
  <dcterms:modified xsi:type="dcterms:W3CDTF">2018-06-25T07:28:45Z</dcterms:modified>
</cp:coreProperties>
</file>