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FF88-3659-4FDE-ACF4-F294B4931D35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505BD-214B-4605-A127-520E873F544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021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Examples;  Stationary object on desk</a:t>
            </a:r>
          </a:p>
          <a:p>
            <a:r>
              <a:rPr lang="en-AU" dirty="0"/>
              <a:t>Corners in car</a:t>
            </a:r>
          </a:p>
          <a:p>
            <a:r>
              <a:rPr lang="en-AU" dirty="0"/>
              <a:t>Seatbelt, airbags as safety features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505BD-214B-4605-A127-520E873F5443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239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Example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505BD-214B-4605-A127-520E873F5443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2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Finger on desk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505BD-214B-4605-A127-520E873F5443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638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FC16-23AE-489F-9C2D-A94FA6CEB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63B9-6510-43E4-9EB2-0ACB4F8F7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93DD7-4E6D-4DCC-993A-44E8CFDB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F1DA-86DC-48FF-B8F2-94EB75DF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6EEF-0191-4648-AA56-90397BB5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21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0F96-5ED3-413D-A743-DD48D569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879A-2DF1-4D6B-BF95-E4D5E074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6232-A62B-4137-B8BE-1365B2B1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5F91-3897-474C-A411-E69C6E0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77D3C-3885-4000-A37D-FF9AFBD7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40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EDBA9-A56E-4125-86A0-1C2699F52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B0FF9-2496-4946-9557-C0576F390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A190-EC7E-4687-8D7B-40BB0DC1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7E9D-AC67-421C-A205-927846EC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E51B-0828-41A0-9382-AD9BF7B5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8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A56-EF5A-485D-8795-2F5760CB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760C-5E17-45BE-AB4A-FC9CF76C4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85F3-FE3E-44E2-ACF8-BE518E2E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26D1-39EF-40C5-AE82-7E95FF65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9A56-6027-4325-813F-58D86D72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1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2AC-95CA-412C-B35A-AEEFF707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3D96-5FFE-4886-9004-6BCBAF0F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7CDE-1E39-4773-82C9-0A897F1D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6722-F7F3-418E-8F49-F9C0A366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08F-1B57-45D4-9B83-9CA8723B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455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9EF3-A180-4EDB-87DF-1B21767A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7882-3A01-4C42-ABFE-CDD2184C5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22B4C-5C38-41BD-9113-64313C0C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8875C-680F-4196-B768-BEAC23A7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8CBDB-0B93-43AF-B4E0-BBDC465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A8C0-6F52-4EF9-AC00-1F5A8931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1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992A-7BB6-477A-9DA5-554FC76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3661-70A0-4D53-9A85-4818FFB1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C1001-3B3F-4558-8701-CE981E399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AF4B-DA4F-45F2-8BCA-7326D2F93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FDDCF-36C7-404F-893F-C8A64BF36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008E1-B32C-4A96-8E9B-3F87B78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ACC45-6943-4393-BA6F-4222048A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1DBF2-194B-48BA-AC67-077FD4B5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60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36A-89E4-41FC-8B3D-300F6976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643E0-26EC-48CC-82E1-86BE1D4B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5A29-2F61-4FA5-9DEE-B1092364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8CA5-92A6-40E7-A567-86351E50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78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0BFF2-E4E8-4522-83C7-6DA20920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7F926-D643-4F72-9B11-6DC9412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F64D9-1FA9-46C5-A5B9-0B5CBF09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97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0AA-BF9D-428D-9E86-2522552E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551F-126B-44EE-BD67-41582290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B3D80-3ABE-4D21-8A47-9D3F3F56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90C8-58DF-444B-93C4-1D1E037E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DC6E-7A62-432F-8AB5-B4EF00F6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5E92E-9E8D-4F1E-8126-C1639B3D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07C9-EB4A-4A4D-9875-0D8B0494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8AF7B-EB8B-48FE-8C2B-2CD12DBE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A935C-3AA5-4020-9C16-3286FA76B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6D833-158A-4F73-86BC-A94F1048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271C0-527A-42E5-85EE-D6A87BA6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77417-0E52-4F2A-9084-48A878A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013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13715-B3D0-4E16-ABD2-BA7E5CE0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2295-87EA-46AC-8FDB-C90C782E7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8AC1-91DC-4C43-B3C2-9EF5885C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7F44-E5DC-4C77-B756-91C73D8CF131}" type="datetimeFigureOut">
              <a:rPr lang="en-AU" smtClean="0"/>
              <a:t>30/07/2018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7E11-A6B5-45A9-B9C2-872CA4579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32FA-6369-4CC4-A364-84694DE2D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5B9FF-B556-4EA7-A73B-7EA12F08C9F3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832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1468-DAEE-406C-B28B-5995F05C0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Newton’s Laws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B0C61-3609-4812-97C2-D4F3E0429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99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AFE9-90C0-4A65-8287-59B89A86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First Law (the law of inertia)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B0A-7DFC-4301-9F15-7478133F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at rest stays at rest and an object in motion stays in motion with the same speed and in the same direction unless acted upon by an unbalanced force.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Everything in the universe is lazy;  It will continue doing what it is already doing unless a force acts upon it.</a:t>
            </a:r>
          </a:p>
        </p:txBody>
      </p:sp>
    </p:spTree>
    <p:extLst>
      <p:ext uri="{BB962C8B-B14F-4D97-AF65-F5344CB8AC3E}">
        <p14:creationId xmlns:p14="http://schemas.microsoft.com/office/powerpoint/2010/main" val="15367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72-4226-4A0A-AFB3-B29CEEED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Newton’s second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2DEE2-0076-4E02-B8F3-2CC155858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second law</a:t>
                </a:r>
                <a:r>
                  <a:rPr lang="en-US" dirty="0"/>
                  <a:t> states that the acceleration of an object is dependent upon two variables - the net force acting upon the object and the mass of the object.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2DEE2-0076-4E02-B8F3-2CC155858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0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D65A-24FF-470C-9D01-F32BD66B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Newton’s Third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2AC5-78AB-43A1-903F-85C1EE0C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“For every action, there is an equal and opposite reaction.”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Forces act in pairs.  If two objects interact with each other, each object applies a force on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 person pushes on a wall, the wall pushes back.  This force is equal in magnitude, but opposite in direction.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927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6FA3-5362-4F0A-BE4E-526A99DB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0AB5-9A46-4B6B-A12C-293BD730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Net force refers to the sum of all forces on an object.  We do not add the reaction force specified in law 3 to this calculation; It is a force on another object.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law forces- F(A on B) and F(B on A)</a:t>
            </a:r>
          </a:p>
          <a:p>
            <a:pPr>
              <a:buFontTx/>
              <a:buChar char="-"/>
            </a:pPr>
            <a:r>
              <a:rPr lang="en-AU" dirty="0"/>
              <a:t>Equal in magnitude</a:t>
            </a:r>
          </a:p>
          <a:p>
            <a:pPr>
              <a:buFontTx/>
              <a:buChar char="-"/>
            </a:pPr>
            <a:r>
              <a:rPr lang="en-AU" dirty="0"/>
              <a:t>Opposite in direction</a:t>
            </a:r>
          </a:p>
          <a:p>
            <a:pPr>
              <a:buFontTx/>
              <a:buChar char="-"/>
            </a:pPr>
            <a:r>
              <a:rPr lang="en-AU" dirty="0"/>
              <a:t>Have the same fundamental nature (both a push)</a:t>
            </a:r>
          </a:p>
          <a:p>
            <a:pPr>
              <a:buFontTx/>
              <a:buChar char="-"/>
            </a:pPr>
            <a:r>
              <a:rPr lang="en-AU" dirty="0"/>
              <a:t>Each acts on a different object</a:t>
            </a:r>
          </a:p>
          <a:p>
            <a:pPr marL="0" indent="0">
              <a:buNone/>
            </a:pPr>
            <a:r>
              <a:rPr lang="en-AU" dirty="0"/>
              <a:t>They </a:t>
            </a:r>
            <a:r>
              <a:rPr lang="en-AU" u="sng" dirty="0"/>
              <a:t>cannot</a:t>
            </a:r>
            <a:r>
              <a:rPr lang="en-AU" dirty="0"/>
              <a:t> be added to make a net force.</a:t>
            </a:r>
          </a:p>
        </p:txBody>
      </p:sp>
    </p:spTree>
    <p:extLst>
      <p:ext uri="{BB962C8B-B14F-4D97-AF65-F5344CB8AC3E}">
        <p14:creationId xmlns:p14="http://schemas.microsoft.com/office/powerpoint/2010/main" val="3993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277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Newton’s Laws</vt:lpstr>
      <vt:lpstr>First Law (the law of inertia)</vt:lpstr>
      <vt:lpstr>Newton’s second law</vt:lpstr>
      <vt:lpstr>Newton’s Third law</vt:lpstr>
      <vt:lpstr>Net 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Newton’s Laws</dc:title>
  <dc:creator>Jared Malacari</dc:creator>
  <cp:lastModifiedBy>Jared Malacari</cp:lastModifiedBy>
  <cp:revision>6</cp:revision>
  <dcterms:created xsi:type="dcterms:W3CDTF">2018-07-30T00:57:50Z</dcterms:created>
  <dcterms:modified xsi:type="dcterms:W3CDTF">2018-07-30T06:01:58Z</dcterms:modified>
</cp:coreProperties>
</file>