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60" r:id="rId3"/>
    <p:sldId id="263" r:id="rId4"/>
    <p:sldId id="264" r:id="rId5"/>
    <p:sldId id="262" r:id="rId6"/>
    <p:sldId id="261" r:id="rId7"/>
    <p:sldId id="257" r:id="rId8"/>
    <p:sldId id="258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C4A0-C5B3-4BDD-B90E-BAE11BBCD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6542C-6321-42BA-A196-785C2CCA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B302-79F2-4412-AA58-237BE413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8640-8740-4CB9-ADF8-666E473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1857-C0FD-4BF0-B031-40794F01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13-3017-4FE1-9F5B-0835A8EB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22091-7B78-4790-96AF-FA628415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2F94-7530-4500-8501-7D8402F0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D84C-8552-41C5-AAAA-E3290D5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6273-9659-410B-B5C3-5AA7BF6F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9905A-0D72-4617-ABBC-8506BDF12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CA614-845A-4A47-9F38-D9ECF0B5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406F-1DF6-46B1-9E36-4802A182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0597-B99C-4E10-B18F-F53A57D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A3CC-43E0-4FF3-AD3E-D709469C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30AF-D554-41DE-89CA-FF349C93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32E8-D718-4637-BFAA-F34B27EA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E9F7-9D30-4159-85EE-9A3512E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6568-6044-45B1-AA09-677FAF9C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CC26-3777-4C8F-8209-97893779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5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C10E-4D27-431A-B24E-7099003F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E43F-503B-41F3-A968-39DEE5CA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FDBA-D619-43E4-A6CE-A09B18F8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7D56-92F1-4585-BF4B-35581A31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B4F0-0899-425F-ADB5-0B504DC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2ADC-B4E6-4B50-81C8-CA1378E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E1DD-DB62-4700-89BA-E025565D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FC7B-E409-4EFA-9D68-2D403C8FB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1D83-6911-4ED7-A90D-EAC04C24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2F0D-BFA3-48FD-B42A-4A00AD6D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EED9-893E-40BA-9683-BB11F572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22A7-7244-4D36-96CC-B3448D0D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27D7-D2F5-4698-8D01-D3BA4A35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F9CB-A17F-4DE0-833D-08F141D2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A32A6-390D-48E1-83CC-D2AD9C09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C2CE-3ECA-4403-A6F3-3C1C10168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076A-1C5E-4FB0-A44D-5B9279C1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1F1A9-202B-488F-8F65-CB48915E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1006-E085-4698-BFDD-36911C2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1D8-65EE-4698-AF2E-672D2592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E62B-6D25-4B93-8B91-A683F75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186BF-00BB-41DC-A492-16C351BA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D1B9-DCF1-419C-A05F-A3304ED1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76227-398D-4433-BB05-6A6DDB4C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3FAC-0845-46D1-B175-BAC3D683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D9009-F8AB-464E-B765-9592DA3E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1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789-8B6A-45AA-AC88-773442F3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ACA-2E5A-4746-AC6E-899FD15C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9D0E-322F-4B1E-910D-8110F52E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BC52-59F3-4558-ABC5-B3EB9E0B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4861-F030-4D92-BAB9-1A38F688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AA50-FA77-4292-9F49-75BC3718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14E-178F-49BA-B827-9D945E97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B7AE9-2669-4165-84E2-C3578D74C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4EA8-058F-4859-8055-D3AF529C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08C9-C7F0-44BE-8364-11D42C12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1928-96E9-47C7-A090-CACC164E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46FB-E7E1-4962-B222-6BEB3689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E7B5A-353E-4CE8-BD2A-E9755A90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38293-BCD3-4B2A-BCC4-03352BBE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9AC9-EDBD-4400-9A3A-F94F35DC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0726-56D7-4A77-BD17-C08EB02D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F3A6-FD70-49C6-AA51-77D7782E1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4728-623E-454C-B532-9A338746F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Radioactive Decay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3AF4F-3948-4FEA-849A-14A3A089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6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9B64-F7CF-4BB2-BE07-63A2DB8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BEEE0-FFDB-489E-8D5B-BE785DB22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Gamma decay often occurs after alpha or beta decay, where the daughter nucleus is left in an </a:t>
                </a:r>
                <a:r>
                  <a:rPr lang="en-AU" b="1" dirty="0"/>
                  <a:t>excited</a:t>
                </a:r>
                <a:r>
                  <a:rPr lang="en-AU" dirty="0"/>
                  <a:t> state.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nucleus then decays to a lower energy state, by emitting a photon, or gamma ray.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Gamma is electromagnetic radiation, meaning it </a:t>
                </a:r>
                <a:r>
                  <a:rPr lang="en-AU"/>
                  <a:t>is massless.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BEEE0-FFDB-489E-8D5B-BE785DB22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1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8C44-3F26-4C2A-9B85-B5EA731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Radioactive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39CA-B6F9-4763-A59A-08B7E2E2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Atoms are called </a:t>
            </a:r>
            <a:r>
              <a:rPr lang="en-AU" b="1" dirty="0"/>
              <a:t>radioactive </a:t>
            </a:r>
            <a:r>
              <a:rPr lang="en-AU" dirty="0"/>
              <a:t>if their nucleus is </a:t>
            </a:r>
            <a:r>
              <a:rPr lang="en-AU" b="1" dirty="0"/>
              <a:t>unstable.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As protons are all positively charged, according to Coulombs law, they should repel each other and fly apart.  This does not happen.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strong nuclear force</a:t>
            </a:r>
            <a:r>
              <a:rPr lang="en-AU" dirty="0"/>
              <a:t> holds the nucleus of an atom together, and is an attractive force over small distances.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98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232B-B51D-4F1A-A325-7400B1C9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Strong force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D1B7-8F96-4553-A93E-DBE859AD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force was only attractive then it would pull the protons and neutrons together to an ever decreasing small volume of space. </a:t>
            </a:r>
          </a:p>
          <a:p>
            <a:pPr marL="0" indent="0">
              <a:buNone/>
            </a:pPr>
            <a:r>
              <a:rPr lang="en-US" dirty="0"/>
              <a:t>We know this not to be the case as each nucleus contains a distinct number of protons and neutrons which retain their identity. </a:t>
            </a:r>
          </a:p>
          <a:p>
            <a:pPr marL="0" indent="0">
              <a:buNone/>
            </a:pPr>
            <a:r>
              <a:rPr lang="en-US" dirty="0"/>
              <a:t>The more protons and neutrons, the bigger the nucleus and thus the separation between the protons and neutrons in a nucleus must be a fixed distance. </a:t>
            </a:r>
          </a:p>
          <a:p>
            <a:pPr marL="0" indent="0">
              <a:buNone/>
            </a:pPr>
            <a:r>
              <a:rPr lang="en-US" dirty="0"/>
              <a:t>This means the strong nuclear force must be repulsive at a very small range as well as being attractive over a slightly larger distance.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F73-CBE8-4B36-8335-4A5E4F04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Unstable nucleus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BD3B-633A-40F1-A2EC-24AAEE1F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the repulsive forces within a nuclei are larger than the attractive forces, the nucleus will break apart.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These nuclei where the forces are unbalanced are known as </a:t>
            </a:r>
            <a:r>
              <a:rPr lang="en-AU" b="1" dirty="0"/>
              <a:t>unstable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23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BC94-2F9B-41F8-B711-A52C9D44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 descr="Related image">
            <a:extLst>
              <a:ext uri="{FF2B5EF4-FFF2-40B4-BE49-F238E27FC236}">
                <a16:creationId xmlns:a16="http://schemas.microsoft.com/office/drawing/2014/main" id="{5CE4A1DE-591E-46FB-B285-0A4D5663BA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40" y="71120"/>
            <a:ext cx="6268720" cy="671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4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AC6E-E20F-4942-91E9-5CE70343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A336-67E4-49C0-AB94-51F88A47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Radioactive atoms can emit α or </a:t>
            </a:r>
            <a:r>
              <a:rPr lang="el-GR" dirty="0"/>
              <a:t>β</a:t>
            </a:r>
            <a:r>
              <a:rPr lang="en-AU" dirty="0"/>
              <a:t> particles that have mass, or massless </a:t>
            </a:r>
            <a:r>
              <a:rPr lang="el-GR" dirty="0"/>
              <a:t>γ</a:t>
            </a:r>
            <a:r>
              <a:rPr lang="en-AU" dirty="0"/>
              <a:t> rays.</a:t>
            </a:r>
          </a:p>
          <a:p>
            <a:pPr marL="0" indent="0">
              <a:buNone/>
            </a:pPr>
            <a:r>
              <a:rPr lang="en-AU" dirty="0"/>
              <a:t>As a result of </a:t>
            </a:r>
            <a:r>
              <a:rPr lang="el-GR" dirty="0"/>
              <a:t>α</a:t>
            </a:r>
            <a:r>
              <a:rPr lang="en-AU" dirty="0"/>
              <a:t> or </a:t>
            </a:r>
            <a:r>
              <a:rPr lang="el-GR" dirty="0"/>
              <a:t>β</a:t>
            </a:r>
            <a:r>
              <a:rPr lang="en-AU" dirty="0"/>
              <a:t> emission, the radioactive element turns into an atom of a different chemical element.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58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9F9D-9890-4C5E-9009-688F134D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Alpha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0973C-1FAE-4398-BC47-7C045002C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An alpha particle is a positively charged Helium nucleus, which contains two protons and two neutrons.</a:t>
                </a:r>
              </a:p>
              <a:p>
                <a:pPr marL="0" indent="0">
                  <a:buNone/>
                </a:pPr>
                <a:r>
                  <a:rPr lang="en-AU" dirty="0"/>
                  <a:t>It does not have any electrons, and so has a +2 charge.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sPre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sPre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sPre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mass numbers balance and the atomic numbers balance.</a:t>
                </a:r>
              </a:p>
              <a:p>
                <a:pPr marL="0" indent="0">
                  <a:buNone/>
                </a:pPr>
                <a:r>
                  <a:rPr lang="en-AU" dirty="0"/>
                  <a:t>This </a:t>
                </a:r>
                <a:r>
                  <a:rPr lang="en-AU" b="1" dirty="0"/>
                  <a:t>nuclear equation </a:t>
                </a:r>
                <a:r>
                  <a:rPr lang="en-AU" dirty="0"/>
                  <a:t>differs from a chemical equation in that both sides do not have the same atoms.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0973C-1FAE-4398-BC47-7C045002C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2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0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4563-C423-4041-9114-E6E90D69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2BB0D-3244-475E-BEB4-329D2E01A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There are two forms of beta decay; electron emission and positron emission.  A positron is an anti-electron.  It has the same charge as a proton, but the size and mass of an electron.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In beta decay, an uncharged and almost undetectable antineutrino or neutrino is also released.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2BB0D-3244-475E-BEB4-329D2E01A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8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E6E5-9137-476C-A65C-486B14B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C547D-3239-400B-B751-1EF4BD2B8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b="1" dirty="0"/>
                  <a:t>Electron emission or </a:t>
                </a:r>
                <a:r>
                  <a:rPr lang="el-GR" b="1" dirty="0"/>
                  <a:t>β</a:t>
                </a:r>
                <a:r>
                  <a:rPr lang="en-AU" b="1" dirty="0"/>
                  <a:t>- decay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sPre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sPre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</m:acc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decay can be modelled as; a neutron changes to a proton, releasing beta emission and an antineutrino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Positron emission or </a:t>
                </a:r>
                <a:r>
                  <a:rPr lang="el-GR" b="1" dirty="0"/>
                  <a:t>β</a:t>
                </a:r>
                <a:r>
                  <a:rPr lang="en-AU" b="1" dirty="0"/>
                  <a:t>+ decay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sPre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sPre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decay can be modelled as; a proton changing to a neutron, releasing a positron and a neutrino.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C547D-3239-400B-B751-1EF4BD2B8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Words>487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Radioactive Decay</vt:lpstr>
      <vt:lpstr>Radioactive decay</vt:lpstr>
      <vt:lpstr>Strong force continued</vt:lpstr>
      <vt:lpstr>Unstable nucleus</vt:lpstr>
      <vt:lpstr>PowerPoint Presentation</vt:lpstr>
      <vt:lpstr>PowerPoint Presentation</vt:lpstr>
      <vt:lpstr>Alpha</vt:lpstr>
      <vt:lpstr>Beta</vt:lpstr>
      <vt:lpstr>PowerPoint Presentation</vt:lpstr>
      <vt:lpstr>Gamma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model of the atom</dc:title>
  <dc:creator>MALACARI Jared [John Curtin College of th Arts]</dc:creator>
  <cp:lastModifiedBy>MALACARI Jared [John Curtin College of th Arts]</cp:lastModifiedBy>
  <cp:revision>11</cp:revision>
  <dcterms:created xsi:type="dcterms:W3CDTF">2018-03-11T05:35:32Z</dcterms:created>
  <dcterms:modified xsi:type="dcterms:W3CDTF">2018-03-13T01:21:25Z</dcterms:modified>
</cp:coreProperties>
</file>