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8" autoAdjust="0"/>
    <p:restoredTop sz="94660"/>
  </p:normalViewPr>
  <p:slideViewPr>
    <p:cSldViewPr snapToGrid="0">
      <p:cViewPr>
        <p:scale>
          <a:sx n="322" d="100"/>
          <a:sy n="322" d="100"/>
        </p:scale>
        <p:origin x="-5421" y="-46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49:46.6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13.3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17.4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21.3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37.2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38.8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41.0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43.2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47.3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50.0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52.7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49:48.5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58.9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00.9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05.1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09.9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14.8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18.4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21.2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23.5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25.8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28.2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49:50.6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30.3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38.8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42.2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46.2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49.3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52.0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1:54.7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00.7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02.61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04.5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49:53.01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10.6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12.2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13.7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16.6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20.2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22.6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25.0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37.8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39.5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43.4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49:56.2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46.77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51.4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54.1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2:57.1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00.1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04.8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06.5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07.8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10.5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12.1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49:59.2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14.0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15.8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19.4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21.9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30.1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32.9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37.1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38.4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42.5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47.7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01.9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49.7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3:51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02.4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04.3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07.7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15.4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17.3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19.31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22.1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24.2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05.0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25.7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29.2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31.4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33.6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35.5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39.77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44.6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4:46.1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4T00:20:58.11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4T00:22:41.4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2:50:10.0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4T00:23:26.9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51DE-C93C-43CB-862C-5D269932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2F005-A69A-46C6-A47F-8BB028A89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6CE67-1FB2-49D5-B1E5-1447FF29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9058-0D69-4750-AA15-0629500D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2DCB-0109-42DE-8FFC-69B5B162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52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4BEC-5BF2-4F70-A472-4E1AFE03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A8E9F-775B-4452-8A6F-7A95331F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9421-84BE-4099-A251-27BF0A18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9439-08C6-4469-AF9E-B5DBC5A7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DEF4-0DF3-45AB-9756-67DD9F31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44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C0FB-3075-41F7-9B86-B1AB82A5D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71F60-6EDB-45CF-A4C4-A7CC9F4D0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51FD-25B6-4097-A37C-761EBB19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B50D-D46B-4B8E-B7ED-8D3C6CB0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A768-739D-45CF-A656-0D16A926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7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8ADE-B4B5-4A00-A4D4-2839E1C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9A3B-B905-46A9-8D49-EAB27539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7FAB-B999-40B8-99A7-883339FE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D5-10FB-40A7-A71D-B66AF0CA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4D926-FC11-4C54-96F6-DDA0B819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1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6E25-236A-41BD-919E-EAC68AAC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0FC4-AD7D-44C3-B5FC-69C72F78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CFBE-B59A-487F-AF75-28B1BECE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0053-7DB6-450E-9873-CF926952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847F-1480-4A16-B7FA-B95D41E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5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7CC5-F8BA-48FF-80B4-757070AB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EDBE-59FB-4C6E-8CDD-D8D61E653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E99B-65D2-4069-9CEC-0D98E09F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74CA2-D31B-4959-8EFA-770CF150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0E61D-3735-48F7-88B8-0FC658AF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1919-F643-44F3-957C-AFA5EF7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4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96C4-20CE-4601-A53D-E15A0B80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B82C-6210-4AF6-85A5-37152515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4B46-733C-4089-B88D-4388915D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0A9DC-93E6-4DC8-BB09-6B932F3A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8B9FB-EEB5-44C0-8D32-1C4E12A2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76F81-3BE9-4D2B-B42A-C4ACA391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FFA89-0C77-4D19-9441-9CAAC6A0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72299-9FFD-40F1-B092-582B6970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18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7C79-CF5A-4A75-A658-FFB7FEA3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C49FE-AE45-4790-A9E8-89716B49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8DFF-2C6D-48A0-944E-2B5AD498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9BD74-DA06-4F81-9686-E987ACF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4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DBB85-0E87-45C9-A4A4-51227CBE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E327E-0CCB-4F64-BD86-6FC8C4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0CF4-EC5F-457E-BE36-D953A01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55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F8CE-C6C2-40DD-81CB-7D59C87E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A6AC-24B4-41F9-B7C6-55D67013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5252E-A991-4803-BD38-DF64402E8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4419-540F-4771-8E76-9CCAB56F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9CC6C-0D3D-416C-A53F-3E74D9E6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415E3-92E6-45A1-A217-E80E267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20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1952-027A-46D3-BDD7-B53312FB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C878D-8628-46C8-8DD6-46D70017B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3B643-1ED6-4ED2-A024-650CA718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CFD5-58E0-4FB9-9D45-B3BFC112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D11EE-38F4-4364-A87B-4BE87EC5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5E5F-79E1-48C0-8F38-5E70374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1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D0211-0BC2-4639-A91F-51CEB8AF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2291D-3477-41C1-9A04-8A658EA1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BCD5-D81C-4899-BFB2-451981353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D034-D8C3-4F6C-BB99-0B5491E835AF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AAAA-8563-4658-83A4-9FD3ED1F5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426B-1388-4A1B-AF0D-748BBD36B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B043-7C8E-46D7-9C2D-F9B6EAD0B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9" Type="http://schemas.openxmlformats.org/officeDocument/2006/relationships/customXml" Target="../ink/ink37.xml"/><Relationship Id="rId21" Type="http://schemas.openxmlformats.org/officeDocument/2006/relationships/customXml" Target="../ink/ink19.xml"/><Relationship Id="rId34" Type="http://schemas.openxmlformats.org/officeDocument/2006/relationships/customXml" Target="../ink/ink32.xml"/><Relationship Id="rId42" Type="http://schemas.openxmlformats.org/officeDocument/2006/relationships/customXml" Target="../ink/ink40.xml"/><Relationship Id="rId47" Type="http://schemas.openxmlformats.org/officeDocument/2006/relationships/customXml" Target="../ink/ink45.xml"/><Relationship Id="rId50" Type="http://schemas.openxmlformats.org/officeDocument/2006/relationships/customXml" Target="../ink/ink48.xml"/><Relationship Id="rId55" Type="http://schemas.openxmlformats.org/officeDocument/2006/relationships/customXml" Target="../ink/ink53.xml"/><Relationship Id="rId63" Type="http://schemas.openxmlformats.org/officeDocument/2006/relationships/customXml" Target="../ink/ink61.xml"/><Relationship Id="rId68" Type="http://schemas.openxmlformats.org/officeDocument/2006/relationships/customXml" Target="../ink/ink66.xml"/><Relationship Id="rId76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customXml" Target="../ink/ink87.xml"/><Relationship Id="rId7" Type="http://schemas.openxmlformats.org/officeDocument/2006/relationships/customXml" Target="../ink/ink5.xml"/><Relationship Id="rId71" Type="http://schemas.openxmlformats.org/officeDocument/2006/relationships/customXml" Target="../ink/ink69.xml"/><Relationship Id="rId92" Type="http://schemas.openxmlformats.org/officeDocument/2006/relationships/customXml" Target="../ink/ink89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9" Type="http://schemas.openxmlformats.org/officeDocument/2006/relationships/customXml" Target="../ink/ink27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37" Type="http://schemas.openxmlformats.org/officeDocument/2006/relationships/customXml" Target="../ink/ink35.xml"/><Relationship Id="rId40" Type="http://schemas.openxmlformats.org/officeDocument/2006/relationships/customXml" Target="../ink/ink38.xml"/><Relationship Id="rId45" Type="http://schemas.openxmlformats.org/officeDocument/2006/relationships/customXml" Target="../ink/ink43.xml"/><Relationship Id="rId53" Type="http://schemas.openxmlformats.org/officeDocument/2006/relationships/customXml" Target="../ink/ink51.xml"/><Relationship Id="rId58" Type="http://schemas.openxmlformats.org/officeDocument/2006/relationships/customXml" Target="../ink/ink56.xml"/><Relationship Id="rId66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customXml" Target="../ink/ink77.xml"/><Relationship Id="rId87" Type="http://schemas.openxmlformats.org/officeDocument/2006/relationships/customXml" Target="../ink/ink85.xml"/><Relationship Id="rId5" Type="http://schemas.openxmlformats.org/officeDocument/2006/relationships/customXml" Target="../ink/ink3.xml"/><Relationship Id="rId61" Type="http://schemas.openxmlformats.org/officeDocument/2006/relationships/customXml" Target="../ink/ink59.xml"/><Relationship Id="rId82" Type="http://schemas.openxmlformats.org/officeDocument/2006/relationships/customXml" Target="../ink/ink80.xml"/><Relationship Id="rId90" Type="http://schemas.openxmlformats.org/officeDocument/2006/relationships/customXml" Target="../ink/ink88.xml"/><Relationship Id="rId19" Type="http://schemas.openxmlformats.org/officeDocument/2006/relationships/customXml" Target="../ink/ink1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35" Type="http://schemas.openxmlformats.org/officeDocument/2006/relationships/customXml" Target="../ink/ink33.xml"/><Relationship Id="rId43" Type="http://schemas.openxmlformats.org/officeDocument/2006/relationships/customXml" Target="../ink/ink41.xml"/><Relationship Id="rId48" Type="http://schemas.openxmlformats.org/officeDocument/2006/relationships/customXml" Target="../ink/ink46.xml"/><Relationship Id="rId56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customXml" Target="../ink/ink67.xml"/><Relationship Id="rId77" Type="http://schemas.openxmlformats.org/officeDocument/2006/relationships/customXml" Target="../ink/ink75.xml"/><Relationship Id="rId8" Type="http://schemas.openxmlformats.org/officeDocument/2006/relationships/customXml" Target="../ink/ink6.xml"/><Relationship Id="rId51" Type="http://schemas.openxmlformats.org/officeDocument/2006/relationships/customXml" Target="../ink/ink49.xml"/><Relationship Id="rId72" Type="http://schemas.openxmlformats.org/officeDocument/2006/relationships/customXml" Target="../ink/ink70.xml"/><Relationship Id="rId80" Type="http://schemas.openxmlformats.org/officeDocument/2006/relationships/customXml" Target="../ink/ink78.xml"/><Relationship Id="rId85" Type="http://schemas.openxmlformats.org/officeDocument/2006/relationships/customXml" Target="../ink/ink83.xml"/><Relationship Id="rId93" Type="http://schemas.openxmlformats.org/officeDocument/2006/relationships/customXml" Target="../ink/ink90.xml"/><Relationship Id="rId3" Type="http://schemas.openxmlformats.org/officeDocument/2006/relationships/image" Target="../media/image1.png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customXml" Target="../ink/ink36.xml"/><Relationship Id="rId46" Type="http://schemas.openxmlformats.org/officeDocument/2006/relationships/customXml" Target="../ink/ink44.xml"/><Relationship Id="rId59" Type="http://schemas.openxmlformats.org/officeDocument/2006/relationships/customXml" Target="../ink/ink57.xml"/><Relationship Id="rId67" Type="http://schemas.openxmlformats.org/officeDocument/2006/relationships/customXml" Target="../ink/ink65.xml"/><Relationship Id="rId20" Type="http://schemas.openxmlformats.org/officeDocument/2006/relationships/customXml" Target="../ink/ink18.xml"/><Relationship Id="rId41" Type="http://schemas.openxmlformats.org/officeDocument/2006/relationships/customXml" Target="../ink/ink39.xml"/><Relationship Id="rId54" Type="http://schemas.openxmlformats.org/officeDocument/2006/relationships/customXml" Target="../ink/ink52.xml"/><Relationship Id="rId62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customXml" Target="../ink/ink73.xml"/><Relationship Id="rId83" Type="http://schemas.openxmlformats.org/officeDocument/2006/relationships/customXml" Target="../ink/ink81.xml"/><Relationship Id="rId88" Type="http://schemas.openxmlformats.org/officeDocument/2006/relationships/customXml" Target="../ink/ink86.xml"/><Relationship Id="rId9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36" Type="http://schemas.openxmlformats.org/officeDocument/2006/relationships/customXml" Target="../ink/ink34.xml"/><Relationship Id="rId49" Type="http://schemas.openxmlformats.org/officeDocument/2006/relationships/customXml" Target="../ink/ink47.xml"/><Relationship Id="rId57" Type="http://schemas.openxmlformats.org/officeDocument/2006/relationships/customXml" Target="../ink/ink55.xml"/><Relationship Id="rId10" Type="http://schemas.openxmlformats.org/officeDocument/2006/relationships/customXml" Target="../ink/ink8.xml"/><Relationship Id="rId31" Type="http://schemas.openxmlformats.org/officeDocument/2006/relationships/customXml" Target="../ink/ink29.xml"/><Relationship Id="rId44" Type="http://schemas.openxmlformats.org/officeDocument/2006/relationships/customXml" Target="../ink/ink42.xml"/><Relationship Id="rId52" Type="http://schemas.openxmlformats.org/officeDocument/2006/relationships/customXml" Target="../ink/ink50.xml"/><Relationship Id="rId60" Type="http://schemas.openxmlformats.org/officeDocument/2006/relationships/customXml" Target="../ink/ink58.xml"/><Relationship Id="rId65" Type="http://schemas.openxmlformats.org/officeDocument/2006/relationships/customXml" Target="../ink/ink63.xml"/><Relationship Id="rId73" Type="http://schemas.openxmlformats.org/officeDocument/2006/relationships/customXml" Target="../ink/ink71.xml"/><Relationship Id="rId78" Type="http://schemas.openxmlformats.org/officeDocument/2006/relationships/customXml" Target="../ink/ink76.xml"/><Relationship Id="rId81" Type="http://schemas.openxmlformats.org/officeDocument/2006/relationships/customXml" Target="../ink/ink79.xml"/><Relationship Id="rId86" Type="http://schemas.openxmlformats.org/officeDocument/2006/relationships/customXml" Target="../ink/ink84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89EDF-E39D-4855-92D0-6ED6E1C21E74}"/>
              </a:ext>
            </a:extLst>
          </p:cNvPr>
          <p:cNvSpPr/>
          <p:nvPr/>
        </p:nvSpPr>
        <p:spPr>
          <a:xfrm>
            <a:off x="2513950" y="3122859"/>
            <a:ext cx="419669" cy="40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91E9F-F31E-48F9-954B-0EB64E7D58E0}"/>
              </a:ext>
            </a:extLst>
          </p:cNvPr>
          <p:cNvSpPr/>
          <p:nvPr/>
        </p:nvSpPr>
        <p:spPr>
          <a:xfrm>
            <a:off x="2564927" y="3139498"/>
            <a:ext cx="3177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B2323-2F5E-48DD-839F-3912B65AE184}"/>
              </a:ext>
            </a:extLst>
          </p:cNvPr>
          <p:cNvSpPr/>
          <p:nvPr/>
        </p:nvSpPr>
        <p:spPr>
          <a:xfrm>
            <a:off x="2204946" y="2845851"/>
            <a:ext cx="1037679" cy="9566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580D73-B844-4A5F-82A3-D542D907CDD7}"/>
              </a:ext>
            </a:extLst>
          </p:cNvPr>
          <p:cNvSpPr/>
          <p:nvPr/>
        </p:nvSpPr>
        <p:spPr>
          <a:xfrm>
            <a:off x="2021967" y="2631082"/>
            <a:ext cx="1403633" cy="13861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13BECE-DFEB-49DC-BC3F-87BE44CACA37}"/>
              </a:ext>
            </a:extLst>
          </p:cNvPr>
          <p:cNvSpPr/>
          <p:nvPr/>
        </p:nvSpPr>
        <p:spPr>
          <a:xfrm>
            <a:off x="1780021" y="2427783"/>
            <a:ext cx="1887529" cy="17927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7CE68F-329D-4974-B603-8E7C5FF0DD0D}"/>
              </a:ext>
            </a:extLst>
          </p:cNvPr>
          <p:cNvSpPr/>
          <p:nvPr/>
        </p:nvSpPr>
        <p:spPr>
          <a:xfrm>
            <a:off x="1570108" y="2214289"/>
            <a:ext cx="2307355" cy="22197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771EB-1FAC-4A82-A3FE-05AB3C0B6364}"/>
              </a:ext>
            </a:extLst>
          </p:cNvPr>
          <p:cNvSpPr/>
          <p:nvPr/>
        </p:nvSpPr>
        <p:spPr>
          <a:xfrm>
            <a:off x="1375480" y="2011350"/>
            <a:ext cx="2696606" cy="2625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88BE6-5D69-4D3F-8292-49F67034A376}"/>
              </a:ext>
            </a:extLst>
          </p:cNvPr>
          <p:cNvSpPr/>
          <p:nvPr/>
        </p:nvSpPr>
        <p:spPr>
          <a:xfrm>
            <a:off x="1148398" y="1818332"/>
            <a:ext cx="3150770" cy="30116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F7810A-DC23-4D3A-842A-F33369E4340B}"/>
              </a:ext>
            </a:extLst>
          </p:cNvPr>
          <p:cNvSpPr/>
          <p:nvPr/>
        </p:nvSpPr>
        <p:spPr>
          <a:xfrm>
            <a:off x="919981" y="1608503"/>
            <a:ext cx="3607609" cy="34313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BDD589-3591-4855-A005-6B7BF49C1DD2}"/>
              </a:ext>
            </a:extLst>
          </p:cNvPr>
          <p:cNvSpPr/>
          <p:nvPr/>
        </p:nvSpPr>
        <p:spPr>
          <a:xfrm>
            <a:off x="692229" y="1414822"/>
            <a:ext cx="4063113" cy="38186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1176DA-BEC7-47AD-B30B-ED6DEF35DE08}"/>
              </a:ext>
            </a:extLst>
          </p:cNvPr>
          <p:cNvSpPr/>
          <p:nvPr/>
        </p:nvSpPr>
        <p:spPr>
          <a:xfrm>
            <a:off x="456002" y="1213319"/>
            <a:ext cx="4535567" cy="42216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2209A3-9236-4EC4-BE71-22B038DEB576}"/>
              </a:ext>
            </a:extLst>
          </p:cNvPr>
          <p:cNvSpPr/>
          <p:nvPr/>
        </p:nvSpPr>
        <p:spPr>
          <a:xfrm>
            <a:off x="232386" y="990444"/>
            <a:ext cx="4982799" cy="46674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534841-21DA-428D-8E3B-791DD2DD0779}"/>
              </a:ext>
            </a:extLst>
          </p:cNvPr>
          <p:cNvSpPr/>
          <p:nvPr/>
        </p:nvSpPr>
        <p:spPr>
          <a:xfrm>
            <a:off x="5629346" y="3122859"/>
            <a:ext cx="419669" cy="40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9942B-45FA-42A5-9D56-0AA5A0F26218}"/>
              </a:ext>
            </a:extLst>
          </p:cNvPr>
          <p:cNvSpPr/>
          <p:nvPr/>
        </p:nvSpPr>
        <p:spPr>
          <a:xfrm>
            <a:off x="5684331" y="3139498"/>
            <a:ext cx="3097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E16DA6-D92C-4C40-85EF-2CEC3763A3B9}"/>
              </a:ext>
            </a:extLst>
          </p:cNvPr>
          <p:cNvSpPr/>
          <p:nvPr/>
        </p:nvSpPr>
        <p:spPr>
          <a:xfrm>
            <a:off x="5320342" y="2845851"/>
            <a:ext cx="1037679" cy="9566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18C0C5-99EA-4FB3-949C-270CABD7FDD7}"/>
              </a:ext>
            </a:extLst>
          </p:cNvPr>
          <p:cNvSpPr/>
          <p:nvPr/>
        </p:nvSpPr>
        <p:spPr>
          <a:xfrm>
            <a:off x="5137363" y="2631082"/>
            <a:ext cx="1403633" cy="13861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0E61A0-B08A-4B02-AF0C-2FC55AE5CCDF}"/>
              </a:ext>
            </a:extLst>
          </p:cNvPr>
          <p:cNvSpPr/>
          <p:nvPr/>
        </p:nvSpPr>
        <p:spPr>
          <a:xfrm>
            <a:off x="4895417" y="2427783"/>
            <a:ext cx="1887529" cy="17927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7FCB8D-87F3-4820-A6FB-61386131FDA5}"/>
              </a:ext>
            </a:extLst>
          </p:cNvPr>
          <p:cNvSpPr/>
          <p:nvPr/>
        </p:nvSpPr>
        <p:spPr>
          <a:xfrm>
            <a:off x="4685504" y="2214289"/>
            <a:ext cx="2307355" cy="22197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1E89CA-EE19-4DB1-AB55-D5BC9464D3A8}"/>
              </a:ext>
            </a:extLst>
          </p:cNvPr>
          <p:cNvSpPr/>
          <p:nvPr/>
        </p:nvSpPr>
        <p:spPr>
          <a:xfrm>
            <a:off x="4490876" y="2011350"/>
            <a:ext cx="2696606" cy="2625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AABCBF-D7B9-40E4-B977-2CEA3CED8164}"/>
              </a:ext>
            </a:extLst>
          </p:cNvPr>
          <p:cNvSpPr/>
          <p:nvPr/>
        </p:nvSpPr>
        <p:spPr>
          <a:xfrm>
            <a:off x="4263794" y="1818332"/>
            <a:ext cx="3150770" cy="30116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B4129-BB58-4CC6-9D47-7E5AF2B3394A}"/>
              </a:ext>
            </a:extLst>
          </p:cNvPr>
          <p:cNvSpPr/>
          <p:nvPr/>
        </p:nvSpPr>
        <p:spPr>
          <a:xfrm>
            <a:off x="4035377" y="1608503"/>
            <a:ext cx="3607609" cy="34313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215E6B-7F87-4670-84C6-9A3B8EA5B345}"/>
              </a:ext>
            </a:extLst>
          </p:cNvPr>
          <p:cNvSpPr/>
          <p:nvPr/>
        </p:nvSpPr>
        <p:spPr>
          <a:xfrm>
            <a:off x="3807625" y="1414822"/>
            <a:ext cx="4063113" cy="38186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A9D138-8F58-43FC-BBE8-D3BD7F9CBBD8}"/>
              </a:ext>
            </a:extLst>
          </p:cNvPr>
          <p:cNvSpPr/>
          <p:nvPr/>
        </p:nvSpPr>
        <p:spPr>
          <a:xfrm>
            <a:off x="3571398" y="1213319"/>
            <a:ext cx="4535567" cy="42216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05E580-990B-4BAD-BE34-51694A214749}"/>
              </a:ext>
            </a:extLst>
          </p:cNvPr>
          <p:cNvSpPr/>
          <p:nvPr/>
        </p:nvSpPr>
        <p:spPr>
          <a:xfrm>
            <a:off x="3347782" y="990444"/>
            <a:ext cx="4982799" cy="46674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F3E2572-6988-42A4-881C-716B2DDF6A84}"/>
                  </a:ext>
                </a:extLst>
              </p14:cNvPr>
              <p14:cNvContentPartPr/>
              <p14:nvPr/>
            </p14:nvContentPartPr>
            <p14:xfrm>
              <a:off x="4283436" y="1502331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F3E2572-6988-42A4-881C-716B2DDF6A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7796" y="14666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BCDBCAA-DC4D-46C1-9280-784060B6B04D}"/>
                  </a:ext>
                </a:extLst>
              </p14:cNvPr>
              <p14:cNvContentPartPr/>
              <p14:nvPr/>
            </p14:nvContentPartPr>
            <p14:xfrm>
              <a:off x="4280916" y="1786731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BCDBCAA-DC4D-46C1-9280-784060B6B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276" y="17507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693FD21-74A1-48AF-9A85-53501DB45F9B}"/>
                  </a:ext>
                </a:extLst>
              </p14:cNvPr>
              <p14:cNvContentPartPr/>
              <p14:nvPr/>
            </p14:nvContentPartPr>
            <p14:xfrm>
              <a:off x="4280916" y="2095971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693FD21-74A1-48AF-9A85-53501DB45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276" y="20599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33444BF-3460-412D-9C64-7E622136C5C4}"/>
                  </a:ext>
                </a:extLst>
              </p14:cNvPr>
              <p14:cNvContentPartPr/>
              <p14:nvPr/>
            </p14:nvContentPartPr>
            <p14:xfrm>
              <a:off x="4282356" y="2457411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33444BF-3460-412D-9C64-7E622136C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6356" y="24214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1E4D281-E427-488B-AE65-11EB56C0AC37}"/>
                  </a:ext>
                </a:extLst>
              </p14:cNvPr>
              <p14:cNvContentPartPr/>
              <p14:nvPr/>
            </p14:nvContentPartPr>
            <p14:xfrm>
              <a:off x="4287356" y="309140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1E4D281-E427-488B-AE65-11EB56C0A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1716" y="3055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CBA482A-21B9-4546-9039-6C493491C8CC}"/>
                  </a:ext>
                </a:extLst>
              </p14:cNvPr>
              <p14:cNvContentPartPr/>
              <p14:nvPr/>
            </p14:nvContentPartPr>
            <p14:xfrm>
              <a:off x="4286335" y="3549943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CBA482A-21B9-4546-9039-6C493491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335" y="35139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E4661D-64AB-4571-8107-471A8C44ED29}"/>
                  </a:ext>
                </a:extLst>
              </p14:cNvPr>
              <p14:cNvContentPartPr/>
              <p14:nvPr/>
            </p14:nvContentPartPr>
            <p14:xfrm>
              <a:off x="4288905" y="4193109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E4661D-64AB-4571-8107-471A8C44E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2905" y="41574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FB3790F-7732-49D1-9B07-FE826C3DD014}"/>
                  </a:ext>
                </a:extLst>
              </p14:cNvPr>
              <p14:cNvContentPartPr/>
              <p14:nvPr/>
            </p14:nvContentPartPr>
            <p14:xfrm>
              <a:off x="4285035" y="4550686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FB3790F-7732-49D1-9B07-FE826C3DD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035" y="45150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C9F41E-2538-4D8B-BD72-DCADDB5A2076}"/>
                  </a:ext>
                </a:extLst>
              </p14:cNvPr>
              <p14:cNvContentPartPr/>
              <p14:nvPr/>
            </p14:nvContentPartPr>
            <p14:xfrm>
              <a:off x="4281034" y="4855967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C9F41E-2538-4D8B-BD72-DCADDB5A2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034" y="48203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027CCD5-F79A-4514-83BF-BE637761D625}"/>
                  </a:ext>
                </a:extLst>
              </p14:cNvPr>
              <p14:cNvContentPartPr/>
              <p14:nvPr/>
            </p14:nvContentPartPr>
            <p14:xfrm>
              <a:off x="4282114" y="5145767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027CCD5-F79A-4514-83BF-BE637761D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6474" y="5109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8F28567-5BEA-4D60-8245-E8C23AD04FD6}"/>
                  </a:ext>
                </a:extLst>
              </p14:cNvPr>
              <p14:cNvContentPartPr/>
              <p14:nvPr/>
            </p14:nvContentPartPr>
            <p14:xfrm>
              <a:off x="4456354" y="499996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8F28567-5BEA-4D60-8245-E8C23AD04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714" y="49643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49FB95-0C47-4506-9007-7BE3282A7592}"/>
                  </a:ext>
                </a:extLst>
              </p14:cNvPr>
              <p14:cNvContentPartPr/>
              <p14:nvPr/>
            </p14:nvContentPartPr>
            <p14:xfrm>
              <a:off x="4613674" y="4841567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49FB95-0C47-4506-9007-7BE3282A7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8034" y="48059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D4B7BA-1C04-4A97-8E68-4A057936432C}"/>
                  </a:ext>
                </a:extLst>
              </p14:cNvPr>
              <p14:cNvContentPartPr/>
              <p14:nvPr/>
            </p14:nvContentPartPr>
            <p14:xfrm>
              <a:off x="4440874" y="4709447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D4B7BA-1C04-4A97-8E68-4A0579364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4874" y="46734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79DFCA-1406-4DB5-AE21-A4DEA41F2058}"/>
                  </a:ext>
                </a:extLst>
              </p14:cNvPr>
              <p14:cNvContentPartPr/>
              <p14:nvPr/>
            </p14:nvContentPartPr>
            <p14:xfrm>
              <a:off x="4747234" y="468964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79DFCA-1406-4DB5-AE21-A4DEA41F2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1594" y="4654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EC9AD3B-230C-47E5-BEBA-022E5DC21FB6}"/>
                  </a:ext>
                </a:extLst>
              </p14:cNvPr>
              <p14:cNvContentPartPr/>
              <p14:nvPr/>
            </p14:nvContentPartPr>
            <p14:xfrm>
              <a:off x="4574404" y="4548211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C9AD3B-230C-47E5-BEBA-022E5DC21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8404" y="45122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198A34-2138-4832-9A78-A43BA2812AB1}"/>
                  </a:ext>
                </a:extLst>
              </p14:cNvPr>
              <p14:cNvContentPartPr/>
              <p14:nvPr/>
            </p14:nvContentPartPr>
            <p14:xfrm>
              <a:off x="4871764" y="4515451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198A34-2138-4832-9A78-A43BA2812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5764" y="44794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35C85DC-2355-4C11-A3E7-4E3E1AE9FB8D}"/>
                  </a:ext>
                </a:extLst>
              </p14:cNvPr>
              <p14:cNvContentPartPr/>
              <p14:nvPr/>
            </p14:nvContentPartPr>
            <p14:xfrm>
              <a:off x="4974025" y="4331993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5C85DC-2355-4C11-A3E7-4E3E1AE9F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8025" y="42963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CF294AE-F56D-4D60-8A6E-228FA3411243}"/>
                  </a:ext>
                </a:extLst>
              </p14:cNvPr>
              <p14:cNvContentPartPr/>
              <p14:nvPr/>
            </p14:nvContentPartPr>
            <p14:xfrm>
              <a:off x="5062945" y="4141913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CF294AE-F56D-4D60-8A6E-228FA3411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7305" y="41062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93347CD-56B8-4CF2-A83A-837E4D2BE3BE}"/>
                  </a:ext>
                </a:extLst>
              </p14:cNvPr>
              <p14:cNvContentPartPr/>
              <p14:nvPr/>
            </p14:nvContentPartPr>
            <p14:xfrm>
              <a:off x="5136385" y="3923393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93347CD-56B8-4CF2-A83A-837E4D2BE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0745" y="38873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E69694-A382-4AE9-B00F-64AF790C54E7}"/>
                  </a:ext>
                </a:extLst>
              </p14:cNvPr>
              <p14:cNvContentPartPr/>
              <p14:nvPr/>
            </p14:nvContentPartPr>
            <p14:xfrm>
              <a:off x="4804825" y="4168193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E69694-A382-4AE9-B00F-64AF790C5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185" y="41325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B87FB0D-D00F-4CDD-B0F0-9556C2F4D353}"/>
                  </a:ext>
                </a:extLst>
              </p14:cNvPr>
              <p14:cNvContentPartPr/>
              <p14:nvPr/>
            </p14:nvContentPartPr>
            <p14:xfrm>
              <a:off x="4700065" y="4364753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B87FB0D-D00F-4CDD-B0F0-9556C2F4D3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425" y="43291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3F2EF5-3CBB-4E57-9B06-EECC1FF6F91A}"/>
                  </a:ext>
                </a:extLst>
              </p14:cNvPr>
              <p14:cNvContentPartPr/>
              <p14:nvPr/>
            </p14:nvContentPartPr>
            <p14:xfrm>
              <a:off x="4541765" y="4178956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3F2EF5-3CBB-4E57-9B06-EECC1FF6F9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5765" y="41429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F7DF690-7837-4E5D-BE86-3E68F256DFE1}"/>
                  </a:ext>
                </a:extLst>
              </p14:cNvPr>
              <p14:cNvContentPartPr/>
              <p14:nvPr/>
            </p14:nvContentPartPr>
            <p14:xfrm>
              <a:off x="4418645" y="4383076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F7DF690-7837-4E5D-BE86-3E68F256D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2645" y="43474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DD3F941-636E-4F9B-B1BD-A543A0242C70}"/>
                  </a:ext>
                </a:extLst>
              </p14:cNvPr>
              <p14:cNvContentPartPr/>
              <p14:nvPr/>
            </p14:nvContentPartPr>
            <p14:xfrm>
              <a:off x="4410725" y="3949636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DD3F941-636E-4F9B-B1BD-A543A0242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25" y="39136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D75D2B1-F7D6-4BB5-81DC-F29BA52851B2}"/>
                  </a:ext>
                </a:extLst>
              </p14:cNvPr>
              <p14:cNvContentPartPr/>
              <p14:nvPr/>
            </p14:nvContentPartPr>
            <p14:xfrm>
              <a:off x="4654175" y="394675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D75D2B1-F7D6-4BB5-81DC-F29BA5285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8535" y="39111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3D219C4-D793-4246-87FC-4BFFA89B98CB}"/>
                  </a:ext>
                </a:extLst>
              </p14:cNvPr>
              <p14:cNvContentPartPr/>
              <p14:nvPr/>
            </p14:nvContentPartPr>
            <p14:xfrm>
              <a:off x="4893935" y="395467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3D219C4-D793-4246-87FC-4BFFA89B9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8295" y="39190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FA6CC4B-44E5-453F-9C1E-5FAA0ABF0072}"/>
                  </a:ext>
                </a:extLst>
              </p14:cNvPr>
              <p14:cNvContentPartPr/>
              <p14:nvPr/>
            </p14:nvContentPartPr>
            <p14:xfrm>
              <a:off x="4968815" y="366127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FA6CC4B-44E5-453F-9C1E-5FAA0ABF0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2815" y="36256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9819144-DCAF-4D6F-9386-8D43C5EE0950}"/>
                  </a:ext>
                </a:extLst>
              </p14:cNvPr>
              <p14:cNvContentPartPr/>
              <p14:nvPr/>
            </p14:nvContentPartPr>
            <p14:xfrm>
              <a:off x="5205695" y="3614117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9819144-DCAF-4D6F-9386-8D43C5EE0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0055" y="35784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D0084DC-C545-4FDE-BCD4-73A6A504ABC6}"/>
                  </a:ext>
                </a:extLst>
              </p14:cNvPr>
              <p14:cNvContentPartPr/>
              <p14:nvPr/>
            </p14:nvContentPartPr>
            <p14:xfrm>
              <a:off x="4518095" y="3568397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D0084DC-C545-4FDE-BCD4-73A6A504A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095" y="35323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44FFC1-C8CF-47B4-820B-B0F846092BAB}"/>
                  </a:ext>
                </a:extLst>
              </p14:cNvPr>
              <p14:cNvContentPartPr/>
              <p14:nvPr/>
            </p14:nvContentPartPr>
            <p14:xfrm>
              <a:off x="4734095" y="3632477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44FFC1-C8CF-47B4-820B-B0F846092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455" y="35968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A12E6A-052D-4D35-9FF5-08CB78A88D74}"/>
                  </a:ext>
                </a:extLst>
              </p14:cNvPr>
              <p14:cNvContentPartPr/>
              <p14:nvPr/>
            </p14:nvContentPartPr>
            <p14:xfrm>
              <a:off x="4461691" y="1648943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A12E6A-052D-4D35-9FF5-08CB78A88D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6051" y="16133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448A1F1-F107-4C93-81B2-BA7A46078D9D}"/>
                  </a:ext>
                </a:extLst>
              </p14:cNvPr>
              <p14:cNvContentPartPr/>
              <p14:nvPr/>
            </p14:nvContentPartPr>
            <p14:xfrm>
              <a:off x="4441891" y="1942703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448A1F1-F107-4C93-81B2-BA7A46078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6251" y="19067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661AFB7-1796-408F-BF1B-7B87B2CB4F6C}"/>
                  </a:ext>
                </a:extLst>
              </p14:cNvPr>
              <p14:cNvContentPartPr/>
              <p14:nvPr/>
            </p14:nvContentPartPr>
            <p14:xfrm>
              <a:off x="4422451" y="2265983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661AFB7-1796-408F-BF1B-7B87B2CB4F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6451" y="22303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558ED0C-4D84-444A-962A-E770E126EE6E}"/>
                  </a:ext>
                </a:extLst>
              </p14:cNvPr>
              <p14:cNvContentPartPr/>
              <p14:nvPr/>
            </p14:nvContentPartPr>
            <p14:xfrm>
              <a:off x="4544391" y="247177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558ED0C-4D84-444A-962A-E770E126EE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8391" y="2435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955B01F-27D5-444A-8BB5-3475EB8D962C}"/>
                  </a:ext>
                </a:extLst>
              </p14:cNvPr>
              <p14:cNvContentPartPr/>
              <p14:nvPr/>
            </p14:nvContentPartPr>
            <p14:xfrm>
              <a:off x="4407951" y="270901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955B01F-27D5-444A-8BB5-3475EB8D9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2311" y="2673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3047DA5-0174-4B00-A902-3598E21ACF70}"/>
                  </a:ext>
                </a:extLst>
              </p14:cNvPr>
              <p14:cNvContentPartPr/>
              <p14:nvPr/>
            </p14:nvContentPartPr>
            <p14:xfrm>
              <a:off x="4511491" y="3097895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3047DA5-0174-4B00-A902-3598E21AC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5491" y="3062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18C01B6-0E6B-4F45-9FF9-DAE09DC64A37}"/>
                  </a:ext>
                </a:extLst>
              </p14:cNvPr>
              <p14:cNvContentPartPr/>
              <p14:nvPr/>
            </p14:nvContentPartPr>
            <p14:xfrm>
              <a:off x="4730251" y="3027156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18C01B6-0E6B-4F45-9FF9-DAE09DC64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611" y="299151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90ACE94-B193-4706-9977-B212A8313082}"/>
                  </a:ext>
                </a:extLst>
              </p14:cNvPr>
              <p14:cNvContentPartPr/>
              <p14:nvPr/>
            </p14:nvContentPartPr>
            <p14:xfrm>
              <a:off x="4964971" y="3003756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90ACE94-B193-4706-9977-B212A8313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971" y="29677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C24492A-00B3-4068-BEE7-DC7FD89E24D5}"/>
                  </a:ext>
                </a:extLst>
              </p14:cNvPr>
              <p14:cNvContentPartPr/>
              <p14:nvPr/>
            </p14:nvContentPartPr>
            <p14:xfrm>
              <a:off x="5201851" y="3045516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C24492A-00B3-4068-BEE7-DC7FD89E24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211" y="300987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D8A7318-E932-4DD6-8818-9FB86872437E}"/>
                  </a:ext>
                </a:extLst>
              </p14:cNvPr>
              <p14:cNvContentPartPr/>
              <p14:nvPr/>
            </p14:nvContentPartPr>
            <p14:xfrm>
              <a:off x="4647762" y="271434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D8A7318-E932-4DD6-8818-9FB868724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762" y="26783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33310F1-DDB0-4C02-9862-F20880D65EB5}"/>
                  </a:ext>
                </a:extLst>
              </p14:cNvPr>
              <p14:cNvContentPartPr/>
              <p14:nvPr/>
            </p14:nvContentPartPr>
            <p14:xfrm>
              <a:off x="4888962" y="2695625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33310F1-DDB0-4C02-9862-F20880D65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2962" y="2659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4AFA207-AF21-4DED-AA58-3B54B18D3A9F}"/>
                  </a:ext>
                </a:extLst>
              </p14:cNvPr>
              <p14:cNvContentPartPr/>
              <p14:nvPr/>
            </p14:nvContentPartPr>
            <p14:xfrm>
              <a:off x="5133762" y="2728385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4AFA207-AF21-4DED-AA58-3B54B18D3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762" y="2692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BA7256A-209A-47C6-A7F3-E62F77E487AA}"/>
                  </a:ext>
                </a:extLst>
              </p14:cNvPr>
              <p14:cNvContentPartPr/>
              <p14:nvPr/>
            </p14:nvContentPartPr>
            <p14:xfrm>
              <a:off x="4803642" y="2486337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BA7256A-209A-47C6-A7F3-E62F77E48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002" y="24503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EDCC163-4C6D-41CB-BA6A-F6E38BED71D0}"/>
                  </a:ext>
                </a:extLst>
              </p14:cNvPr>
              <p14:cNvContentPartPr/>
              <p14:nvPr/>
            </p14:nvContentPartPr>
            <p14:xfrm>
              <a:off x="4702642" y="228568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EDCC163-4C6D-41CB-BA6A-F6E38BED7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02" y="22500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08EA714-1A7E-447F-8921-26BF9E53DCB9}"/>
                  </a:ext>
                </a:extLst>
              </p14:cNvPr>
              <p14:cNvContentPartPr/>
              <p14:nvPr/>
            </p14:nvContentPartPr>
            <p14:xfrm>
              <a:off x="4747282" y="1958083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08EA714-1A7E-447F-8921-26BF9E53D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1642" y="19224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8C33836-BACF-4D59-A5AB-91FA29308BC3}"/>
                  </a:ext>
                </a:extLst>
              </p14:cNvPr>
              <p14:cNvContentPartPr/>
              <p14:nvPr/>
            </p14:nvContentPartPr>
            <p14:xfrm>
              <a:off x="4616142" y="1802220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8C33836-BACF-4D59-A5AB-91FA29308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502" y="17665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D3F997-8010-4ABD-8A56-614394B82059}"/>
                  </a:ext>
                </a:extLst>
              </p14:cNvPr>
              <p14:cNvContentPartPr/>
              <p14:nvPr/>
            </p14:nvContentPartPr>
            <p14:xfrm>
              <a:off x="4103839" y="1648703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D3F997-8010-4ABD-8A56-614394B82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839" y="16130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33EEA4D-0D3F-48E9-ADB4-F6BFCB18A53C}"/>
                  </a:ext>
                </a:extLst>
              </p14:cNvPr>
              <p14:cNvContentPartPr/>
              <p14:nvPr/>
            </p14:nvContentPartPr>
            <p14:xfrm>
              <a:off x="4125439" y="1940663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33EEA4D-0D3F-48E9-ADB4-F6BFCB18A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439" y="19046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139594C-2814-4C87-8B9B-1599FE95FA24}"/>
                  </a:ext>
                </a:extLst>
              </p14:cNvPr>
              <p14:cNvContentPartPr/>
              <p14:nvPr/>
            </p14:nvContentPartPr>
            <p14:xfrm>
              <a:off x="4145599" y="2271503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139594C-2814-4C87-8B9B-1599FE95F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599" y="22358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867E3C1-1695-456F-8D11-6A515CDDCB8B}"/>
                  </a:ext>
                </a:extLst>
              </p14:cNvPr>
              <p14:cNvContentPartPr/>
              <p14:nvPr/>
            </p14:nvContentPartPr>
            <p14:xfrm>
              <a:off x="4160831" y="2702361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867E3C1-1695-456F-8D11-6A515CDDC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191" y="26667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F31E77F-9390-4028-9658-8F3C636F44E3}"/>
                  </a:ext>
                </a:extLst>
              </p14:cNvPr>
              <p14:cNvContentPartPr/>
              <p14:nvPr/>
            </p14:nvContentPartPr>
            <p14:xfrm>
              <a:off x="4159753" y="3944282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F31E77F-9390-4028-9658-8F3C636F4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113" y="39086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B812783-BD63-4567-A533-0A7DFBA13380}"/>
                  </a:ext>
                </a:extLst>
              </p14:cNvPr>
              <p14:cNvContentPartPr/>
              <p14:nvPr/>
            </p14:nvContentPartPr>
            <p14:xfrm>
              <a:off x="4147734" y="4373089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B812783-BD63-4567-A533-0A7DFBA13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94" y="43370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8161CDA-E5A4-4D96-B331-E54DBBF257C6}"/>
                  </a:ext>
                </a:extLst>
              </p14:cNvPr>
              <p14:cNvContentPartPr/>
              <p14:nvPr/>
            </p14:nvContentPartPr>
            <p14:xfrm>
              <a:off x="4126468" y="4709858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8161CDA-E5A4-4D96-B331-E54DBBF25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0468" y="467421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AB1BE70-A42E-4BA8-AFB9-1E6CE5452BC0}"/>
                  </a:ext>
                </a:extLst>
              </p14:cNvPr>
              <p14:cNvContentPartPr/>
              <p14:nvPr/>
            </p14:nvContentPartPr>
            <p14:xfrm>
              <a:off x="4103788" y="4998218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AB1BE70-A42E-4BA8-AFB9-1E6CE5452B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148" y="496221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7247E2A-3A5F-4166-A6D0-31143E06AC71}"/>
                  </a:ext>
                </a:extLst>
              </p14:cNvPr>
              <p14:cNvContentPartPr/>
              <p14:nvPr/>
            </p14:nvContentPartPr>
            <p14:xfrm>
              <a:off x="3952800" y="1805959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7247E2A-3A5F-4166-A6D0-31143E06A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6800" y="17703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61B51DA-0B64-4A80-95F9-6FA4EC54BA1B}"/>
                  </a:ext>
                </a:extLst>
              </p14:cNvPr>
              <p14:cNvContentPartPr/>
              <p14:nvPr/>
            </p14:nvContentPartPr>
            <p14:xfrm>
              <a:off x="3819240" y="1958239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61B51DA-0B64-4A80-95F9-6FA4EC54B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3600" y="1922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492A6E4-8487-4B69-AB6E-EA8A5AD375EB}"/>
                  </a:ext>
                </a:extLst>
              </p14:cNvPr>
              <p14:cNvContentPartPr/>
              <p14:nvPr/>
            </p14:nvContentPartPr>
            <p14:xfrm>
              <a:off x="3989520" y="2101159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492A6E4-8487-4B69-AB6E-EA8A5AD37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3880" y="20655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804F75E-30B3-48BC-ACD3-E71E6C2DAC5D}"/>
                  </a:ext>
                </a:extLst>
              </p14:cNvPr>
              <p14:cNvContentPartPr/>
              <p14:nvPr/>
            </p14:nvContentPartPr>
            <p14:xfrm>
              <a:off x="3868200" y="2286919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804F75E-30B3-48BC-ACD3-E71E6C2DA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2200" y="22512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FFF36B1-CC35-4D05-ADF8-FCE125C1C7C6}"/>
                  </a:ext>
                </a:extLst>
              </p14:cNvPr>
              <p14:cNvContentPartPr/>
              <p14:nvPr/>
            </p14:nvContentPartPr>
            <p14:xfrm>
              <a:off x="3691800" y="2134639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FFF36B1-CC35-4D05-ADF8-FCE125C1C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6160" y="20986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CF7042E-2981-4B08-9E66-BD9CA743271B}"/>
                  </a:ext>
                </a:extLst>
              </p14:cNvPr>
              <p14:cNvContentPartPr/>
              <p14:nvPr/>
            </p14:nvContentPartPr>
            <p14:xfrm>
              <a:off x="3592939" y="232147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CF7042E-2981-4B08-9E66-BD9CA7432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7299" y="22858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E8CFC15-905E-4256-BF43-2930DA79A685}"/>
                  </a:ext>
                </a:extLst>
              </p14:cNvPr>
              <p14:cNvContentPartPr/>
              <p14:nvPr/>
            </p14:nvContentPartPr>
            <p14:xfrm>
              <a:off x="3761059" y="248347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E8CFC15-905E-4256-BF43-2930DA79A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059" y="24474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947AD55-DFD5-418C-B355-BC5FBC27C526}"/>
                  </a:ext>
                </a:extLst>
              </p14:cNvPr>
              <p14:cNvContentPartPr/>
              <p14:nvPr/>
            </p14:nvContentPartPr>
            <p14:xfrm>
              <a:off x="3680033" y="2699083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947AD55-DFD5-418C-B355-BC5FBC27C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033" y="26630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4A66B16-7E69-41BE-B09D-DE6F25DE525C}"/>
                  </a:ext>
                </a:extLst>
              </p14:cNvPr>
              <p14:cNvContentPartPr/>
              <p14:nvPr/>
            </p14:nvContentPartPr>
            <p14:xfrm>
              <a:off x="3508673" y="2507203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4A66B16-7E69-41BE-B09D-DE6F25DE5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2673" y="24715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BE8DAE8-FA14-49DF-AFA3-8C574A0B8C5A}"/>
                  </a:ext>
                </a:extLst>
              </p14:cNvPr>
              <p14:cNvContentPartPr/>
              <p14:nvPr/>
            </p14:nvContentPartPr>
            <p14:xfrm>
              <a:off x="3430054" y="2724996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BE8DAE8-FA14-49DF-AFA3-8C574A0B8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054" y="26893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181D81A-5DCB-471E-930D-D13F104FB27D}"/>
                  </a:ext>
                </a:extLst>
              </p14:cNvPr>
              <p14:cNvContentPartPr/>
              <p14:nvPr/>
            </p14:nvContentPartPr>
            <p14:xfrm>
              <a:off x="3375334" y="3048996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181D81A-5DCB-471E-930D-D13F104F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9334" y="30129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4E38284-72F6-4719-B385-C6841888A4F7}"/>
                  </a:ext>
                </a:extLst>
              </p14:cNvPr>
              <p14:cNvContentPartPr/>
              <p14:nvPr/>
            </p14:nvContentPartPr>
            <p14:xfrm>
              <a:off x="3370487" y="3607438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4E38284-72F6-4719-B385-C6841888A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487" y="357143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95841FE-7A8F-4A8D-9527-46A4E4692987}"/>
                  </a:ext>
                </a:extLst>
              </p14:cNvPr>
              <p14:cNvContentPartPr/>
              <p14:nvPr/>
            </p14:nvContentPartPr>
            <p14:xfrm>
              <a:off x="3599087" y="3651358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95841FE-7A8F-4A8D-9527-46A4E4692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087" y="361571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816B3D6-B166-4E3C-87C5-8C926E707A7F}"/>
                  </a:ext>
                </a:extLst>
              </p14:cNvPr>
              <p14:cNvContentPartPr/>
              <p14:nvPr/>
            </p14:nvContentPartPr>
            <p14:xfrm>
              <a:off x="3832395" y="3632486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16B3D6-B166-4E3C-87C5-8C926E707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6395" y="35964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0FA80B9-7F9B-424A-968A-658BA882DA8B}"/>
                  </a:ext>
                </a:extLst>
              </p14:cNvPr>
              <p14:cNvContentPartPr/>
              <p14:nvPr/>
            </p14:nvContentPartPr>
            <p14:xfrm>
              <a:off x="3432435" y="3915806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0FA80B9-7F9B-424A-968A-658BA882D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6435" y="38798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4ADED4A-33BF-4213-9F54-23EDAE33F8F7}"/>
                  </a:ext>
                </a:extLst>
              </p14:cNvPr>
              <p14:cNvContentPartPr/>
              <p14:nvPr/>
            </p14:nvContentPartPr>
            <p14:xfrm>
              <a:off x="3508395" y="4141886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4ADED4A-33BF-4213-9F54-23EDAE33F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2755" y="41062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6FE10F2-6E0F-4339-9229-8396C67FBC72}"/>
                  </a:ext>
                </a:extLst>
              </p14:cNvPr>
              <p14:cNvContentPartPr/>
              <p14:nvPr/>
            </p14:nvContentPartPr>
            <p14:xfrm>
              <a:off x="3678675" y="3955046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6FE10F2-6E0F-4339-9229-8396C67FBC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035" y="39194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C34FE7-B2EB-41FC-B88E-A0BFB657D273}"/>
                  </a:ext>
                </a:extLst>
              </p14:cNvPr>
              <p14:cNvContentPartPr/>
              <p14:nvPr/>
            </p14:nvContentPartPr>
            <p14:xfrm>
              <a:off x="3591833" y="4333543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C34FE7-B2EB-41FC-B88E-A0BFB657D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193" y="42979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4BB9ED7-FCC5-4CF4-9A85-FDA182A72DC7}"/>
                  </a:ext>
                </a:extLst>
              </p14:cNvPr>
              <p14:cNvContentPartPr/>
              <p14:nvPr/>
            </p14:nvContentPartPr>
            <p14:xfrm>
              <a:off x="3761033" y="4168303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4BB9ED7-FCC5-4CF4-9A85-FDA182A72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033" y="41323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DDCD9B7-38AC-4C02-AB16-273499340BFE}"/>
                  </a:ext>
                </a:extLst>
              </p14:cNvPr>
              <p14:cNvContentPartPr/>
              <p14:nvPr/>
            </p14:nvContentPartPr>
            <p14:xfrm>
              <a:off x="3915833" y="3949063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DDCD9B7-38AC-4C02-AB16-273499340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9833" y="39134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0E9C6AA-1CF4-4FB1-81CA-14FAB92DAD1F}"/>
                  </a:ext>
                </a:extLst>
              </p14:cNvPr>
              <p14:cNvContentPartPr/>
              <p14:nvPr/>
            </p14:nvContentPartPr>
            <p14:xfrm>
              <a:off x="3868108" y="4367021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0E9C6AA-1CF4-4FB1-81CA-14FAB92DA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2108" y="43310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1D55196-C889-47ED-B820-B45B12805DBB}"/>
                  </a:ext>
                </a:extLst>
              </p14:cNvPr>
              <p14:cNvContentPartPr/>
              <p14:nvPr/>
            </p14:nvContentPartPr>
            <p14:xfrm>
              <a:off x="3694228" y="4509941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1D55196-C889-47ED-B820-B45B12805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8588" y="44739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40D3755-C85E-476B-BEAF-E13095D2A7A4}"/>
                  </a:ext>
                </a:extLst>
              </p14:cNvPr>
              <p14:cNvContentPartPr/>
              <p14:nvPr/>
            </p14:nvContentPartPr>
            <p14:xfrm>
              <a:off x="4026508" y="4180181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40D3755-C85E-476B-BEAF-E13095D2A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508" y="41441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8D17575-1D39-425F-895C-53FFFC7A48F3}"/>
                  </a:ext>
                </a:extLst>
              </p14:cNvPr>
              <p14:cNvContentPartPr/>
              <p14:nvPr/>
            </p14:nvContentPartPr>
            <p14:xfrm>
              <a:off x="3993028" y="4552781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8D17575-1D39-425F-895C-53FFFC7A4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7388" y="45167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C1E62C9-7A13-4E99-99F1-A2607B8E7507}"/>
                  </a:ext>
                </a:extLst>
              </p14:cNvPr>
              <p14:cNvContentPartPr/>
              <p14:nvPr/>
            </p14:nvContentPartPr>
            <p14:xfrm>
              <a:off x="3820588" y="4689581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C1E62C9-7A13-4E99-99F1-A2607B8E7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4588" y="46539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39A3550-ED4F-40C5-A418-28F00B0966F9}"/>
                  </a:ext>
                </a:extLst>
              </p14:cNvPr>
              <p14:cNvContentPartPr/>
              <p14:nvPr/>
            </p14:nvContentPartPr>
            <p14:xfrm>
              <a:off x="3954868" y="4843301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39A3550-ED4F-40C5-A418-28F00B096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9228" y="48073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1C832C3-5226-47F0-9DA5-1510929C1ACD}"/>
                  </a:ext>
                </a:extLst>
              </p14:cNvPr>
              <p14:cNvContentPartPr/>
              <p14:nvPr/>
            </p14:nvContentPartPr>
            <p14:xfrm>
              <a:off x="3917934" y="2710853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1C832C3-5226-47F0-9DA5-1510929C1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2294" y="26752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0620DB8-440E-4F26-ADEE-F17E69A50750}"/>
                  </a:ext>
                </a:extLst>
              </p14:cNvPr>
              <p14:cNvContentPartPr/>
              <p14:nvPr/>
            </p14:nvContentPartPr>
            <p14:xfrm>
              <a:off x="3839454" y="3015773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0620DB8-440E-4F26-ADEE-F17E69A50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814" y="29797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7A851F3-2BF2-46BB-B2C0-27EF10FB2FF6}"/>
                  </a:ext>
                </a:extLst>
              </p14:cNvPr>
              <p14:cNvContentPartPr/>
              <p14:nvPr/>
            </p14:nvContentPartPr>
            <p14:xfrm>
              <a:off x="4052574" y="3093173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7A851F3-2BF2-46BB-B2C0-27EF10FB2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6934" y="30571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4E8E239-A10E-491C-9AC2-85FC79E25956}"/>
                  </a:ext>
                </a:extLst>
              </p14:cNvPr>
              <p14:cNvContentPartPr/>
              <p14:nvPr/>
            </p14:nvContentPartPr>
            <p14:xfrm>
              <a:off x="3601494" y="2995253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4E8E239-A10E-491C-9AC2-85FC79E25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494" y="29596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0FD0D01-26FB-440D-BDA0-C1C0E4402C1B}"/>
                  </a:ext>
                </a:extLst>
              </p14:cNvPr>
              <p14:cNvContentPartPr/>
              <p14:nvPr/>
            </p14:nvContentPartPr>
            <p14:xfrm>
              <a:off x="4868359" y="2134629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0FD0D01-26FB-440D-BDA0-C1C0E4402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359" y="20986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B9A1998-6161-451F-A270-56BE7369394A}"/>
                  </a:ext>
                </a:extLst>
              </p14:cNvPr>
              <p14:cNvContentPartPr/>
              <p14:nvPr/>
            </p14:nvContentPartPr>
            <p14:xfrm>
              <a:off x="4974199" y="2322549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B9A1998-6161-451F-A270-56BE73693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8199" y="22869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9B369D-A406-4CAE-A556-15CAE29F43CE}"/>
                  </a:ext>
                </a:extLst>
              </p14:cNvPr>
              <p14:cNvContentPartPr/>
              <p14:nvPr/>
            </p14:nvContentPartPr>
            <p14:xfrm>
              <a:off x="5059879" y="2506149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9B369D-A406-4CAE-A556-15CAE29F4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4239" y="2470149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C2D5C3-58DF-47CA-847D-E7FD72F56D78}"/>
              </a:ext>
            </a:extLst>
          </p:cNvPr>
          <p:cNvCxnSpPr>
            <a:cxnSpLocks/>
          </p:cNvCxnSpPr>
          <p:nvPr/>
        </p:nvCxnSpPr>
        <p:spPr>
          <a:xfrm>
            <a:off x="4280916" y="1502331"/>
            <a:ext cx="0" cy="3643436"/>
          </a:xfrm>
          <a:prstGeom prst="line">
            <a:avLst/>
          </a:prstGeom>
          <a:ln w="25400">
            <a:solidFill>
              <a:srgbClr val="D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193838-C490-42AB-89EE-C8D844B157C9}"/>
              </a:ext>
            </a:extLst>
          </p:cNvPr>
          <p:cNvSpPr/>
          <p:nvPr/>
        </p:nvSpPr>
        <p:spPr>
          <a:xfrm>
            <a:off x="4405690" y="1642369"/>
            <a:ext cx="50900" cy="3357239"/>
          </a:xfrm>
          <a:custGeom>
            <a:avLst/>
            <a:gdLst>
              <a:gd name="connsiteX0" fmla="*/ 50900 w 50900"/>
              <a:gd name="connsiteY0" fmla="*/ 0 h 3357239"/>
              <a:gd name="connsiteX1" fmla="*/ 34625 w 50900"/>
              <a:gd name="connsiteY1" fmla="*/ 297402 h 3357239"/>
              <a:gd name="connsiteX2" fmla="*/ 15390 w 50900"/>
              <a:gd name="connsiteY2" fmla="*/ 621437 h 3357239"/>
              <a:gd name="connsiteX3" fmla="*/ 593 w 50900"/>
              <a:gd name="connsiteY3" fmla="*/ 1063841 h 3357239"/>
              <a:gd name="connsiteX4" fmla="*/ 3553 w 50900"/>
              <a:gd name="connsiteY4" fmla="*/ 2303755 h 3357239"/>
              <a:gd name="connsiteX5" fmla="*/ 9471 w 50900"/>
              <a:gd name="connsiteY5" fmla="*/ 2737281 h 3357239"/>
              <a:gd name="connsiteX6" fmla="*/ 31665 w 50900"/>
              <a:gd name="connsiteY6" fmla="*/ 3064276 h 3357239"/>
              <a:gd name="connsiteX7" fmla="*/ 49421 w 50900"/>
              <a:gd name="connsiteY7" fmla="*/ 3357239 h 335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900" h="3357239">
                <a:moveTo>
                  <a:pt x="50900" y="0"/>
                </a:moveTo>
                <a:cubicBezTo>
                  <a:pt x="45721" y="96914"/>
                  <a:pt x="40543" y="193829"/>
                  <a:pt x="34625" y="297402"/>
                </a:cubicBezTo>
                <a:cubicBezTo>
                  <a:pt x="28707" y="400975"/>
                  <a:pt x="21062" y="493697"/>
                  <a:pt x="15390" y="621437"/>
                </a:cubicBezTo>
                <a:cubicBezTo>
                  <a:pt x="9718" y="749177"/>
                  <a:pt x="2566" y="783455"/>
                  <a:pt x="593" y="1063841"/>
                </a:cubicBezTo>
                <a:cubicBezTo>
                  <a:pt x="-1380" y="1344227"/>
                  <a:pt x="2073" y="2024848"/>
                  <a:pt x="3553" y="2303755"/>
                </a:cubicBezTo>
                <a:cubicBezTo>
                  <a:pt x="5033" y="2582662"/>
                  <a:pt x="4786" y="2610528"/>
                  <a:pt x="9471" y="2737281"/>
                </a:cubicBezTo>
                <a:cubicBezTo>
                  <a:pt x="14156" y="2864034"/>
                  <a:pt x="25007" y="2960950"/>
                  <a:pt x="31665" y="3064276"/>
                </a:cubicBezTo>
                <a:cubicBezTo>
                  <a:pt x="38323" y="3167602"/>
                  <a:pt x="43872" y="3262420"/>
                  <a:pt x="49421" y="3357239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B222FD-2C6A-4E95-B751-0808B4A53BEE}"/>
              </a:ext>
            </a:extLst>
          </p:cNvPr>
          <p:cNvSpPr/>
          <p:nvPr/>
        </p:nvSpPr>
        <p:spPr>
          <a:xfrm>
            <a:off x="4100004" y="1642369"/>
            <a:ext cx="58692" cy="3357239"/>
          </a:xfrm>
          <a:custGeom>
            <a:avLst/>
            <a:gdLst>
              <a:gd name="connsiteX0" fmla="*/ 0 w 58692"/>
              <a:gd name="connsiteY0" fmla="*/ 0 h 3357239"/>
              <a:gd name="connsiteX1" fmla="*/ 22194 w 58692"/>
              <a:gd name="connsiteY1" fmla="*/ 294443 h 3357239"/>
              <a:gd name="connsiteX2" fmla="*/ 42909 w 58692"/>
              <a:gd name="connsiteY2" fmla="*/ 627355 h 3357239"/>
              <a:gd name="connsiteX3" fmla="*/ 57705 w 58692"/>
              <a:gd name="connsiteY3" fmla="*/ 1057922 h 3357239"/>
              <a:gd name="connsiteX4" fmla="*/ 56225 w 58692"/>
              <a:gd name="connsiteY4" fmla="*/ 2296357 h 3357239"/>
              <a:gd name="connsiteX5" fmla="*/ 47347 w 58692"/>
              <a:gd name="connsiteY5" fmla="*/ 2728404 h 3357239"/>
              <a:gd name="connsiteX6" fmla="*/ 26633 w 58692"/>
              <a:gd name="connsiteY6" fmla="*/ 3061316 h 3357239"/>
              <a:gd name="connsiteX7" fmla="*/ 1479 w 58692"/>
              <a:gd name="connsiteY7" fmla="*/ 3357239 h 335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692" h="3357239">
                <a:moveTo>
                  <a:pt x="0" y="0"/>
                </a:moveTo>
                <a:cubicBezTo>
                  <a:pt x="7521" y="94942"/>
                  <a:pt x="15043" y="189884"/>
                  <a:pt x="22194" y="294443"/>
                </a:cubicBezTo>
                <a:cubicBezTo>
                  <a:pt x="29345" y="399002"/>
                  <a:pt x="36991" y="500109"/>
                  <a:pt x="42909" y="627355"/>
                </a:cubicBezTo>
                <a:cubicBezTo>
                  <a:pt x="48828" y="754602"/>
                  <a:pt x="55486" y="779755"/>
                  <a:pt x="57705" y="1057922"/>
                </a:cubicBezTo>
                <a:cubicBezTo>
                  <a:pt x="59924" y="1336089"/>
                  <a:pt x="57951" y="2017943"/>
                  <a:pt x="56225" y="2296357"/>
                </a:cubicBezTo>
                <a:cubicBezTo>
                  <a:pt x="54499" y="2574771"/>
                  <a:pt x="52279" y="2600911"/>
                  <a:pt x="47347" y="2728404"/>
                </a:cubicBezTo>
                <a:cubicBezTo>
                  <a:pt x="42415" y="2855897"/>
                  <a:pt x="34278" y="2956510"/>
                  <a:pt x="26633" y="3061316"/>
                </a:cubicBezTo>
                <a:cubicBezTo>
                  <a:pt x="18988" y="3166122"/>
                  <a:pt x="10233" y="3261680"/>
                  <a:pt x="1479" y="3357239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C11151-747C-4EE8-ADE9-765A5CF0C273}"/>
                  </a:ext>
                </a:extLst>
              </p14:cNvPr>
              <p14:cNvContentPartPr/>
              <p14:nvPr/>
            </p14:nvContentPartPr>
            <p14:xfrm>
              <a:off x="4573306" y="2099219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C11151-747C-4EE8-ADE9-765A5CF0C2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37306" y="206357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DEA99E-82EF-494B-A4BC-C8D64A3DD6AD}"/>
              </a:ext>
            </a:extLst>
          </p:cNvPr>
          <p:cNvSpPr/>
          <p:nvPr/>
        </p:nvSpPr>
        <p:spPr>
          <a:xfrm>
            <a:off x="4510621" y="1800687"/>
            <a:ext cx="102808" cy="3036163"/>
          </a:xfrm>
          <a:custGeom>
            <a:avLst/>
            <a:gdLst>
              <a:gd name="connsiteX0" fmla="*/ 102808 w 102808"/>
              <a:gd name="connsiteY0" fmla="*/ 0 h 3036163"/>
              <a:gd name="connsiteX1" fmla="*/ 59899 w 102808"/>
              <a:gd name="connsiteY1" fmla="*/ 298882 h 3036163"/>
              <a:gd name="connsiteX2" fmla="*/ 31787 w 102808"/>
              <a:gd name="connsiteY2" fmla="*/ 671744 h 3036163"/>
              <a:gd name="connsiteX3" fmla="*/ 2195 w 102808"/>
              <a:gd name="connsiteY3" fmla="*/ 1294661 h 3036163"/>
              <a:gd name="connsiteX4" fmla="*/ 5154 w 102808"/>
              <a:gd name="connsiteY4" fmla="*/ 1766657 h 3036163"/>
              <a:gd name="connsiteX5" fmla="*/ 28828 w 102808"/>
              <a:gd name="connsiteY5" fmla="*/ 2379216 h 3036163"/>
              <a:gd name="connsiteX6" fmla="*/ 61379 w 102808"/>
              <a:gd name="connsiteY6" fmla="*/ 2741721 h 3036163"/>
              <a:gd name="connsiteX7" fmla="*/ 99849 w 102808"/>
              <a:gd name="connsiteY7" fmla="*/ 3036163 h 303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08" h="3036163">
                <a:moveTo>
                  <a:pt x="102808" y="0"/>
                </a:moveTo>
                <a:cubicBezTo>
                  <a:pt x="87272" y="93462"/>
                  <a:pt x="71736" y="186925"/>
                  <a:pt x="59899" y="298882"/>
                </a:cubicBezTo>
                <a:cubicBezTo>
                  <a:pt x="48062" y="410839"/>
                  <a:pt x="41404" y="505781"/>
                  <a:pt x="31787" y="671744"/>
                </a:cubicBezTo>
                <a:cubicBezTo>
                  <a:pt x="22170" y="837707"/>
                  <a:pt x="6634" y="1112176"/>
                  <a:pt x="2195" y="1294661"/>
                </a:cubicBezTo>
                <a:cubicBezTo>
                  <a:pt x="-2244" y="1477146"/>
                  <a:pt x="715" y="1585898"/>
                  <a:pt x="5154" y="1766657"/>
                </a:cubicBezTo>
                <a:cubicBezTo>
                  <a:pt x="9593" y="1947416"/>
                  <a:pt x="19457" y="2216705"/>
                  <a:pt x="28828" y="2379216"/>
                </a:cubicBezTo>
                <a:cubicBezTo>
                  <a:pt x="38199" y="2541727"/>
                  <a:pt x="49542" y="2632230"/>
                  <a:pt x="61379" y="2741721"/>
                </a:cubicBezTo>
                <a:cubicBezTo>
                  <a:pt x="73216" y="2851212"/>
                  <a:pt x="86532" y="2943687"/>
                  <a:pt x="99849" y="3036163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3B994D-3ACD-43A9-B705-CFB0B0124C60}"/>
                  </a:ext>
                </a:extLst>
              </p14:cNvPr>
              <p14:cNvContentPartPr/>
              <p14:nvPr/>
            </p14:nvContentPartPr>
            <p14:xfrm>
              <a:off x="4018270" y="246479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3B994D-3ACD-43A9-B705-CFB0B0124C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82630" y="24287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F1C5D71-230F-4EBE-B9EF-028B09CFCC86}"/>
                  </a:ext>
                </a:extLst>
              </p14:cNvPr>
              <p14:cNvContentPartPr/>
              <p14:nvPr/>
            </p14:nvContentPartPr>
            <p14:xfrm>
              <a:off x="4052252" y="355528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F1C5D71-230F-4EBE-B9EF-028B09CFCC8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16612" y="351928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4571010-2F56-4A74-BF4A-B349386CC19D}"/>
              </a:ext>
            </a:extLst>
          </p:cNvPr>
          <p:cNvSpPr/>
          <p:nvPr/>
        </p:nvSpPr>
        <p:spPr>
          <a:xfrm>
            <a:off x="3949083" y="1802167"/>
            <a:ext cx="104890" cy="3040602"/>
          </a:xfrm>
          <a:custGeom>
            <a:avLst/>
            <a:gdLst>
              <a:gd name="connsiteX0" fmla="*/ 0 w 104890"/>
              <a:gd name="connsiteY0" fmla="*/ 0 h 3040602"/>
              <a:gd name="connsiteX1" fmla="*/ 39950 w 104890"/>
              <a:gd name="connsiteY1" fmla="*/ 298882 h 3040602"/>
              <a:gd name="connsiteX2" fmla="*/ 69542 w 104890"/>
              <a:gd name="connsiteY2" fmla="*/ 662866 h 3040602"/>
              <a:gd name="connsiteX3" fmla="*/ 100614 w 104890"/>
              <a:gd name="connsiteY3" fmla="*/ 1291701 h 3040602"/>
              <a:gd name="connsiteX4" fmla="*/ 102094 w 104890"/>
              <a:gd name="connsiteY4" fmla="*/ 1751860 h 3040602"/>
              <a:gd name="connsiteX5" fmla="*/ 76940 w 104890"/>
              <a:gd name="connsiteY5" fmla="*/ 2376256 h 3040602"/>
              <a:gd name="connsiteX6" fmla="*/ 41430 w 104890"/>
              <a:gd name="connsiteY6" fmla="*/ 2749118 h 3040602"/>
              <a:gd name="connsiteX7" fmla="*/ 2960 w 104890"/>
              <a:gd name="connsiteY7" fmla="*/ 3040602 h 304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890" h="3040602">
                <a:moveTo>
                  <a:pt x="0" y="0"/>
                </a:moveTo>
                <a:cubicBezTo>
                  <a:pt x="14180" y="94202"/>
                  <a:pt x="28360" y="188404"/>
                  <a:pt x="39950" y="298882"/>
                </a:cubicBezTo>
                <a:cubicBezTo>
                  <a:pt x="51540" y="409360"/>
                  <a:pt x="59431" y="497396"/>
                  <a:pt x="69542" y="662866"/>
                </a:cubicBezTo>
                <a:cubicBezTo>
                  <a:pt x="79653" y="828336"/>
                  <a:pt x="95189" y="1110202"/>
                  <a:pt x="100614" y="1291701"/>
                </a:cubicBezTo>
                <a:cubicBezTo>
                  <a:pt x="106039" y="1473200"/>
                  <a:pt x="106040" y="1571101"/>
                  <a:pt x="102094" y="1751860"/>
                </a:cubicBezTo>
                <a:cubicBezTo>
                  <a:pt x="98148" y="1932619"/>
                  <a:pt x="87051" y="2210046"/>
                  <a:pt x="76940" y="2376256"/>
                </a:cubicBezTo>
                <a:cubicBezTo>
                  <a:pt x="66829" y="2542466"/>
                  <a:pt x="53760" y="2638394"/>
                  <a:pt x="41430" y="2749118"/>
                </a:cubicBezTo>
                <a:cubicBezTo>
                  <a:pt x="29100" y="2859842"/>
                  <a:pt x="16030" y="2950222"/>
                  <a:pt x="2960" y="3040602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E2C3B-7FB6-497C-9666-3E26805FE1E8}"/>
              </a:ext>
            </a:extLst>
          </p:cNvPr>
          <p:cNvSpPr/>
          <p:nvPr/>
        </p:nvSpPr>
        <p:spPr>
          <a:xfrm>
            <a:off x="3815918" y="1953087"/>
            <a:ext cx="104532" cy="2737282"/>
          </a:xfrm>
          <a:custGeom>
            <a:avLst/>
            <a:gdLst>
              <a:gd name="connsiteX0" fmla="*/ 0 w 104532"/>
              <a:gd name="connsiteY0" fmla="*/ 0 h 2737282"/>
              <a:gd name="connsiteX1" fmla="*/ 50307 w 104532"/>
              <a:gd name="connsiteY1" fmla="*/ 328474 h 2737282"/>
              <a:gd name="connsiteX2" fmla="*/ 99134 w 104532"/>
              <a:gd name="connsiteY2" fmla="*/ 756082 h 2737282"/>
              <a:gd name="connsiteX3" fmla="*/ 97655 w 104532"/>
              <a:gd name="connsiteY3" fmla="*/ 1994517 h 2737282"/>
              <a:gd name="connsiteX4" fmla="*/ 48828 w 104532"/>
              <a:gd name="connsiteY4" fmla="*/ 2410288 h 2737282"/>
              <a:gd name="connsiteX5" fmla="*/ 0 w 104532"/>
              <a:gd name="connsiteY5" fmla="*/ 2737282 h 273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32" h="2737282">
                <a:moveTo>
                  <a:pt x="0" y="0"/>
                </a:moveTo>
                <a:cubicBezTo>
                  <a:pt x="16892" y="101230"/>
                  <a:pt x="33785" y="202460"/>
                  <a:pt x="50307" y="328474"/>
                </a:cubicBezTo>
                <a:cubicBezTo>
                  <a:pt x="66829" y="454488"/>
                  <a:pt x="91243" y="478408"/>
                  <a:pt x="99134" y="756082"/>
                </a:cubicBezTo>
                <a:cubicBezTo>
                  <a:pt x="107025" y="1033756"/>
                  <a:pt x="106039" y="1718816"/>
                  <a:pt x="97655" y="1994517"/>
                </a:cubicBezTo>
                <a:cubicBezTo>
                  <a:pt x="89271" y="2270218"/>
                  <a:pt x="65104" y="2286494"/>
                  <a:pt x="48828" y="2410288"/>
                </a:cubicBezTo>
                <a:cubicBezTo>
                  <a:pt x="32552" y="2534082"/>
                  <a:pt x="16276" y="2635682"/>
                  <a:pt x="0" y="2737282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60ACF35-E56E-476D-A116-A5E0567710FB}"/>
              </a:ext>
            </a:extLst>
          </p:cNvPr>
          <p:cNvSpPr/>
          <p:nvPr/>
        </p:nvSpPr>
        <p:spPr>
          <a:xfrm>
            <a:off x="3688672" y="2130641"/>
            <a:ext cx="155748" cy="2376256"/>
          </a:xfrm>
          <a:custGeom>
            <a:avLst/>
            <a:gdLst>
              <a:gd name="connsiteX0" fmla="*/ 0 w 155748"/>
              <a:gd name="connsiteY0" fmla="*/ 0 h 2376256"/>
              <a:gd name="connsiteX1" fmla="*/ 71021 w 155748"/>
              <a:gd name="connsiteY1" fmla="*/ 352147 h 2376256"/>
              <a:gd name="connsiteX2" fmla="*/ 149441 w 155748"/>
              <a:gd name="connsiteY2" fmla="*/ 883328 h 2376256"/>
              <a:gd name="connsiteX3" fmla="*/ 142043 w 155748"/>
              <a:gd name="connsiteY3" fmla="*/ 1500326 h 2376256"/>
              <a:gd name="connsiteX4" fmla="*/ 71021 w 155748"/>
              <a:gd name="connsiteY4" fmla="*/ 2037425 h 2376256"/>
              <a:gd name="connsiteX5" fmla="*/ 2959 w 155748"/>
              <a:gd name="connsiteY5" fmla="*/ 2376256 h 23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748" h="2376256">
                <a:moveTo>
                  <a:pt x="0" y="0"/>
                </a:moveTo>
                <a:cubicBezTo>
                  <a:pt x="23057" y="102463"/>
                  <a:pt x="46114" y="204926"/>
                  <a:pt x="71021" y="352147"/>
                </a:cubicBezTo>
                <a:cubicBezTo>
                  <a:pt x="95928" y="499368"/>
                  <a:pt x="137604" y="691965"/>
                  <a:pt x="149441" y="883328"/>
                </a:cubicBezTo>
                <a:cubicBezTo>
                  <a:pt x="161278" y="1074691"/>
                  <a:pt x="155113" y="1307977"/>
                  <a:pt x="142043" y="1500326"/>
                </a:cubicBezTo>
                <a:cubicBezTo>
                  <a:pt x="128973" y="1692676"/>
                  <a:pt x="94202" y="1891437"/>
                  <a:pt x="71021" y="2037425"/>
                </a:cubicBezTo>
                <a:cubicBezTo>
                  <a:pt x="47840" y="2183413"/>
                  <a:pt x="25399" y="2279834"/>
                  <a:pt x="2959" y="2376256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24B1EEE-3BDB-4E24-AABB-3EBDAA611A66}"/>
              </a:ext>
            </a:extLst>
          </p:cNvPr>
          <p:cNvSpPr/>
          <p:nvPr/>
        </p:nvSpPr>
        <p:spPr>
          <a:xfrm>
            <a:off x="3588058" y="2317072"/>
            <a:ext cx="101446" cy="2015231"/>
          </a:xfrm>
          <a:custGeom>
            <a:avLst/>
            <a:gdLst>
              <a:gd name="connsiteX0" fmla="*/ 0 w 101446"/>
              <a:gd name="connsiteY0" fmla="*/ 0 h 2015231"/>
              <a:gd name="connsiteX1" fmla="*/ 90257 w 101446"/>
              <a:gd name="connsiteY1" fmla="*/ 380260 h 2015231"/>
              <a:gd name="connsiteX2" fmla="*/ 90257 w 101446"/>
              <a:gd name="connsiteY2" fmla="*/ 1633491 h 2015231"/>
              <a:gd name="connsiteX3" fmla="*/ 1480 w 101446"/>
              <a:gd name="connsiteY3" fmla="*/ 2015231 h 20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6" h="2015231">
                <a:moveTo>
                  <a:pt x="0" y="0"/>
                </a:moveTo>
                <a:cubicBezTo>
                  <a:pt x="37607" y="54006"/>
                  <a:pt x="75214" y="108012"/>
                  <a:pt x="90257" y="380260"/>
                </a:cubicBezTo>
                <a:cubicBezTo>
                  <a:pt x="105300" y="652508"/>
                  <a:pt x="105053" y="1360996"/>
                  <a:pt x="90257" y="1633491"/>
                </a:cubicBezTo>
                <a:cubicBezTo>
                  <a:pt x="75461" y="1905986"/>
                  <a:pt x="38470" y="1960608"/>
                  <a:pt x="1480" y="2015231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CA4D41D-5C7E-4442-AD2F-B179802CA8FD}"/>
              </a:ext>
            </a:extLst>
          </p:cNvPr>
          <p:cNvSpPr/>
          <p:nvPr/>
        </p:nvSpPr>
        <p:spPr>
          <a:xfrm>
            <a:off x="3503720" y="2504983"/>
            <a:ext cx="104872" cy="1634970"/>
          </a:xfrm>
          <a:custGeom>
            <a:avLst/>
            <a:gdLst>
              <a:gd name="connsiteX0" fmla="*/ 0 w 104872"/>
              <a:gd name="connsiteY0" fmla="*/ 0 h 1634970"/>
              <a:gd name="connsiteX1" fmla="*/ 94696 w 104872"/>
              <a:gd name="connsiteY1" fmla="*/ 489751 h 1634970"/>
              <a:gd name="connsiteX2" fmla="*/ 91736 w 104872"/>
              <a:gd name="connsiteY2" fmla="*/ 1145219 h 1634970"/>
              <a:gd name="connsiteX3" fmla="*/ 1480 w 104872"/>
              <a:gd name="connsiteY3" fmla="*/ 1634970 h 16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72" h="1634970">
                <a:moveTo>
                  <a:pt x="0" y="0"/>
                </a:moveTo>
                <a:cubicBezTo>
                  <a:pt x="39703" y="149440"/>
                  <a:pt x="79407" y="298881"/>
                  <a:pt x="94696" y="489751"/>
                </a:cubicBezTo>
                <a:cubicBezTo>
                  <a:pt x="109985" y="680621"/>
                  <a:pt x="107272" y="954349"/>
                  <a:pt x="91736" y="1145219"/>
                </a:cubicBezTo>
                <a:cubicBezTo>
                  <a:pt x="76200" y="1336089"/>
                  <a:pt x="38840" y="1485529"/>
                  <a:pt x="1480" y="1634970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B0B2241-42FF-4580-A4D1-3EE6241880A8}"/>
              </a:ext>
            </a:extLst>
          </p:cNvPr>
          <p:cNvSpPr/>
          <p:nvPr/>
        </p:nvSpPr>
        <p:spPr>
          <a:xfrm>
            <a:off x="3430053" y="2714812"/>
            <a:ext cx="100339" cy="1208221"/>
          </a:xfrm>
          <a:custGeom>
            <a:avLst/>
            <a:gdLst>
              <a:gd name="connsiteX0" fmla="*/ 0 w 104872"/>
              <a:gd name="connsiteY0" fmla="*/ 0 h 1634970"/>
              <a:gd name="connsiteX1" fmla="*/ 94696 w 104872"/>
              <a:gd name="connsiteY1" fmla="*/ 489751 h 1634970"/>
              <a:gd name="connsiteX2" fmla="*/ 91736 w 104872"/>
              <a:gd name="connsiteY2" fmla="*/ 1145219 h 1634970"/>
              <a:gd name="connsiteX3" fmla="*/ 1480 w 104872"/>
              <a:gd name="connsiteY3" fmla="*/ 1634970 h 16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72" h="1634970">
                <a:moveTo>
                  <a:pt x="0" y="0"/>
                </a:moveTo>
                <a:cubicBezTo>
                  <a:pt x="39703" y="149440"/>
                  <a:pt x="79407" y="298881"/>
                  <a:pt x="94696" y="489751"/>
                </a:cubicBezTo>
                <a:cubicBezTo>
                  <a:pt x="109985" y="680621"/>
                  <a:pt x="107272" y="954349"/>
                  <a:pt x="91736" y="1145219"/>
                </a:cubicBezTo>
                <a:cubicBezTo>
                  <a:pt x="76200" y="1336089"/>
                  <a:pt x="38840" y="1485529"/>
                  <a:pt x="1480" y="1634970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14155A0-6F94-41B6-8697-1BB19AEDCDB8}"/>
              </a:ext>
            </a:extLst>
          </p:cNvPr>
          <p:cNvSpPr/>
          <p:nvPr/>
        </p:nvSpPr>
        <p:spPr>
          <a:xfrm>
            <a:off x="4641465" y="1953087"/>
            <a:ext cx="103650" cy="2731363"/>
          </a:xfrm>
          <a:custGeom>
            <a:avLst/>
            <a:gdLst>
              <a:gd name="connsiteX0" fmla="*/ 102170 w 103650"/>
              <a:gd name="connsiteY0" fmla="*/ 0 h 2731363"/>
              <a:gd name="connsiteX1" fmla="*/ 57782 w 103650"/>
              <a:gd name="connsiteY1" fmla="*/ 329954 h 2731363"/>
              <a:gd name="connsiteX2" fmla="*/ 4516 w 103650"/>
              <a:gd name="connsiteY2" fmla="*/ 759041 h 2731363"/>
              <a:gd name="connsiteX3" fmla="*/ 8954 w 103650"/>
              <a:gd name="connsiteY3" fmla="*/ 1991558 h 2731363"/>
              <a:gd name="connsiteX4" fmla="*/ 57782 w 103650"/>
              <a:gd name="connsiteY4" fmla="*/ 2411767 h 2731363"/>
              <a:gd name="connsiteX5" fmla="*/ 103650 w 103650"/>
              <a:gd name="connsiteY5" fmla="*/ 2731363 h 273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650" h="2731363">
                <a:moveTo>
                  <a:pt x="102170" y="0"/>
                </a:moveTo>
                <a:cubicBezTo>
                  <a:pt x="88114" y="101723"/>
                  <a:pt x="74058" y="203447"/>
                  <a:pt x="57782" y="329954"/>
                </a:cubicBezTo>
                <a:cubicBezTo>
                  <a:pt x="41506" y="456461"/>
                  <a:pt x="12654" y="482107"/>
                  <a:pt x="4516" y="759041"/>
                </a:cubicBezTo>
                <a:cubicBezTo>
                  <a:pt x="-3622" y="1035975"/>
                  <a:pt x="76" y="1716104"/>
                  <a:pt x="8954" y="1991558"/>
                </a:cubicBezTo>
                <a:cubicBezTo>
                  <a:pt x="17832" y="2267012"/>
                  <a:pt x="41999" y="2288466"/>
                  <a:pt x="57782" y="2411767"/>
                </a:cubicBezTo>
                <a:cubicBezTo>
                  <a:pt x="73565" y="2535068"/>
                  <a:pt x="88607" y="2633215"/>
                  <a:pt x="103650" y="2731363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E948EE9-615F-467B-AFF5-EB2B96A3931B}"/>
              </a:ext>
            </a:extLst>
          </p:cNvPr>
          <p:cNvSpPr/>
          <p:nvPr/>
        </p:nvSpPr>
        <p:spPr>
          <a:xfrm>
            <a:off x="4722059" y="2132120"/>
            <a:ext cx="148823" cy="2379216"/>
          </a:xfrm>
          <a:custGeom>
            <a:avLst/>
            <a:gdLst>
              <a:gd name="connsiteX0" fmla="*/ 142904 w 148823"/>
              <a:gd name="connsiteY0" fmla="*/ 0 h 2379216"/>
              <a:gd name="connsiteX1" fmla="*/ 80760 w 148823"/>
              <a:gd name="connsiteY1" fmla="*/ 353628 h 2379216"/>
              <a:gd name="connsiteX2" fmla="*/ 8259 w 148823"/>
              <a:gd name="connsiteY2" fmla="*/ 892206 h 2379216"/>
              <a:gd name="connsiteX3" fmla="*/ 9739 w 148823"/>
              <a:gd name="connsiteY3" fmla="*/ 1500327 h 2379216"/>
              <a:gd name="connsiteX4" fmla="*/ 80760 w 148823"/>
              <a:gd name="connsiteY4" fmla="*/ 2032987 h 2379216"/>
              <a:gd name="connsiteX5" fmla="*/ 148823 w 148823"/>
              <a:gd name="connsiteY5" fmla="*/ 2379216 h 237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23" h="2379216">
                <a:moveTo>
                  <a:pt x="142904" y="0"/>
                </a:moveTo>
                <a:cubicBezTo>
                  <a:pt x="123052" y="102463"/>
                  <a:pt x="103201" y="204927"/>
                  <a:pt x="80760" y="353628"/>
                </a:cubicBezTo>
                <a:cubicBezTo>
                  <a:pt x="58319" y="502329"/>
                  <a:pt x="20096" y="701090"/>
                  <a:pt x="8259" y="892206"/>
                </a:cubicBezTo>
                <a:cubicBezTo>
                  <a:pt x="-3578" y="1083322"/>
                  <a:pt x="-2345" y="1310197"/>
                  <a:pt x="9739" y="1500327"/>
                </a:cubicBezTo>
                <a:cubicBezTo>
                  <a:pt x="21822" y="1690457"/>
                  <a:pt x="57579" y="1886506"/>
                  <a:pt x="80760" y="2032987"/>
                </a:cubicBezTo>
                <a:cubicBezTo>
                  <a:pt x="103941" y="2179468"/>
                  <a:pt x="126382" y="2279342"/>
                  <a:pt x="148823" y="2379216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5D57EF-4D04-4D4D-8E6C-7A3D8553891C}"/>
              </a:ext>
            </a:extLst>
          </p:cNvPr>
          <p:cNvSpPr/>
          <p:nvPr/>
        </p:nvSpPr>
        <p:spPr>
          <a:xfrm>
            <a:off x="4879580" y="2317072"/>
            <a:ext cx="93395" cy="2012272"/>
          </a:xfrm>
          <a:custGeom>
            <a:avLst/>
            <a:gdLst>
              <a:gd name="connsiteX0" fmla="*/ 90436 w 93395"/>
              <a:gd name="connsiteY0" fmla="*/ 0 h 2012272"/>
              <a:gd name="connsiteX1" fmla="*/ 7577 w 93395"/>
              <a:gd name="connsiteY1" fmla="*/ 375821 h 2012272"/>
              <a:gd name="connsiteX2" fmla="*/ 13496 w 93395"/>
              <a:gd name="connsiteY2" fmla="*/ 1634971 h 2012272"/>
              <a:gd name="connsiteX3" fmla="*/ 93395 w 93395"/>
              <a:gd name="connsiteY3" fmla="*/ 2012272 h 20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95" h="2012272">
                <a:moveTo>
                  <a:pt x="90436" y="0"/>
                </a:moveTo>
                <a:cubicBezTo>
                  <a:pt x="55418" y="51663"/>
                  <a:pt x="20400" y="103326"/>
                  <a:pt x="7577" y="375821"/>
                </a:cubicBezTo>
                <a:cubicBezTo>
                  <a:pt x="-5246" y="648316"/>
                  <a:pt x="-807" y="1362229"/>
                  <a:pt x="13496" y="1634971"/>
                </a:cubicBezTo>
                <a:cubicBezTo>
                  <a:pt x="27799" y="1907713"/>
                  <a:pt x="60597" y="1959992"/>
                  <a:pt x="93395" y="2012272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5AE10DD-E838-4DDE-AC89-8908D4DA31B8}"/>
              </a:ext>
            </a:extLst>
          </p:cNvPr>
          <p:cNvSpPr/>
          <p:nvPr/>
        </p:nvSpPr>
        <p:spPr>
          <a:xfrm>
            <a:off x="4953596" y="2500544"/>
            <a:ext cx="111115" cy="1639409"/>
          </a:xfrm>
          <a:custGeom>
            <a:avLst/>
            <a:gdLst>
              <a:gd name="connsiteX0" fmla="*/ 103717 w 111115"/>
              <a:gd name="connsiteY0" fmla="*/ 0 h 1639409"/>
              <a:gd name="connsiteX1" fmla="*/ 10501 w 111115"/>
              <a:gd name="connsiteY1" fmla="*/ 500108 h 1639409"/>
              <a:gd name="connsiteX2" fmla="*/ 13460 w 111115"/>
              <a:gd name="connsiteY2" fmla="*/ 1157056 h 1639409"/>
              <a:gd name="connsiteX3" fmla="*/ 111115 w 111115"/>
              <a:gd name="connsiteY3" fmla="*/ 1639409 h 163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15" h="1639409">
                <a:moveTo>
                  <a:pt x="103717" y="0"/>
                </a:moveTo>
                <a:cubicBezTo>
                  <a:pt x="64630" y="153632"/>
                  <a:pt x="25544" y="307265"/>
                  <a:pt x="10501" y="500108"/>
                </a:cubicBezTo>
                <a:cubicBezTo>
                  <a:pt x="-4542" y="692951"/>
                  <a:pt x="-3309" y="967173"/>
                  <a:pt x="13460" y="1157056"/>
                </a:cubicBezTo>
                <a:cubicBezTo>
                  <a:pt x="30229" y="1346939"/>
                  <a:pt x="70672" y="1493174"/>
                  <a:pt x="111115" y="1639409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EF4A6EDC-5990-4CAE-8E9D-D485C31AC9ED}"/>
              </a:ext>
            </a:extLst>
          </p:cNvPr>
          <p:cNvSpPr/>
          <p:nvPr/>
        </p:nvSpPr>
        <p:spPr>
          <a:xfrm>
            <a:off x="5041862" y="2723419"/>
            <a:ext cx="95501" cy="1188039"/>
          </a:xfrm>
          <a:custGeom>
            <a:avLst/>
            <a:gdLst>
              <a:gd name="connsiteX0" fmla="*/ 103717 w 111115"/>
              <a:gd name="connsiteY0" fmla="*/ 0 h 1639409"/>
              <a:gd name="connsiteX1" fmla="*/ 10501 w 111115"/>
              <a:gd name="connsiteY1" fmla="*/ 500108 h 1639409"/>
              <a:gd name="connsiteX2" fmla="*/ 13460 w 111115"/>
              <a:gd name="connsiteY2" fmla="*/ 1157056 h 1639409"/>
              <a:gd name="connsiteX3" fmla="*/ 111115 w 111115"/>
              <a:gd name="connsiteY3" fmla="*/ 1639409 h 163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15" h="1639409">
                <a:moveTo>
                  <a:pt x="103717" y="0"/>
                </a:moveTo>
                <a:cubicBezTo>
                  <a:pt x="64630" y="153632"/>
                  <a:pt x="25544" y="307265"/>
                  <a:pt x="10501" y="500108"/>
                </a:cubicBezTo>
                <a:cubicBezTo>
                  <a:pt x="-4542" y="692951"/>
                  <a:pt x="-3309" y="967173"/>
                  <a:pt x="13460" y="1157056"/>
                </a:cubicBezTo>
                <a:cubicBezTo>
                  <a:pt x="30229" y="1346939"/>
                  <a:pt x="70672" y="1493174"/>
                  <a:pt x="111115" y="1639409"/>
                </a:cubicBezTo>
              </a:path>
            </a:pathLst>
          </a:custGeom>
          <a:noFill/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4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uhe</dc:creator>
  <cp:lastModifiedBy>George uhe</cp:lastModifiedBy>
  <cp:revision>10</cp:revision>
  <dcterms:created xsi:type="dcterms:W3CDTF">2020-10-13T22:41:01Z</dcterms:created>
  <dcterms:modified xsi:type="dcterms:W3CDTF">2020-10-14T00:44:19Z</dcterms:modified>
</cp:coreProperties>
</file>