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378"/>
    <a:srgbClr val="008E40"/>
    <a:srgbClr val="00A44A"/>
    <a:srgbClr val="E2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48" autoAdjust="0"/>
    <p:restoredTop sz="94660"/>
  </p:normalViewPr>
  <p:slideViewPr>
    <p:cSldViewPr snapToGrid="0">
      <p:cViewPr>
        <p:scale>
          <a:sx n="200" d="100"/>
          <a:sy n="200" d="100"/>
        </p:scale>
        <p:origin x="-3156" y="-2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7:50.4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8:58.507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37.146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40.746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43.981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9:02.663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9:05.146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9:10.362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9:32.843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9:35.195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9:55.346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9:56.844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9:06.500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06.500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08.417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09.853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12.12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18.930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21.080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23.250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26.550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29.456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33.670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9:09.048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36.560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39.757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44.282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48.233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55.119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30:56.834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4:17.592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25.087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26.539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36.826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9:11.482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40.86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43.081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44.81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49.93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5:55.854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6:10.01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6:12.049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6:16.10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6:19.45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47:09.0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9:18.956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07:07:45.31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0:41.2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0:44.03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0:53.137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0:59.274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14.91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7:53.66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20.42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22.611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25.161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31.163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33.89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36.985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44.487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48.948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1:57.847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2:02.139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7:59.41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2:05.909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13.33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15.56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20.40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21.88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23.56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25.45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27.96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30.48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31.92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8:01.0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33.54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35.31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37.14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40.7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42.29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44.14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47.78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48.8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51.05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53.21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8:04.3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54.89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56.38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57.6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4:59.18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01.99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15.15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16.2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17.46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19.75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21.53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8:06.09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22.9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25.24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29.78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31.27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33.1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37.96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40.55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42.67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44.79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46.90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8:38.927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53.3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55.36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56.89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5:59.01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6:03.86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6:05.36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6:12.94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6:54.836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6:56.985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00.944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8:52.289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03.378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05.944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09.127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11.614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13.666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15.500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31.609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37.630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40.272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41.951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18:55.743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50.090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56.633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7:58.202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02.756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08.657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17.691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24.887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26.821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30.873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2T22:28:33.810"/>
    </inkml:context>
    <inkml:brush xml:id="br0">
      <inkml:brushProperty name="width" value="0.35" units="cm"/>
      <inkml:brushProperty name="height" value="0.3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810C-CA54-4BD1-B834-D53866AD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873FB-83F5-430D-9A2F-FA164F892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7577A-46EC-49C5-9AEE-0DCC27F3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29DF-D3C3-48FA-8F4C-B877D1B3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A95E-0F83-4A44-98EB-31CDF62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4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A4D8-E5FC-4112-A5B7-8A8662AD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063F3-71FF-4F70-B96F-E62BB76B4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E5D-F388-4FDB-87A6-30EEDC8B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E3B1-152A-43E4-ADEF-FF01AF66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29F9-5AD2-446B-A27E-420407CB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83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55D09-16F8-4185-BB09-99B4D325F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17E27-F245-4AB9-84C7-833D72AF9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1B0E-0E67-46D0-9635-281D6FC2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A9D1-E9A3-498C-AF21-C24455E7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CDD2-6D3C-4E30-BF89-E300629C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6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F857-3271-43EB-9BE8-D5D20508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38F0-3668-4D8A-8C83-CEC9DEA3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E3A4-3E20-4C8D-97AD-F49E06C5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376E-72C2-468F-B6D6-D002D587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A178-6C54-435A-947D-EA29201E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65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AF5B-D53F-4513-8EDE-A8137BBB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64C3-5AAD-45ED-B7EB-51D4EDCD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BFC5-33DB-4033-AF2A-9CC8DA95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7463-D1EB-43DF-9A04-8166D176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3ABD-8C79-4105-A904-F1EA52D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69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F006-B0CE-44C1-9C39-80B9214A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CEEF-A22E-49D5-BAA1-34B778C0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60D5B-0561-4683-AB93-25928C3A7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ADBF-3BB2-4BCC-A954-4594535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0EC21-B79A-4ADD-834B-23BFA344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FBBE5-E084-467A-9A32-A13B6EB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8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0B5F-E55A-4EB9-B57B-611DA0A4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3242F-A1EC-4582-842F-352A90F8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0A06-3CB3-45E9-9AB0-33949F77F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25784-A497-4344-86F1-7404FA4E2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9E632-9969-4F4D-B626-2CFE469A1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06F7-DDC8-4F11-B645-470B783F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50EC1-5C41-420C-A8A1-23AA01DF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45139-4F2E-496A-87CC-EDD661C2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63DD-1BBD-4D6B-899E-EE63BA43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D3CAC-11D3-41AE-AAA3-8FB8221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01562-8922-4D3F-BAAD-4EDE776A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7C594-0387-474B-8265-C5A1E1F6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5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CFBCA-5083-4BAF-959B-46D40437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8641C-EA49-4636-9096-F958E71F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29EFD-D694-4124-A02B-CFED75F6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8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88B1-6F5F-4C6F-AF92-25094BBC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88E3-EBED-4B1E-8879-5CF1269A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1625-3F55-4424-87D1-640222B83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B86A7-DA79-4715-8164-741499ED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50D4-3FE4-4A0A-A194-EC37F131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13F8-B787-4E02-849C-4AAFE0DD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A834-B046-4FB3-BE89-159FD82A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9D2A7-F797-4657-983F-2A9FBE1F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B112-A2D3-4B13-97C3-45AFC6D04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D2AB-F609-4497-8AE6-CF382B74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B5011-433E-475D-9420-10E5FFC4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AFA59-0ED7-490A-AD18-FF5DA858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60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EEDCB-1C0C-42B5-8DE2-EA9A775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4E6C-18F3-4A3E-A7EC-BD8B5906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D304-2DBE-4997-BA09-03D3C401E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D0F8-D782-419D-8A5F-C7E947172E0A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CC6C-66A4-4677-8643-4A8DD303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92D6-84B7-494D-A338-C3C5AEDA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1250-E4ED-46C2-BAEE-E05A2F80C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60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117" Type="http://schemas.openxmlformats.org/officeDocument/2006/relationships/customXml" Target="../ink/ink113.xml"/><Relationship Id="rId21" Type="http://schemas.openxmlformats.org/officeDocument/2006/relationships/customXml" Target="../ink/ink18.xml"/><Relationship Id="rId42" Type="http://schemas.openxmlformats.org/officeDocument/2006/relationships/customXml" Target="../ink/ink38.xml"/><Relationship Id="rId47" Type="http://schemas.openxmlformats.org/officeDocument/2006/relationships/customXml" Target="../ink/ink43.xml"/><Relationship Id="rId63" Type="http://schemas.openxmlformats.org/officeDocument/2006/relationships/customXml" Target="../ink/ink59.xml"/><Relationship Id="rId68" Type="http://schemas.openxmlformats.org/officeDocument/2006/relationships/customXml" Target="../ink/ink64.xml"/><Relationship Id="rId84" Type="http://schemas.openxmlformats.org/officeDocument/2006/relationships/customXml" Target="../ink/ink80.xml"/><Relationship Id="rId89" Type="http://schemas.openxmlformats.org/officeDocument/2006/relationships/customXml" Target="../ink/ink85.xml"/><Relationship Id="rId112" Type="http://schemas.openxmlformats.org/officeDocument/2006/relationships/customXml" Target="../ink/ink108.xml"/><Relationship Id="rId133" Type="http://schemas.openxmlformats.org/officeDocument/2006/relationships/customXml" Target="../ink/ink129.xml"/><Relationship Id="rId138" Type="http://schemas.openxmlformats.org/officeDocument/2006/relationships/customXml" Target="../ink/ink134.xml"/><Relationship Id="rId16" Type="http://schemas.openxmlformats.org/officeDocument/2006/relationships/customXml" Target="../ink/ink13.xml"/><Relationship Id="rId107" Type="http://schemas.openxmlformats.org/officeDocument/2006/relationships/customXml" Target="../ink/ink103.xml"/><Relationship Id="rId11" Type="http://schemas.openxmlformats.org/officeDocument/2006/relationships/customXml" Target="../ink/ink8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53" Type="http://schemas.openxmlformats.org/officeDocument/2006/relationships/customXml" Target="../ink/ink49.xml"/><Relationship Id="rId58" Type="http://schemas.openxmlformats.org/officeDocument/2006/relationships/customXml" Target="../ink/ink54.xml"/><Relationship Id="rId74" Type="http://schemas.openxmlformats.org/officeDocument/2006/relationships/customXml" Target="../ink/ink70.xml"/><Relationship Id="rId79" Type="http://schemas.openxmlformats.org/officeDocument/2006/relationships/customXml" Target="../ink/ink75.xml"/><Relationship Id="rId102" Type="http://schemas.openxmlformats.org/officeDocument/2006/relationships/customXml" Target="../ink/ink98.xml"/><Relationship Id="rId123" Type="http://schemas.openxmlformats.org/officeDocument/2006/relationships/customXml" Target="../ink/ink119.xml"/><Relationship Id="rId128" Type="http://schemas.openxmlformats.org/officeDocument/2006/relationships/customXml" Target="../ink/ink124.xml"/><Relationship Id="rId144" Type="http://schemas.openxmlformats.org/officeDocument/2006/relationships/customXml" Target="../ink/ink140.xml"/><Relationship Id="rId5" Type="http://schemas.openxmlformats.org/officeDocument/2006/relationships/customXml" Target="../ink/ink3.xml"/><Relationship Id="rId90" Type="http://schemas.openxmlformats.org/officeDocument/2006/relationships/customXml" Target="../ink/ink86.xml"/><Relationship Id="rId95" Type="http://schemas.openxmlformats.org/officeDocument/2006/relationships/customXml" Target="../ink/ink91.xml"/><Relationship Id="rId22" Type="http://schemas.openxmlformats.org/officeDocument/2006/relationships/customXml" Target="../ink/ink19.xml"/><Relationship Id="rId27" Type="http://schemas.openxmlformats.org/officeDocument/2006/relationships/customXml" Target="../ink/ink23.xml"/><Relationship Id="rId43" Type="http://schemas.openxmlformats.org/officeDocument/2006/relationships/customXml" Target="../ink/ink39.xml"/><Relationship Id="rId48" Type="http://schemas.openxmlformats.org/officeDocument/2006/relationships/customXml" Target="../ink/ink44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113" Type="http://schemas.openxmlformats.org/officeDocument/2006/relationships/customXml" Target="../ink/ink109.xml"/><Relationship Id="rId118" Type="http://schemas.openxmlformats.org/officeDocument/2006/relationships/customXml" Target="../ink/ink114.xml"/><Relationship Id="rId134" Type="http://schemas.openxmlformats.org/officeDocument/2006/relationships/customXml" Target="../ink/ink130.xml"/><Relationship Id="rId139" Type="http://schemas.openxmlformats.org/officeDocument/2006/relationships/customXml" Target="../ink/ink135.xml"/><Relationship Id="rId8" Type="http://schemas.openxmlformats.org/officeDocument/2006/relationships/customXml" Target="../ink/ink6.xml"/><Relationship Id="rId51" Type="http://schemas.openxmlformats.org/officeDocument/2006/relationships/customXml" Target="../ink/ink47.xml"/><Relationship Id="rId72" Type="http://schemas.openxmlformats.org/officeDocument/2006/relationships/customXml" Target="../ink/ink68.xml"/><Relationship Id="rId80" Type="http://schemas.openxmlformats.org/officeDocument/2006/relationships/customXml" Target="../ink/ink76.xml"/><Relationship Id="rId85" Type="http://schemas.openxmlformats.org/officeDocument/2006/relationships/customXml" Target="../ink/ink81.xml"/><Relationship Id="rId93" Type="http://schemas.openxmlformats.org/officeDocument/2006/relationships/customXml" Target="../ink/ink89.xml"/><Relationship Id="rId98" Type="http://schemas.openxmlformats.org/officeDocument/2006/relationships/customXml" Target="../ink/ink94.xml"/><Relationship Id="rId121" Type="http://schemas.openxmlformats.org/officeDocument/2006/relationships/customXml" Target="../ink/ink117.xml"/><Relationship Id="rId142" Type="http://schemas.openxmlformats.org/officeDocument/2006/relationships/customXml" Target="../ink/ink138.xml"/><Relationship Id="rId3" Type="http://schemas.openxmlformats.org/officeDocument/2006/relationships/image" Target="../media/image1.png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21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46" Type="http://schemas.openxmlformats.org/officeDocument/2006/relationships/customXml" Target="../ink/ink42.xml"/><Relationship Id="rId59" Type="http://schemas.openxmlformats.org/officeDocument/2006/relationships/customXml" Target="../ink/ink55.xml"/><Relationship Id="rId67" Type="http://schemas.openxmlformats.org/officeDocument/2006/relationships/customXml" Target="../ink/ink63.xml"/><Relationship Id="rId103" Type="http://schemas.openxmlformats.org/officeDocument/2006/relationships/customXml" Target="../ink/ink99.xml"/><Relationship Id="rId108" Type="http://schemas.openxmlformats.org/officeDocument/2006/relationships/customXml" Target="../ink/ink104.xml"/><Relationship Id="rId116" Type="http://schemas.openxmlformats.org/officeDocument/2006/relationships/customXml" Target="../ink/ink112.xml"/><Relationship Id="rId124" Type="http://schemas.openxmlformats.org/officeDocument/2006/relationships/customXml" Target="../ink/ink120.xml"/><Relationship Id="rId129" Type="http://schemas.openxmlformats.org/officeDocument/2006/relationships/customXml" Target="../ink/ink125.xml"/><Relationship Id="rId137" Type="http://schemas.openxmlformats.org/officeDocument/2006/relationships/customXml" Target="../ink/ink133.xml"/><Relationship Id="rId20" Type="http://schemas.openxmlformats.org/officeDocument/2006/relationships/customXml" Target="../ink/ink17.xml"/><Relationship Id="rId41" Type="http://schemas.openxmlformats.org/officeDocument/2006/relationships/customXml" Target="../ink/ink37.xml"/><Relationship Id="rId54" Type="http://schemas.openxmlformats.org/officeDocument/2006/relationships/customXml" Target="../ink/ink50.xml"/><Relationship Id="rId62" Type="http://schemas.openxmlformats.org/officeDocument/2006/relationships/customXml" Target="../ink/ink58.xml"/><Relationship Id="rId70" Type="http://schemas.openxmlformats.org/officeDocument/2006/relationships/customXml" Target="../ink/ink66.xml"/><Relationship Id="rId75" Type="http://schemas.openxmlformats.org/officeDocument/2006/relationships/customXml" Target="../ink/ink71.xml"/><Relationship Id="rId83" Type="http://schemas.openxmlformats.org/officeDocument/2006/relationships/customXml" Target="../ink/ink79.xml"/><Relationship Id="rId88" Type="http://schemas.openxmlformats.org/officeDocument/2006/relationships/customXml" Target="../ink/ink84.xml"/><Relationship Id="rId91" Type="http://schemas.openxmlformats.org/officeDocument/2006/relationships/customXml" Target="../ink/ink87.xml"/><Relationship Id="rId96" Type="http://schemas.openxmlformats.org/officeDocument/2006/relationships/customXml" Target="../ink/ink92.xml"/><Relationship Id="rId111" Type="http://schemas.openxmlformats.org/officeDocument/2006/relationships/customXml" Target="../ink/ink107.xml"/><Relationship Id="rId132" Type="http://schemas.openxmlformats.org/officeDocument/2006/relationships/customXml" Target="../ink/ink128.xml"/><Relationship Id="rId140" Type="http://schemas.openxmlformats.org/officeDocument/2006/relationships/customXml" Target="../ink/ink1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customXml" Target="../ink/ink12.xml"/><Relationship Id="rId23" Type="http://schemas.openxmlformats.org/officeDocument/2006/relationships/image" Target="../media/image3.png"/><Relationship Id="rId28" Type="http://schemas.openxmlformats.org/officeDocument/2006/relationships/customXml" Target="../ink/ink24.xml"/><Relationship Id="rId36" Type="http://schemas.openxmlformats.org/officeDocument/2006/relationships/customXml" Target="../ink/ink32.xml"/><Relationship Id="rId49" Type="http://schemas.openxmlformats.org/officeDocument/2006/relationships/customXml" Target="../ink/ink45.xml"/><Relationship Id="rId57" Type="http://schemas.openxmlformats.org/officeDocument/2006/relationships/customXml" Target="../ink/ink53.xml"/><Relationship Id="rId106" Type="http://schemas.openxmlformats.org/officeDocument/2006/relationships/customXml" Target="../ink/ink102.xml"/><Relationship Id="rId114" Type="http://schemas.openxmlformats.org/officeDocument/2006/relationships/customXml" Target="../ink/ink110.xml"/><Relationship Id="rId119" Type="http://schemas.openxmlformats.org/officeDocument/2006/relationships/customXml" Target="../ink/ink115.xml"/><Relationship Id="rId127" Type="http://schemas.openxmlformats.org/officeDocument/2006/relationships/customXml" Target="../ink/ink123.xml"/><Relationship Id="rId10" Type="http://schemas.openxmlformats.org/officeDocument/2006/relationships/image" Target="../media/image2.png"/><Relationship Id="rId31" Type="http://schemas.openxmlformats.org/officeDocument/2006/relationships/customXml" Target="../ink/ink27.xml"/><Relationship Id="rId44" Type="http://schemas.openxmlformats.org/officeDocument/2006/relationships/customXml" Target="../ink/ink40.xml"/><Relationship Id="rId52" Type="http://schemas.openxmlformats.org/officeDocument/2006/relationships/customXml" Target="../ink/ink48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73" Type="http://schemas.openxmlformats.org/officeDocument/2006/relationships/customXml" Target="../ink/ink69.xml"/><Relationship Id="rId78" Type="http://schemas.openxmlformats.org/officeDocument/2006/relationships/customXml" Target="../ink/ink74.xml"/><Relationship Id="rId81" Type="http://schemas.openxmlformats.org/officeDocument/2006/relationships/customXml" Target="../ink/ink77.xml"/><Relationship Id="rId86" Type="http://schemas.openxmlformats.org/officeDocument/2006/relationships/customXml" Target="../ink/ink82.xml"/><Relationship Id="rId94" Type="http://schemas.openxmlformats.org/officeDocument/2006/relationships/customXml" Target="../ink/ink90.xml"/><Relationship Id="rId99" Type="http://schemas.openxmlformats.org/officeDocument/2006/relationships/customXml" Target="../ink/ink95.xml"/><Relationship Id="rId101" Type="http://schemas.openxmlformats.org/officeDocument/2006/relationships/customXml" Target="../ink/ink97.xml"/><Relationship Id="rId122" Type="http://schemas.openxmlformats.org/officeDocument/2006/relationships/customXml" Target="../ink/ink118.xml"/><Relationship Id="rId130" Type="http://schemas.openxmlformats.org/officeDocument/2006/relationships/customXml" Target="../ink/ink126.xml"/><Relationship Id="rId135" Type="http://schemas.openxmlformats.org/officeDocument/2006/relationships/customXml" Target="../ink/ink131.xml"/><Relationship Id="rId143" Type="http://schemas.openxmlformats.org/officeDocument/2006/relationships/customXml" Target="../ink/ink13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9" Type="http://schemas.openxmlformats.org/officeDocument/2006/relationships/customXml" Target="../ink/ink35.xml"/><Relationship Id="rId109" Type="http://schemas.openxmlformats.org/officeDocument/2006/relationships/customXml" Target="../ink/ink105.xml"/><Relationship Id="rId34" Type="http://schemas.openxmlformats.org/officeDocument/2006/relationships/customXml" Target="../ink/ink30.xml"/><Relationship Id="rId50" Type="http://schemas.openxmlformats.org/officeDocument/2006/relationships/customXml" Target="../ink/ink46.xml"/><Relationship Id="rId55" Type="http://schemas.openxmlformats.org/officeDocument/2006/relationships/customXml" Target="../ink/ink51.xml"/><Relationship Id="rId76" Type="http://schemas.openxmlformats.org/officeDocument/2006/relationships/customXml" Target="../ink/ink72.xml"/><Relationship Id="rId97" Type="http://schemas.openxmlformats.org/officeDocument/2006/relationships/customXml" Target="../ink/ink93.xml"/><Relationship Id="rId104" Type="http://schemas.openxmlformats.org/officeDocument/2006/relationships/customXml" Target="../ink/ink100.xml"/><Relationship Id="rId120" Type="http://schemas.openxmlformats.org/officeDocument/2006/relationships/customXml" Target="../ink/ink116.xml"/><Relationship Id="rId125" Type="http://schemas.openxmlformats.org/officeDocument/2006/relationships/customXml" Target="../ink/ink121.xml"/><Relationship Id="rId141" Type="http://schemas.openxmlformats.org/officeDocument/2006/relationships/customXml" Target="../ink/ink137.xml"/><Relationship Id="rId7" Type="http://schemas.openxmlformats.org/officeDocument/2006/relationships/customXml" Target="../ink/ink5.xml"/><Relationship Id="rId71" Type="http://schemas.openxmlformats.org/officeDocument/2006/relationships/customXml" Target="../ink/ink67.xml"/><Relationship Id="rId92" Type="http://schemas.openxmlformats.org/officeDocument/2006/relationships/customXml" Target="../ink/ink88.xml"/><Relationship Id="rId2" Type="http://schemas.openxmlformats.org/officeDocument/2006/relationships/customXml" Target="../ink/ink1.xml"/><Relationship Id="rId29" Type="http://schemas.openxmlformats.org/officeDocument/2006/relationships/customXml" Target="../ink/ink25.xml"/><Relationship Id="rId24" Type="http://schemas.openxmlformats.org/officeDocument/2006/relationships/customXml" Target="../ink/ink20.xml"/><Relationship Id="rId40" Type="http://schemas.openxmlformats.org/officeDocument/2006/relationships/customXml" Target="../ink/ink36.xml"/><Relationship Id="rId45" Type="http://schemas.openxmlformats.org/officeDocument/2006/relationships/customXml" Target="../ink/ink41.xml"/><Relationship Id="rId66" Type="http://schemas.openxmlformats.org/officeDocument/2006/relationships/customXml" Target="../ink/ink62.xml"/><Relationship Id="rId87" Type="http://schemas.openxmlformats.org/officeDocument/2006/relationships/customXml" Target="../ink/ink83.xml"/><Relationship Id="rId110" Type="http://schemas.openxmlformats.org/officeDocument/2006/relationships/customXml" Target="../ink/ink106.xml"/><Relationship Id="rId115" Type="http://schemas.openxmlformats.org/officeDocument/2006/relationships/customXml" Target="../ink/ink111.xml"/><Relationship Id="rId131" Type="http://schemas.openxmlformats.org/officeDocument/2006/relationships/customXml" Target="../ink/ink127.xml"/><Relationship Id="rId136" Type="http://schemas.openxmlformats.org/officeDocument/2006/relationships/customXml" Target="../ink/ink132.xml"/><Relationship Id="rId61" Type="http://schemas.openxmlformats.org/officeDocument/2006/relationships/customXml" Target="../ink/ink57.xml"/><Relationship Id="rId82" Type="http://schemas.openxmlformats.org/officeDocument/2006/relationships/customXml" Target="../ink/ink78.xml"/><Relationship Id="rId19" Type="http://schemas.openxmlformats.org/officeDocument/2006/relationships/customXml" Target="../ink/ink16.xml"/><Relationship Id="rId14" Type="http://schemas.openxmlformats.org/officeDocument/2006/relationships/customXml" Target="../ink/ink11.xml"/><Relationship Id="rId30" Type="http://schemas.openxmlformats.org/officeDocument/2006/relationships/customXml" Target="../ink/ink26.xml"/><Relationship Id="rId35" Type="http://schemas.openxmlformats.org/officeDocument/2006/relationships/customXml" Target="../ink/ink31.xml"/><Relationship Id="rId56" Type="http://schemas.openxmlformats.org/officeDocument/2006/relationships/customXml" Target="../ink/ink52.xml"/><Relationship Id="rId77" Type="http://schemas.openxmlformats.org/officeDocument/2006/relationships/customXml" Target="../ink/ink73.xml"/><Relationship Id="rId100" Type="http://schemas.openxmlformats.org/officeDocument/2006/relationships/customXml" Target="../ink/ink96.xml"/><Relationship Id="rId105" Type="http://schemas.openxmlformats.org/officeDocument/2006/relationships/customXml" Target="../ink/ink101.xml"/><Relationship Id="rId126" Type="http://schemas.openxmlformats.org/officeDocument/2006/relationships/customXml" Target="../ink/ink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754F15-5FED-413D-B6A1-F2EBDF3D6DEC}"/>
              </a:ext>
            </a:extLst>
          </p:cNvPr>
          <p:cNvSpPr/>
          <p:nvPr/>
        </p:nvSpPr>
        <p:spPr>
          <a:xfrm>
            <a:off x="2947240" y="3408619"/>
            <a:ext cx="328773" cy="339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sz="9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8BDEA-BD6C-4C34-BA16-0F2D852F4768}"/>
              </a:ext>
            </a:extLst>
          </p:cNvPr>
          <p:cNvSpPr/>
          <p:nvPr/>
        </p:nvSpPr>
        <p:spPr>
          <a:xfrm>
            <a:off x="2930326" y="3347310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259F2-61FD-498E-8FD1-9B5E36FA3A2E}"/>
              </a:ext>
            </a:extLst>
          </p:cNvPr>
          <p:cNvSpPr/>
          <p:nvPr/>
        </p:nvSpPr>
        <p:spPr>
          <a:xfrm>
            <a:off x="6351409" y="3408615"/>
            <a:ext cx="328773" cy="339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sz="9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2BCE5-F9A0-4420-91EB-B4499B42FAA3}"/>
              </a:ext>
            </a:extLst>
          </p:cNvPr>
          <p:cNvSpPr/>
          <p:nvPr/>
        </p:nvSpPr>
        <p:spPr>
          <a:xfrm>
            <a:off x="6334496" y="3347307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36FE6-D11A-4CF8-992D-525538387929}"/>
              </a:ext>
            </a:extLst>
          </p:cNvPr>
          <p:cNvSpPr/>
          <p:nvPr/>
        </p:nvSpPr>
        <p:spPr>
          <a:xfrm>
            <a:off x="2561958" y="3049021"/>
            <a:ext cx="1099335" cy="105823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7FE23-ACF4-4329-8381-8CD3714DBA37}"/>
              </a:ext>
            </a:extLst>
          </p:cNvPr>
          <p:cNvSpPr/>
          <p:nvPr/>
        </p:nvSpPr>
        <p:spPr>
          <a:xfrm>
            <a:off x="5966129" y="3049021"/>
            <a:ext cx="1099335" cy="105823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9D6D7C-FBF7-49AA-A4CE-FD7492140F8A}"/>
              </a:ext>
            </a:extLst>
          </p:cNvPr>
          <p:cNvSpPr/>
          <p:nvPr/>
        </p:nvSpPr>
        <p:spPr>
          <a:xfrm>
            <a:off x="2165117" y="2659884"/>
            <a:ext cx="1893015" cy="18365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5D918-C246-4B88-91B8-18789CD72FD2}"/>
              </a:ext>
            </a:extLst>
          </p:cNvPr>
          <p:cNvSpPr/>
          <p:nvPr/>
        </p:nvSpPr>
        <p:spPr>
          <a:xfrm>
            <a:off x="5569287" y="2659884"/>
            <a:ext cx="1893015" cy="18365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834801-3B36-4FF2-928E-ABC88769D02F}"/>
              </a:ext>
            </a:extLst>
          </p:cNvPr>
          <p:cNvSpPr/>
          <p:nvPr/>
        </p:nvSpPr>
        <p:spPr>
          <a:xfrm>
            <a:off x="1776198" y="2334966"/>
            <a:ext cx="2661007" cy="248634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186759-E2EA-4B1C-AE5E-9CD6B0FCFE4E}"/>
              </a:ext>
            </a:extLst>
          </p:cNvPr>
          <p:cNvSpPr/>
          <p:nvPr/>
        </p:nvSpPr>
        <p:spPr>
          <a:xfrm>
            <a:off x="5185290" y="2334966"/>
            <a:ext cx="2661007" cy="248634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228FB4-7DC7-48A1-8A04-B983CA1DD6C7}"/>
              </a:ext>
            </a:extLst>
          </p:cNvPr>
          <p:cNvSpPr/>
          <p:nvPr/>
        </p:nvSpPr>
        <p:spPr>
          <a:xfrm>
            <a:off x="1377005" y="1923998"/>
            <a:ext cx="3459392" cy="33082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4702C3-D110-4829-94D5-1B5C79F03D74}"/>
              </a:ext>
            </a:extLst>
          </p:cNvPr>
          <p:cNvSpPr/>
          <p:nvPr/>
        </p:nvSpPr>
        <p:spPr>
          <a:xfrm>
            <a:off x="4786097" y="1923998"/>
            <a:ext cx="3459392" cy="33082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26B1DB-10B8-4513-B689-40594DE16D01}"/>
              </a:ext>
            </a:extLst>
          </p:cNvPr>
          <p:cNvSpPr/>
          <p:nvPr/>
        </p:nvSpPr>
        <p:spPr>
          <a:xfrm>
            <a:off x="988298" y="1527477"/>
            <a:ext cx="4232953" cy="411063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453AF2-86D1-4B02-842E-9F75B26840F0}"/>
              </a:ext>
            </a:extLst>
          </p:cNvPr>
          <p:cNvSpPr/>
          <p:nvPr/>
        </p:nvSpPr>
        <p:spPr>
          <a:xfrm>
            <a:off x="4399316" y="1522822"/>
            <a:ext cx="4232953" cy="411063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33BAA0-0D84-4243-A064-DACA67398073}"/>
              </a:ext>
            </a:extLst>
          </p:cNvPr>
          <p:cNvSpPr/>
          <p:nvPr/>
        </p:nvSpPr>
        <p:spPr>
          <a:xfrm>
            <a:off x="568554" y="1032714"/>
            <a:ext cx="5093414" cy="509085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280805-4F37-4DC8-BE5E-60C72669BEFF}"/>
              </a:ext>
            </a:extLst>
          </p:cNvPr>
          <p:cNvSpPr/>
          <p:nvPr/>
        </p:nvSpPr>
        <p:spPr>
          <a:xfrm>
            <a:off x="3969085" y="1032714"/>
            <a:ext cx="5093414" cy="509085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CB6614-8EE3-4316-B7D3-4B190086B362}"/>
                  </a:ext>
                </a:extLst>
              </p14:cNvPr>
              <p14:cNvContentPartPr/>
              <p14:nvPr/>
            </p14:nvContentPartPr>
            <p14:xfrm>
              <a:off x="4809109" y="167686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CB6614-8EE3-4316-B7D3-4B190086B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469" y="16138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495CBB0-46EE-4E27-B8FA-8387D9D3CFCE}"/>
                  </a:ext>
                </a:extLst>
              </p14:cNvPr>
              <p14:cNvContentPartPr/>
              <p14:nvPr/>
            </p14:nvContentPartPr>
            <p14:xfrm>
              <a:off x="4812709" y="236374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495CBB0-46EE-4E27-B8FA-8387D9D3C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069" y="23007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B83CFD-CBC2-4E05-96A3-66C590F5C489}"/>
                  </a:ext>
                </a:extLst>
              </p14:cNvPr>
              <p14:cNvContentPartPr/>
              <p14:nvPr/>
            </p14:nvContentPartPr>
            <p14:xfrm>
              <a:off x="4805509" y="327778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B83CFD-CBC2-4E05-96A3-66C590F5C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2509" y="32151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9EECFD-4A41-46CA-8F06-8E9E9A41C7E7}"/>
                  </a:ext>
                </a:extLst>
              </p14:cNvPr>
              <p14:cNvContentPartPr/>
              <p14:nvPr/>
            </p14:nvContentPartPr>
            <p14:xfrm>
              <a:off x="4812709" y="388258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9EECFD-4A41-46CA-8F06-8E9E9A41C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069" y="38199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FAED57-2001-4759-9B15-F4DEF73EF3A2}"/>
                  </a:ext>
                </a:extLst>
              </p14:cNvPr>
              <p14:cNvContentPartPr/>
              <p14:nvPr/>
            </p14:nvContentPartPr>
            <p14:xfrm>
              <a:off x="4819934" y="4804427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FAED57-2001-4759-9B15-F4DEF73EF3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6934" y="47414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F7264CA-4B1E-47DD-84B6-250A63135CB5}"/>
                  </a:ext>
                </a:extLst>
              </p14:cNvPr>
              <p14:cNvContentPartPr/>
              <p14:nvPr/>
            </p14:nvContentPartPr>
            <p14:xfrm>
              <a:off x="4816334" y="5455307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F7264CA-4B1E-47DD-84B6-250A63135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3334" y="53926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3015F3-D7B1-448B-90B0-0D814EEBA30F}"/>
                  </a:ext>
                </a:extLst>
              </p14:cNvPr>
              <p14:cNvContentPartPr/>
              <p14:nvPr/>
            </p14:nvContentPartPr>
            <p14:xfrm>
              <a:off x="4983547" y="532033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3015F3-D7B1-448B-90B0-0D814EEBA3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47" y="52576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A14027F-350D-4349-AF03-1AB4A93D1378}"/>
                  </a:ext>
                </a:extLst>
              </p14:cNvPr>
              <p14:cNvContentPartPr/>
              <p14:nvPr/>
            </p14:nvContentPartPr>
            <p14:xfrm>
              <a:off x="5246707" y="498589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A14027F-350D-4349-AF03-1AB4A93D13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67" y="49228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D33B960-5CFB-48EA-AEA6-9B9E3D56736C}"/>
                  </a:ext>
                </a:extLst>
              </p14:cNvPr>
              <p14:cNvContentPartPr/>
              <p14:nvPr/>
            </p14:nvContentPartPr>
            <p14:xfrm>
              <a:off x="5431747" y="463741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D33B960-5CFB-48EA-AEA6-9B9E3D5673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9107" y="45744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DD16303-ECBE-4335-92EE-0AC8A0F7B4FD}"/>
                  </a:ext>
                </a:extLst>
              </p14:cNvPr>
              <p14:cNvContentPartPr/>
              <p14:nvPr/>
            </p14:nvContentPartPr>
            <p14:xfrm>
              <a:off x="5584747" y="420325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DD16303-ECBE-4335-92EE-0AC8A0F7B4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2107" y="414025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51A6B49-CB5A-4B62-A854-988D85C9140B}"/>
                  </a:ext>
                </a:extLst>
              </p14:cNvPr>
              <p14:cNvContentPartPr/>
              <p14:nvPr/>
            </p14:nvContentPartPr>
            <p14:xfrm>
              <a:off x="5591947" y="296125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51A6B49-CB5A-4B62-A854-988D85C914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8947" y="28986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05AB747-D988-4409-8599-0F9D27777F99}"/>
                  </a:ext>
                </a:extLst>
              </p14:cNvPr>
              <p14:cNvContentPartPr/>
              <p14:nvPr/>
            </p14:nvContentPartPr>
            <p14:xfrm>
              <a:off x="5452987" y="256273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05AB747-D988-4409-8599-0F9D27777F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0347" y="25000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919F0E5-8465-4310-BB3D-52F0D77B5185}"/>
                  </a:ext>
                </a:extLst>
              </p14:cNvPr>
              <p14:cNvContentPartPr/>
              <p14:nvPr/>
            </p14:nvContentPartPr>
            <p14:xfrm>
              <a:off x="5253907" y="219985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919F0E5-8465-4310-BB3D-52F0D77B51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90907" y="21372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B892FF-3997-4D2E-B82D-FA4E9C1C306E}"/>
                  </a:ext>
                </a:extLst>
              </p14:cNvPr>
              <p14:cNvContentPartPr/>
              <p14:nvPr/>
            </p14:nvContentPartPr>
            <p14:xfrm>
              <a:off x="4997612" y="186894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B892FF-3997-4D2E-B82D-FA4E9C1C30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34972" y="180594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781D2A6F-2C77-45CC-B0CF-20C4CC9A1DB4}"/>
              </a:ext>
            </a:extLst>
          </p:cNvPr>
          <p:cNvSpPr/>
          <p:nvPr/>
        </p:nvSpPr>
        <p:spPr>
          <a:xfrm>
            <a:off x="114301" y="649201"/>
            <a:ext cx="5981699" cy="58578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E93865-B511-46DB-8914-6E364007F919}"/>
              </a:ext>
            </a:extLst>
          </p:cNvPr>
          <p:cNvSpPr/>
          <p:nvPr/>
        </p:nvSpPr>
        <p:spPr>
          <a:xfrm>
            <a:off x="3524894" y="649201"/>
            <a:ext cx="5981699" cy="585787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F276434-BD1E-4197-AB3C-D9D0C7BEF463}"/>
                  </a:ext>
                </a:extLst>
              </p14:cNvPr>
              <p14:cNvContentPartPr/>
              <p14:nvPr/>
            </p14:nvContentPartPr>
            <p14:xfrm>
              <a:off x="4806793" y="1167568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F276434-BD1E-4197-AB3C-D9D0C7BEF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3793" y="11049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B3F3E30-176B-47CB-AC09-30CF6B19085C}"/>
                  </a:ext>
                </a:extLst>
              </p14:cNvPr>
              <p14:cNvContentPartPr/>
              <p14:nvPr/>
            </p14:nvContentPartPr>
            <p14:xfrm>
              <a:off x="4806714" y="5989783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B3F3E30-176B-47CB-AC09-30CF6B190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3714" y="59267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EFED78-C8F6-4F94-8725-C8E98E02EB63}"/>
                  </a:ext>
                </a:extLst>
              </p14:cNvPr>
              <p14:cNvContentPartPr/>
              <p14:nvPr/>
            </p14:nvContentPartPr>
            <p14:xfrm>
              <a:off x="4635540" y="1534891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EFED78-C8F6-4F94-8725-C8E98E02EB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2900" y="14718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DFA6E27-D90D-4505-A745-2B6FD8E2B022}"/>
                  </a:ext>
                </a:extLst>
              </p14:cNvPr>
              <p14:cNvContentPartPr/>
              <p14:nvPr/>
            </p14:nvContentPartPr>
            <p14:xfrm>
              <a:off x="4639031" y="5616481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DFA6E27-D90D-4505-A745-2B6FD8E2B0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6031" y="55534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AA4B23-8503-45B7-A637-8E9C96F0D25C}"/>
                  </a:ext>
                </a:extLst>
              </p14:cNvPr>
              <p14:cNvContentPartPr/>
              <p14:nvPr/>
            </p14:nvContentPartPr>
            <p14:xfrm>
              <a:off x="4629306" y="5847218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AA4B23-8503-45B7-A637-8E9C96F0D2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6306" y="57845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D2AD7EA-74E0-46DC-8E83-7CC5053E6D28}"/>
                  </a:ext>
                </a:extLst>
              </p14:cNvPr>
              <p14:cNvContentPartPr/>
              <p14:nvPr/>
            </p14:nvContentPartPr>
            <p14:xfrm>
              <a:off x="4322586" y="5571818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D2AD7EA-74E0-46DC-8E83-7CC5053E6D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9586" y="55091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904A837-5CF6-4726-ACC6-86F07CB6ACF3}"/>
                  </a:ext>
                </a:extLst>
              </p14:cNvPr>
              <p14:cNvContentPartPr/>
              <p14:nvPr/>
            </p14:nvContentPartPr>
            <p14:xfrm>
              <a:off x="4025226" y="5217578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904A837-5CF6-4726-ACC6-86F07CB6AC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2226" y="51545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BD22CB5-6B4D-46AF-8840-A59F5EDA7944}"/>
                  </a:ext>
                </a:extLst>
              </p14:cNvPr>
              <p14:cNvContentPartPr/>
              <p14:nvPr/>
            </p14:nvContentPartPr>
            <p14:xfrm>
              <a:off x="3832266" y="4863338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BD22CB5-6B4D-46AF-8840-A59F5EDA79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69266" y="480033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4EB8F9-EBC6-4AD9-9C24-FFD73E916CAF}"/>
                  </a:ext>
                </a:extLst>
              </p14:cNvPr>
              <p14:cNvContentPartPr/>
              <p14:nvPr/>
            </p14:nvContentPartPr>
            <p14:xfrm>
              <a:off x="3680346" y="4508738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4EB8F9-EBC6-4AD9-9C24-FFD73E916C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7346" y="44460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E3A520-A86E-4E22-BBF9-070192E88219}"/>
                  </a:ext>
                </a:extLst>
              </p14:cNvPr>
              <p14:cNvContentPartPr/>
              <p14:nvPr/>
            </p14:nvContentPartPr>
            <p14:xfrm>
              <a:off x="3582066" y="4135418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E3A520-A86E-4E22-BBF9-070192E882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19426" y="40727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FA6D41A-D37E-4608-86C0-4BA35C8FD289}"/>
                  </a:ext>
                </a:extLst>
              </p14:cNvPr>
              <p14:cNvContentPartPr/>
              <p14:nvPr/>
            </p14:nvContentPartPr>
            <p14:xfrm>
              <a:off x="3572762" y="3028286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FA6D41A-D37E-4608-86C0-4BA35C8FD2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9762" y="29652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040D3AE-CA05-4AD7-A84E-7BCE1E90319C}"/>
                  </a:ext>
                </a:extLst>
              </p14:cNvPr>
              <p14:cNvContentPartPr/>
              <p14:nvPr/>
            </p14:nvContentPartPr>
            <p14:xfrm>
              <a:off x="3680026" y="2673599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040D3AE-CA05-4AD7-A84E-7BCE1E9031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7386" y="26109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D30DA8E-DA62-41CC-AF35-1B3B478F4B66}"/>
                  </a:ext>
                </a:extLst>
              </p14:cNvPr>
              <p14:cNvContentPartPr/>
              <p14:nvPr/>
            </p14:nvContentPartPr>
            <p14:xfrm>
              <a:off x="3816106" y="2322599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D30DA8E-DA62-41CC-AF35-1B3B478F4B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3466" y="22599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56A21B0-412E-4020-9494-A019DBFB0C05}"/>
                  </a:ext>
                </a:extLst>
              </p14:cNvPr>
              <p14:cNvContentPartPr/>
              <p14:nvPr/>
            </p14:nvContentPartPr>
            <p14:xfrm>
              <a:off x="4018426" y="1971239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56A21B0-412E-4020-9494-A019DBFB0C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5786" y="1908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4B5DAE2-AE80-42E5-9CE9-36FBDF02B033}"/>
                  </a:ext>
                </a:extLst>
              </p14:cNvPr>
              <p14:cNvContentPartPr/>
              <p14:nvPr/>
            </p14:nvContentPartPr>
            <p14:xfrm>
              <a:off x="4290946" y="1623479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4B5DAE2-AE80-42E5-9CE9-36FBDF02B0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7946" y="15604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5F1D9FD-F4AF-470C-A4A4-DC2C73B9351D}"/>
                  </a:ext>
                </a:extLst>
              </p14:cNvPr>
              <p14:cNvContentPartPr/>
              <p14:nvPr/>
            </p14:nvContentPartPr>
            <p14:xfrm>
              <a:off x="4626106" y="1322519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5F1D9FD-F4AF-470C-A4A4-DC2C73B935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3106" y="12598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7E528B5-16B5-4D2E-AA31-FAF26CF60CE6}"/>
                  </a:ext>
                </a:extLst>
              </p14:cNvPr>
              <p14:cNvContentPartPr/>
              <p14:nvPr/>
            </p14:nvContentPartPr>
            <p14:xfrm>
              <a:off x="4499422" y="5135245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7E528B5-16B5-4D2E-AA31-FAF26CF60C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6782" y="50726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E307395-AE78-4971-9A71-9D36F39E5160}"/>
                  </a:ext>
                </a:extLst>
              </p14:cNvPr>
              <p14:cNvContentPartPr/>
              <p14:nvPr/>
            </p14:nvContentPartPr>
            <p14:xfrm>
              <a:off x="4161022" y="5369605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E307395-AE78-4971-9A71-9D36F39E5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382" y="53066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D3B1DE0-49A5-4BA1-90FD-56523C71753F}"/>
                  </a:ext>
                </a:extLst>
              </p14:cNvPr>
              <p14:cNvContentPartPr/>
              <p14:nvPr/>
            </p14:nvContentPartPr>
            <p14:xfrm>
              <a:off x="3933142" y="5040565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D3B1DE0-49A5-4BA1-90FD-56523C7175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502" y="4977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0A57169-3341-4922-B3CC-FFA8011F7A63}"/>
                  </a:ext>
                </a:extLst>
              </p14:cNvPr>
              <p14:cNvContentPartPr/>
              <p14:nvPr/>
            </p14:nvContentPartPr>
            <p14:xfrm>
              <a:off x="3734062" y="4676605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0A57169-3341-4922-B3CC-FFA8011F7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062" y="46139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602425E-844D-4E3E-9955-3DB38279AB77}"/>
                  </a:ext>
                </a:extLst>
              </p14:cNvPr>
              <p14:cNvContentPartPr/>
              <p14:nvPr/>
            </p14:nvContentPartPr>
            <p14:xfrm>
              <a:off x="3635782" y="4353685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602425E-844D-4E3E-9955-3DB38279A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142" y="42910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EBC3354-BB4D-40B1-B847-8B8CA4196262}"/>
                  </a:ext>
                </a:extLst>
              </p14:cNvPr>
              <p14:cNvContentPartPr/>
              <p14:nvPr/>
            </p14:nvContentPartPr>
            <p14:xfrm>
              <a:off x="3541102" y="3913765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EBC3354-BB4D-40B1-B847-8B8CA4196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8102" y="3851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1947246-A79F-4471-8B1C-37CEFD9C9A61}"/>
                  </a:ext>
                </a:extLst>
              </p14:cNvPr>
              <p14:cNvContentPartPr/>
              <p14:nvPr/>
            </p14:nvContentPartPr>
            <p14:xfrm>
              <a:off x="3537862" y="3256045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1947246-A79F-4471-8B1C-37CEFD9C9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5222" y="31930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5B3D5BE-C184-460C-9A47-D23EDB5E1676}"/>
                  </a:ext>
                </a:extLst>
              </p14:cNvPr>
              <p14:cNvContentPartPr/>
              <p14:nvPr/>
            </p14:nvContentPartPr>
            <p14:xfrm>
              <a:off x="3626379" y="2828783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5B3D5BE-C184-460C-9A47-D23EDB5E1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379" y="27657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774537E-3D87-45BE-8393-D7B895947F83}"/>
                  </a:ext>
                </a:extLst>
              </p14:cNvPr>
              <p14:cNvContentPartPr/>
              <p14:nvPr/>
            </p14:nvContentPartPr>
            <p14:xfrm>
              <a:off x="3736899" y="2490383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774537E-3D87-45BE-8393-D7B895947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4259" y="24273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B6C1736-A1DF-41D6-8D7B-093D846637EC}"/>
                  </a:ext>
                </a:extLst>
              </p14:cNvPr>
              <p14:cNvContentPartPr/>
              <p14:nvPr/>
            </p14:nvContentPartPr>
            <p14:xfrm>
              <a:off x="3923739" y="2126423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B6C1736-A1DF-41D6-8D7B-093D846637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099" y="20634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F648E98-4752-4060-8D91-D2C11CB8CA4F}"/>
                  </a:ext>
                </a:extLst>
              </p14:cNvPr>
              <p14:cNvContentPartPr/>
              <p14:nvPr/>
            </p14:nvContentPartPr>
            <p14:xfrm>
              <a:off x="4145139" y="1800623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F648E98-4752-4060-8D91-D2C11CB8C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499" y="17376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B38B781-0AE5-40D9-AC09-F33C85AA766B}"/>
                  </a:ext>
                </a:extLst>
              </p14:cNvPr>
              <p14:cNvContentPartPr/>
              <p14:nvPr/>
            </p14:nvContentPartPr>
            <p14:xfrm>
              <a:off x="4474539" y="1436663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B38B781-0AE5-40D9-AC09-F33C85AA7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539" y="13736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47B789-2A0D-4582-ABA1-DE9CB09C8209}"/>
                  </a:ext>
                </a:extLst>
              </p14:cNvPr>
              <p14:cNvContentPartPr/>
              <p14:nvPr/>
            </p14:nvContentPartPr>
            <p14:xfrm>
              <a:off x="5135491" y="1436516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47B789-2A0D-4582-ABA1-DE9CB09C82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2851" y="13738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3DC9F41-B607-4F2E-A20C-E2686B353658}"/>
                  </a:ext>
                </a:extLst>
              </p14:cNvPr>
              <p14:cNvContentPartPr/>
              <p14:nvPr/>
            </p14:nvContentPartPr>
            <p14:xfrm>
              <a:off x="5473891" y="1778156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3DC9F41-B607-4F2E-A20C-E2686B353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1251" y="17155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D24F326-6D54-47F8-B5CD-5A72B2888D7B}"/>
                  </a:ext>
                </a:extLst>
              </p14:cNvPr>
              <p14:cNvContentPartPr/>
              <p14:nvPr/>
            </p14:nvContentPartPr>
            <p14:xfrm>
              <a:off x="5705011" y="2123036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D24F326-6D54-47F8-B5CD-5A72B2888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2371" y="20603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81DF956-250B-464A-AFF1-15598B063A96}"/>
                  </a:ext>
                </a:extLst>
              </p14:cNvPr>
              <p14:cNvContentPartPr/>
              <p14:nvPr/>
            </p14:nvContentPartPr>
            <p14:xfrm>
              <a:off x="5891947" y="2480718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81DF956-250B-464A-AFF1-15598B063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947" y="24180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F4D4E8E-F30B-4DA4-AA19-A7C60FB6D74F}"/>
                  </a:ext>
                </a:extLst>
              </p14:cNvPr>
              <p14:cNvContentPartPr/>
              <p14:nvPr/>
            </p14:nvContentPartPr>
            <p14:xfrm>
              <a:off x="5996347" y="2819118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F4D4E8E-F30B-4DA4-AA19-A7C60FB6D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347" y="27564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8CF0ADE-73AD-4FB5-BF7E-8130A579BCC8}"/>
                  </a:ext>
                </a:extLst>
              </p14:cNvPr>
              <p14:cNvContentPartPr/>
              <p14:nvPr/>
            </p14:nvContentPartPr>
            <p14:xfrm>
              <a:off x="6084907" y="3265158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8CF0ADE-73AD-4FB5-BF7E-8130A579BC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1907" y="32025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D28B4AD-E487-4631-AD49-28E5E521888E}"/>
                  </a:ext>
                </a:extLst>
              </p14:cNvPr>
              <p14:cNvContentPartPr/>
              <p14:nvPr/>
            </p14:nvContentPartPr>
            <p14:xfrm>
              <a:off x="6075531" y="3917448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D28B4AD-E487-4631-AD49-28E5E5218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531" y="38544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5803CB8-E6D6-47E2-821D-2F1C5C0C055E}"/>
                  </a:ext>
                </a:extLst>
              </p14:cNvPr>
              <p14:cNvContentPartPr/>
              <p14:nvPr/>
            </p14:nvContentPartPr>
            <p14:xfrm>
              <a:off x="5996331" y="4335048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5803CB8-E6D6-47E2-821D-2F1C5C0C0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331" y="42720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5376E89-9624-44D9-AE1B-C92DF1F590D4}"/>
                  </a:ext>
                </a:extLst>
              </p14:cNvPr>
              <p14:cNvContentPartPr/>
              <p14:nvPr/>
            </p14:nvContentPartPr>
            <p14:xfrm>
              <a:off x="5882571" y="4670208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5376E89-9624-44D9-AE1B-C92DF1F590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9571" y="46072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D525BA0-FC8E-42EA-9426-FFA88DC54A6C}"/>
                  </a:ext>
                </a:extLst>
              </p14:cNvPr>
              <p14:cNvContentPartPr/>
              <p14:nvPr/>
            </p14:nvContentPartPr>
            <p14:xfrm>
              <a:off x="5695731" y="5033808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D525BA0-FC8E-42EA-9426-FFA88DC54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2731" y="49711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D11A59D-9069-4AE1-8D7E-6268E8025EA7}"/>
                  </a:ext>
                </a:extLst>
              </p14:cNvPr>
              <p14:cNvContentPartPr/>
              <p14:nvPr/>
            </p14:nvContentPartPr>
            <p14:xfrm>
              <a:off x="5467851" y="5359968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D11A59D-9069-4AE1-8D7E-6268E8025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211" y="52969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AFC9BC5-CBDC-4BCE-AD2B-32D6580EAE1B}"/>
                  </a:ext>
                </a:extLst>
              </p14:cNvPr>
              <p14:cNvContentPartPr/>
              <p14:nvPr/>
            </p14:nvContentPartPr>
            <p14:xfrm>
              <a:off x="5135571" y="5720688"/>
              <a:ext cx="360" cy="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AFC9BC5-CBDC-4BCE-AD2B-32D6580EA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2931" y="56576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A43FC01-B6E2-40BE-ADD8-6857E59603FE}"/>
                  </a:ext>
                </a:extLst>
              </p14:cNvPr>
              <p14:cNvContentPartPr/>
              <p14:nvPr/>
            </p14:nvContentPartPr>
            <p14:xfrm>
              <a:off x="4290829" y="4793452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A43FC01-B6E2-40BE-ADD8-6857E5960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829" y="473081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9B2C1BA-51CC-4726-AA22-6E7842E47CFA}"/>
                  </a:ext>
                </a:extLst>
              </p14:cNvPr>
              <p14:cNvContentPartPr/>
              <p14:nvPr/>
            </p14:nvContentPartPr>
            <p14:xfrm>
              <a:off x="4104349" y="4398172"/>
              <a:ext cx="360" cy="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9B2C1BA-51CC-4726-AA22-6E7842E47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1349" y="43355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32B336A-C7AB-4BAC-BE4C-2537601E033F}"/>
                  </a:ext>
                </a:extLst>
              </p14:cNvPr>
              <p14:cNvContentPartPr/>
              <p14:nvPr/>
            </p14:nvContentPartPr>
            <p14:xfrm>
              <a:off x="3990229" y="3917212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32B336A-C7AB-4BAC-BE4C-2537601E03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589" y="385457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9C7AE41-08A2-4025-9F2D-EB024C9FF1F6}"/>
                  </a:ext>
                </a:extLst>
              </p14:cNvPr>
              <p14:cNvContentPartPr/>
              <p14:nvPr/>
            </p14:nvContentPartPr>
            <p14:xfrm>
              <a:off x="3990229" y="3259132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9C7AE41-08A2-4025-9F2D-EB024C9FF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589" y="31961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751815E-3703-455D-936A-E1AC2C4DDB07}"/>
                  </a:ext>
                </a:extLst>
              </p14:cNvPr>
              <p14:cNvContentPartPr/>
              <p14:nvPr/>
            </p14:nvContentPartPr>
            <p14:xfrm>
              <a:off x="4104041" y="2749471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751815E-3703-455D-936A-E1AC2C4DD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1041" y="268683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EA4CC94-F8E3-4929-91C1-AF18E0E73A67}"/>
                  </a:ext>
                </a:extLst>
              </p14:cNvPr>
              <p14:cNvContentPartPr/>
              <p14:nvPr/>
            </p14:nvContentPartPr>
            <p14:xfrm>
              <a:off x="4278281" y="2360311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EA4CC94-F8E3-4929-91C1-AF18E0E73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5281" y="22976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68E59A0-E2A9-4FFC-9ED2-B3A3CC5DB086}"/>
                  </a:ext>
                </a:extLst>
              </p14:cNvPr>
              <p14:cNvContentPartPr/>
              <p14:nvPr/>
            </p14:nvContentPartPr>
            <p14:xfrm>
              <a:off x="4493561" y="2040991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68E59A0-E2A9-4FFC-9ED2-B3A3CC5DB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0561" y="19779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395F11-7ECC-4A96-8987-1D33DAB44AE7}"/>
                  </a:ext>
                </a:extLst>
              </p14:cNvPr>
              <p14:cNvContentPartPr/>
              <p14:nvPr/>
            </p14:nvContentPartPr>
            <p14:xfrm>
              <a:off x="5129321" y="2021911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395F11-7ECC-4A96-8987-1D33DAB44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6681" y="19589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911B1A-E84D-48F8-BF0D-273D80B9A431}"/>
                  </a:ext>
                </a:extLst>
              </p14:cNvPr>
              <p14:cNvContentPartPr/>
              <p14:nvPr/>
            </p14:nvContentPartPr>
            <p14:xfrm>
              <a:off x="5347841" y="2360311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911B1A-E84D-48F8-BF0D-273D80B9A4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4841" y="22976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6BD1299-D29D-42B7-A2E3-1CE0C0D8E89F}"/>
                  </a:ext>
                </a:extLst>
              </p14:cNvPr>
              <p14:cNvContentPartPr/>
              <p14:nvPr/>
            </p14:nvContentPartPr>
            <p14:xfrm>
              <a:off x="5521721" y="2755951"/>
              <a:ext cx="360" cy="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6BD1299-D29D-42B7-A2E3-1CE0C0D8E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8721" y="26933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640B4F-A5BC-4F7E-B218-DE21B5005B5A}"/>
                  </a:ext>
                </a:extLst>
              </p14:cNvPr>
              <p14:cNvContentPartPr/>
              <p14:nvPr/>
            </p14:nvContentPartPr>
            <p14:xfrm>
              <a:off x="5635349" y="3211661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640B4F-A5BC-4F7E-B218-DE21B5005B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709" y="31490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989040A-8885-4BAE-924E-0E87794BDECC}"/>
                  </a:ext>
                </a:extLst>
              </p14:cNvPr>
              <p14:cNvContentPartPr/>
              <p14:nvPr/>
            </p14:nvContentPartPr>
            <p14:xfrm>
              <a:off x="5638589" y="3933101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989040A-8885-4BAE-924E-0E87794BD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5949" y="38701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1B35EA1-BA2C-4F4F-8C72-DD57FB9DF865}"/>
                  </a:ext>
                </a:extLst>
              </p14:cNvPr>
              <p14:cNvContentPartPr/>
              <p14:nvPr/>
            </p14:nvContentPartPr>
            <p14:xfrm>
              <a:off x="5524829" y="4410821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1B35EA1-BA2C-4F4F-8C72-DD57FB9DF8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1829" y="43481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3A7115E-8F12-4F7E-B03E-F8093564A7D9}"/>
                  </a:ext>
                </a:extLst>
              </p14:cNvPr>
              <p14:cNvContentPartPr/>
              <p14:nvPr/>
            </p14:nvContentPartPr>
            <p14:xfrm>
              <a:off x="5353829" y="4815821"/>
              <a:ext cx="36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3A7115E-8F12-4F7E-B03E-F8093564A7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1189" y="47528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9EE4415-78B1-4C10-B4EC-A2ABB35F14A0}"/>
                  </a:ext>
                </a:extLst>
              </p14:cNvPr>
              <p14:cNvContentPartPr/>
              <p14:nvPr/>
            </p14:nvContentPartPr>
            <p14:xfrm>
              <a:off x="5129189" y="5132261"/>
              <a:ext cx="36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9EE4415-78B1-4C10-B4EC-A2ABB35F1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6189" y="50692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EFA1537-18DB-4AD5-877B-06990D777602}"/>
                  </a:ext>
                </a:extLst>
              </p14:cNvPr>
              <p14:cNvContentPartPr/>
              <p14:nvPr/>
            </p14:nvContentPartPr>
            <p14:xfrm>
              <a:off x="4591342" y="4429701"/>
              <a:ext cx="36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EFA1537-18DB-4AD5-877B-06990D777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702" y="43670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285EA1B-3F97-40E3-A804-B7540A3B7617}"/>
                  </a:ext>
                </a:extLst>
              </p14:cNvPr>
              <p14:cNvContentPartPr/>
              <p14:nvPr/>
            </p14:nvContentPartPr>
            <p14:xfrm>
              <a:off x="4410982" y="3815901"/>
              <a:ext cx="3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285EA1B-3F97-40E3-A804-B7540A3B7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342" y="37532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D40D88-BF46-4B7A-84CB-B6F8428E7772}"/>
                  </a:ext>
                </a:extLst>
              </p14:cNvPr>
              <p14:cNvContentPartPr/>
              <p14:nvPr/>
            </p14:nvContentPartPr>
            <p14:xfrm>
              <a:off x="4410982" y="3338181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D40D88-BF46-4B7A-84CB-B6F8428E7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342" y="32751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F0411EA-11BF-43C1-BF4D-7D4B2DA47283}"/>
                  </a:ext>
                </a:extLst>
              </p14:cNvPr>
              <p14:cNvContentPartPr/>
              <p14:nvPr/>
            </p14:nvContentPartPr>
            <p14:xfrm>
              <a:off x="4588462" y="2733741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F0411EA-11BF-43C1-BF4D-7D4B2DA47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5462" y="26711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E6712A4-7F14-46E4-B817-387BEAEB8ABD}"/>
                  </a:ext>
                </a:extLst>
              </p14:cNvPr>
              <p14:cNvContentPartPr/>
              <p14:nvPr/>
            </p14:nvContentPartPr>
            <p14:xfrm>
              <a:off x="5214558" y="3344530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E6712A4-7F14-46E4-B817-387BEAEB8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1918" y="32818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9568CE7-F685-4C4A-A023-0C2D77060E3A}"/>
                  </a:ext>
                </a:extLst>
              </p14:cNvPr>
              <p14:cNvContentPartPr/>
              <p14:nvPr/>
            </p14:nvContentPartPr>
            <p14:xfrm>
              <a:off x="5208438" y="3819010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9568CE7-F685-4C4A-A023-0C2D77060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5798" y="37563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6479889-2DF4-4DBF-9C76-2F68400E4DC3}"/>
                  </a:ext>
                </a:extLst>
              </p14:cNvPr>
              <p14:cNvContentPartPr/>
              <p14:nvPr/>
            </p14:nvContentPartPr>
            <p14:xfrm>
              <a:off x="5024874" y="2739986"/>
              <a:ext cx="360" cy="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6479889-2DF4-4DBF-9C76-2F68400E4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1874" y="267734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7ABAFED-0792-44FF-989C-FAF23C97CA52}"/>
                  </a:ext>
                </a:extLst>
              </p14:cNvPr>
              <p14:cNvContentPartPr/>
              <p14:nvPr/>
            </p14:nvContentPartPr>
            <p14:xfrm>
              <a:off x="4964573" y="1297412"/>
              <a:ext cx="360" cy="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7ABAFED-0792-44FF-989C-FAF23C97CA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1933" y="123441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D94FC2-E317-425D-8A2A-B4AECF6724EC}"/>
                  </a:ext>
                </a:extLst>
              </p14:cNvPr>
              <p14:cNvContentPartPr/>
              <p14:nvPr/>
            </p14:nvContentPartPr>
            <p14:xfrm>
              <a:off x="4325573" y="1917692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D94FC2-E317-425D-8A2A-B4AECF6724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2933" y="185469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B6B50C0-7C67-40FA-86BF-C197201331D2}"/>
                  </a:ext>
                </a:extLst>
              </p14:cNvPr>
              <p14:cNvContentPartPr/>
              <p14:nvPr/>
            </p14:nvContentPartPr>
            <p14:xfrm>
              <a:off x="4101001" y="2227674"/>
              <a:ext cx="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B6B50C0-7C67-40FA-86BF-C197201331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38361" y="2164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E976DE5-5625-40D8-920F-8014523259EF}"/>
                  </a:ext>
                </a:extLst>
              </p14:cNvPr>
              <p14:cNvContentPartPr/>
              <p14:nvPr/>
            </p14:nvContentPartPr>
            <p14:xfrm>
              <a:off x="3920641" y="2600994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E976DE5-5625-40D8-920F-8014523259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58001" y="2537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4B990E0-DCE9-423E-92AD-15C0031FD03F}"/>
                  </a:ext>
                </a:extLst>
              </p14:cNvPr>
              <p14:cNvContentPartPr/>
              <p14:nvPr/>
            </p14:nvContentPartPr>
            <p14:xfrm>
              <a:off x="3825849" y="2983732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4B990E0-DCE9-423E-92AD-15C0031FD0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2849" y="29207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10F17FC-5C48-4C0C-ABC6-A4147EBDDF15}"/>
                  </a:ext>
                </a:extLst>
              </p14:cNvPr>
              <p14:cNvContentPartPr/>
              <p14:nvPr/>
            </p14:nvContentPartPr>
            <p14:xfrm>
              <a:off x="3832084" y="4195434"/>
              <a:ext cx="360" cy="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10F17FC-5C48-4C0C-ABC6-A4147EBDDF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9444" y="413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7931F87-05FC-4BFA-96B7-5DF92079D98E}"/>
                  </a:ext>
                </a:extLst>
              </p14:cNvPr>
              <p14:cNvContentPartPr/>
              <p14:nvPr/>
            </p14:nvContentPartPr>
            <p14:xfrm>
              <a:off x="3930364" y="4562634"/>
              <a:ext cx="36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7931F87-05FC-4BFA-96B7-5DF92079D9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7364" y="449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5F8E8E2-7642-4674-8CAC-D04F491AF3EB}"/>
                  </a:ext>
                </a:extLst>
              </p14:cNvPr>
              <p14:cNvContentPartPr/>
              <p14:nvPr/>
            </p14:nvContentPartPr>
            <p14:xfrm>
              <a:off x="4116844" y="4913994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5F8E8E2-7642-4674-8CAC-D04F491AF3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3844" y="4850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BF68D50-02CE-43AF-9E69-24577AB860C3}"/>
                  </a:ext>
                </a:extLst>
              </p14:cNvPr>
              <p14:cNvContentPartPr/>
              <p14:nvPr/>
            </p14:nvContentPartPr>
            <p14:xfrm>
              <a:off x="4325644" y="5252394"/>
              <a:ext cx="360" cy="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BF68D50-02CE-43AF-9E69-24577AB860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2644" y="518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DE6BAF0-7952-4A75-A2A1-D35C7A82628E}"/>
                  </a:ext>
                </a:extLst>
              </p14:cNvPr>
              <p14:cNvContentPartPr/>
              <p14:nvPr/>
            </p14:nvContentPartPr>
            <p14:xfrm>
              <a:off x="4967937" y="5885154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DE6BAF0-7952-4A75-A2A1-D35C7A8262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5297" y="5822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620093B-DE38-485E-A233-D8718923702E}"/>
                  </a:ext>
                </a:extLst>
              </p14:cNvPr>
              <p14:cNvContentPartPr/>
              <p14:nvPr/>
            </p14:nvContentPartPr>
            <p14:xfrm>
              <a:off x="5312554" y="1626205"/>
              <a:ext cx="36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620093B-DE38-485E-A233-D87189237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49914" y="1563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B3DAB31-712E-4BEA-B72B-DD2FD0EDF716}"/>
                  </a:ext>
                </a:extLst>
              </p14:cNvPr>
              <p14:cNvContentPartPr/>
              <p14:nvPr/>
            </p14:nvContentPartPr>
            <p14:xfrm>
              <a:off x="4664194" y="2186365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B3DAB31-712E-4BEA-B72B-DD2FD0EDF7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1194" y="21237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5DA2619-7600-4847-AF08-D5D2AAD1A44F}"/>
                  </a:ext>
                </a:extLst>
              </p14:cNvPr>
              <p14:cNvContentPartPr/>
              <p14:nvPr/>
            </p14:nvContentPartPr>
            <p14:xfrm>
              <a:off x="4452154" y="2562925"/>
              <a:ext cx="360" cy="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5DA2619-7600-4847-AF08-D5D2AAD1A4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9514" y="25002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59CFE9B-2905-4AC6-8996-AA0BCA258D43}"/>
                  </a:ext>
                </a:extLst>
              </p14:cNvPr>
              <p14:cNvContentPartPr/>
              <p14:nvPr/>
            </p14:nvContentPartPr>
            <p14:xfrm>
              <a:off x="4284606" y="3012235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59CFE9B-2905-4AC6-8996-AA0BCA258D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21606" y="2949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960580F-BDE2-4910-A969-A90CB53F4C9C}"/>
                  </a:ext>
                </a:extLst>
              </p14:cNvPr>
              <p14:cNvContentPartPr/>
              <p14:nvPr/>
            </p14:nvContentPartPr>
            <p14:xfrm>
              <a:off x="4275114" y="4195439"/>
              <a:ext cx="360" cy="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960580F-BDE2-4910-A969-A90CB53F4C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2114" y="41327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EC0B939-3134-48AE-B291-D338A3763F8F}"/>
                  </a:ext>
                </a:extLst>
              </p14:cNvPr>
              <p14:cNvContentPartPr/>
              <p14:nvPr/>
            </p14:nvContentPartPr>
            <p14:xfrm>
              <a:off x="4445754" y="4629239"/>
              <a:ext cx="360" cy="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EC0B939-3134-48AE-B291-D338A3763F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3114" y="45662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C436CF0-BD3B-4942-8438-1FD3551E3B18}"/>
                  </a:ext>
                </a:extLst>
              </p14:cNvPr>
              <p14:cNvContentPartPr/>
              <p14:nvPr/>
            </p14:nvContentPartPr>
            <p14:xfrm>
              <a:off x="4667154" y="4986719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C436CF0-BD3B-4942-8438-1FD3551E3B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4514" y="49240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E28A381-086E-436F-B7F8-BC492F25E415}"/>
                  </a:ext>
                </a:extLst>
              </p14:cNvPr>
              <p14:cNvContentPartPr/>
              <p14:nvPr/>
            </p14:nvContentPartPr>
            <p14:xfrm>
              <a:off x="5315874" y="5568839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E28A381-086E-436F-B7F8-BC492F25E4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3234" y="55061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233FC85-CAA6-4C91-BC79-65A7549E2646}"/>
                  </a:ext>
                </a:extLst>
              </p14:cNvPr>
              <p14:cNvContentPartPr/>
              <p14:nvPr/>
            </p14:nvContentPartPr>
            <p14:xfrm>
              <a:off x="5597539" y="1964914"/>
              <a:ext cx="360" cy="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233FC85-CAA6-4C91-BC79-65A7549E26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4899" y="1901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E57F4B5-EA06-45ED-A2C6-50AB1AAD5656}"/>
                  </a:ext>
                </a:extLst>
              </p14:cNvPr>
              <p14:cNvContentPartPr/>
              <p14:nvPr/>
            </p14:nvContentPartPr>
            <p14:xfrm>
              <a:off x="4936219" y="2556754"/>
              <a:ext cx="360" cy="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E57F4B5-EA06-45ED-A2C6-50AB1AAD56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3579" y="24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2C2B9FE-8ABB-4411-969A-4C30BC5FFA07}"/>
                  </a:ext>
                </a:extLst>
              </p14:cNvPr>
              <p14:cNvContentPartPr/>
              <p14:nvPr/>
            </p14:nvContentPartPr>
            <p14:xfrm>
              <a:off x="4720939" y="2986954"/>
              <a:ext cx="360" cy="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2C2B9FE-8ABB-4411-969A-4C30BC5FFA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8299" y="2923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5B47C5C-9630-4023-BB18-1BBE49BD6AFB}"/>
                  </a:ext>
                </a:extLst>
              </p14:cNvPr>
              <p14:cNvContentPartPr/>
              <p14:nvPr/>
            </p14:nvContentPartPr>
            <p14:xfrm>
              <a:off x="4711579" y="4189354"/>
              <a:ext cx="360" cy="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5B47C5C-9630-4023-BB18-1BBE49BD6A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48579" y="4126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569C7A7-5E6C-4B45-BAC7-A2A588A1A1FB}"/>
                  </a:ext>
                </a:extLst>
              </p14:cNvPr>
              <p14:cNvContentPartPr/>
              <p14:nvPr/>
            </p14:nvContentPartPr>
            <p14:xfrm>
              <a:off x="4923619" y="4647994"/>
              <a:ext cx="360" cy="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569C7A7-5E6C-4B45-BAC7-A2A588A1A1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0979" y="458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0F5EA7C-EFBB-4AA0-B73D-E04A3EC25475}"/>
                  </a:ext>
                </a:extLst>
              </p14:cNvPr>
              <p14:cNvContentPartPr/>
              <p14:nvPr/>
            </p14:nvContentPartPr>
            <p14:xfrm>
              <a:off x="5597444" y="5211045"/>
              <a:ext cx="360" cy="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0F5EA7C-EFBB-4AA0-B73D-E04A3EC254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4804" y="5148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FF03661-1546-408D-8EF5-CEDF6722C839}"/>
                  </a:ext>
                </a:extLst>
              </p14:cNvPr>
              <p14:cNvContentPartPr/>
              <p14:nvPr/>
            </p14:nvContentPartPr>
            <p14:xfrm>
              <a:off x="5809484" y="4837725"/>
              <a:ext cx="36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FF03661-1546-408D-8EF5-CEDF6722C8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6844" y="47750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D1F98E5-43FA-42B5-8F2A-ED98510D4592}"/>
                  </a:ext>
                </a:extLst>
              </p14:cNvPr>
              <p14:cNvContentPartPr/>
              <p14:nvPr/>
            </p14:nvContentPartPr>
            <p14:xfrm>
              <a:off x="5119724" y="4230405"/>
              <a:ext cx="360" cy="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D1F98E5-43FA-42B5-8F2A-ED98510D45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7084" y="4167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58EC7D8-3966-4315-BB81-9D2C26A396D6}"/>
                  </a:ext>
                </a:extLst>
              </p14:cNvPr>
              <p14:cNvContentPartPr/>
              <p14:nvPr/>
            </p14:nvContentPartPr>
            <p14:xfrm>
              <a:off x="6050000" y="3059761"/>
              <a:ext cx="360" cy="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58EC7D8-3966-4315-BB81-9D2C26A396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7360" y="29971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FA03512-F470-4809-913A-CFEB40C352D4}"/>
                  </a:ext>
                </a:extLst>
              </p14:cNvPr>
              <p14:cNvContentPartPr/>
              <p14:nvPr/>
            </p14:nvContentPartPr>
            <p14:xfrm>
              <a:off x="5933000" y="2654761"/>
              <a:ext cx="360" cy="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FA03512-F470-4809-913A-CFEB40C352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70360" y="25917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0F29C1B-F34E-4DC8-866E-055DE9B910FC}"/>
                  </a:ext>
                </a:extLst>
              </p14:cNvPr>
              <p14:cNvContentPartPr/>
              <p14:nvPr/>
            </p14:nvContentPartPr>
            <p14:xfrm>
              <a:off x="5797088" y="2290912"/>
              <a:ext cx="36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0F29C1B-F34E-4DC8-866E-055DE9B910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4088" y="222791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03FC1FD-3C6F-4675-9A96-4E889EF84CA5}"/>
                  </a:ext>
                </a:extLst>
              </p14:cNvPr>
              <p14:cNvContentPartPr/>
              <p14:nvPr/>
            </p14:nvContentPartPr>
            <p14:xfrm>
              <a:off x="5936048" y="4521777"/>
              <a:ext cx="360" cy="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03FC1FD-3C6F-4675-9A96-4E889EF84C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73408" y="44587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A39EBB9-686C-41F9-9F65-8741F2A8D299}"/>
                  </a:ext>
                </a:extLst>
              </p14:cNvPr>
              <p14:cNvContentPartPr/>
              <p14:nvPr/>
            </p14:nvContentPartPr>
            <p14:xfrm>
              <a:off x="6049808" y="4138737"/>
              <a:ext cx="360" cy="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A39EBB9-686C-41F9-9F65-8741F2A8D2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7168" y="40757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7744C14-8EE3-4A88-B47E-9CF9F585DD27}"/>
                  </a:ext>
                </a:extLst>
              </p14:cNvPr>
              <p14:cNvContentPartPr/>
              <p14:nvPr/>
            </p14:nvContentPartPr>
            <p14:xfrm>
              <a:off x="4945627" y="1563113"/>
              <a:ext cx="360" cy="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7744C14-8EE3-4A88-B47E-9CF9F585D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2987" y="15004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79434BD-2B7E-4F95-B3F2-F33E629AF776}"/>
                  </a:ext>
                </a:extLst>
              </p14:cNvPr>
              <p14:cNvContentPartPr/>
              <p14:nvPr/>
            </p14:nvContentPartPr>
            <p14:xfrm>
              <a:off x="5290507" y="1907993"/>
              <a:ext cx="360" cy="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79434BD-2B7E-4F95-B3F2-F33E629AF7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7867" y="18453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977FACE-CE2E-40DC-A038-628C7383A432}"/>
                  </a:ext>
                </a:extLst>
              </p14:cNvPr>
              <p14:cNvContentPartPr/>
              <p14:nvPr/>
            </p14:nvContentPartPr>
            <p14:xfrm>
              <a:off x="4632427" y="1876313"/>
              <a:ext cx="36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977FACE-CE2E-40DC-A038-628C7383A4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9787" y="18133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94A3746-7A0F-4EF1-BEB2-3D0701C7E043}"/>
                  </a:ext>
                </a:extLst>
              </p14:cNvPr>
              <p14:cNvContentPartPr/>
              <p14:nvPr/>
            </p14:nvContentPartPr>
            <p14:xfrm>
              <a:off x="4382587" y="2192753"/>
              <a:ext cx="360" cy="3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94A3746-7A0F-4EF1-BEB2-3D0701C7E0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19947" y="21297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C8B3EA9-59A5-4596-A8B3-7B6E1E1FEAC6}"/>
                  </a:ext>
                </a:extLst>
              </p14:cNvPr>
              <p14:cNvContentPartPr/>
              <p14:nvPr/>
            </p14:nvContentPartPr>
            <p14:xfrm>
              <a:off x="4179907" y="2572553"/>
              <a:ext cx="36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C8B3EA9-59A5-4596-A8B3-7B6E1E1FEA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7267" y="25095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ECA173E-FDD2-4010-BB76-EEC73649C294}"/>
                  </a:ext>
                </a:extLst>
              </p14:cNvPr>
              <p14:cNvContentPartPr/>
              <p14:nvPr/>
            </p14:nvContentPartPr>
            <p14:xfrm>
              <a:off x="4040822" y="3018655"/>
              <a:ext cx="360" cy="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ECA173E-FDD2-4010-BB76-EEC73649C2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7822" y="29556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49DBE04-22B6-4D01-A769-3BF8122183C1}"/>
                  </a:ext>
                </a:extLst>
              </p14:cNvPr>
              <p14:cNvContentPartPr/>
              <p14:nvPr/>
            </p14:nvContentPartPr>
            <p14:xfrm>
              <a:off x="4040602" y="4186290"/>
              <a:ext cx="360" cy="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49DBE04-22B6-4D01-A769-3BF8122183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7962" y="41232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3B976A0-D9B1-42F7-90A8-956E8E95E495}"/>
                  </a:ext>
                </a:extLst>
              </p14:cNvPr>
              <p14:cNvContentPartPr/>
              <p14:nvPr/>
            </p14:nvContentPartPr>
            <p14:xfrm>
              <a:off x="4189642" y="4613250"/>
              <a:ext cx="360" cy="3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3B976A0-D9B1-42F7-90A8-956E8E95E4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26642" y="45506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FD040B7-CBD6-405A-934C-422F8E670D85}"/>
                  </a:ext>
                </a:extLst>
              </p14:cNvPr>
              <p14:cNvContentPartPr/>
              <p14:nvPr/>
            </p14:nvContentPartPr>
            <p14:xfrm>
              <a:off x="4379362" y="4973970"/>
              <a:ext cx="360" cy="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FD040B7-CBD6-405A-934C-422F8E670D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16722" y="49109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95493DA-93AA-438D-A49D-32EF35DD1BF6}"/>
                  </a:ext>
                </a:extLst>
              </p14:cNvPr>
              <p14:cNvContentPartPr/>
              <p14:nvPr/>
            </p14:nvContentPartPr>
            <p14:xfrm>
              <a:off x="4642026" y="5309365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95493DA-93AA-438D-A49D-32EF35DD1B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79026" y="52467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33542C6-2F54-491C-9432-84C158F9C76E}"/>
                  </a:ext>
                </a:extLst>
              </p14:cNvPr>
              <p14:cNvContentPartPr/>
              <p14:nvPr/>
            </p14:nvContentPartPr>
            <p14:xfrm>
              <a:off x="4971066" y="5603485"/>
              <a:ext cx="360" cy="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33542C6-2F54-491C-9432-84C158F9C7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8426" y="55408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C91A563-D2B9-4E07-9929-E00358F3EF52}"/>
                  </a:ext>
                </a:extLst>
              </p14:cNvPr>
              <p14:cNvContentPartPr/>
              <p14:nvPr/>
            </p14:nvContentPartPr>
            <p14:xfrm>
              <a:off x="4483753" y="4157633"/>
              <a:ext cx="360" cy="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C91A563-D2B9-4E07-9929-E00358F3EF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21113" y="409463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A9603A7-4BC2-4E61-9B7E-B775B67AFED5}"/>
                  </a:ext>
                </a:extLst>
              </p14:cNvPr>
              <p14:cNvContentPartPr/>
              <p14:nvPr/>
            </p14:nvContentPartPr>
            <p14:xfrm>
              <a:off x="4699033" y="4619513"/>
              <a:ext cx="360" cy="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A9603A7-4BC2-4E61-9B7E-B775B67AFE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36393" y="45568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9D9DED9-1DF4-41B0-92A9-E9F0E3A18629}"/>
                  </a:ext>
                </a:extLst>
              </p14:cNvPr>
              <p14:cNvContentPartPr/>
              <p14:nvPr/>
            </p14:nvContentPartPr>
            <p14:xfrm>
              <a:off x="4970833" y="4992833"/>
              <a:ext cx="360" cy="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9D9DED9-1DF4-41B0-92A9-E9F0E3A186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8193" y="49301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8D683AE-95E7-4D48-AB4A-49056E809B22}"/>
                  </a:ext>
                </a:extLst>
              </p14:cNvPr>
              <p14:cNvContentPartPr/>
              <p14:nvPr/>
            </p14:nvContentPartPr>
            <p14:xfrm>
              <a:off x="5287273" y="5255633"/>
              <a:ext cx="360" cy="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8D683AE-95E7-4D48-AB4A-49056E809B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4633" y="519263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F109E22-7213-4D72-A207-569931A53AF6}"/>
                  </a:ext>
                </a:extLst>
              </p14:cNvPr>
              <p14:cNvContentPartPr/>
              <p14:nvPr/>
            </p14:nvContentPartPr>
            <p14:xfrm>
              <a:off x="4486993" y="3002753"/>
              <a:ext cx="360" cy="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F109E22-7213-4D72-A207-569931A53A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23993" y="29401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A0CBC72-0C0F-4CEB-B4CB-55A238FF229D}"/>
                  </a:ext>
                </a:extLst>
              </p14:cNvPr>
              <p14:cNvContentPartPr/>
              <p14:nvPr/>
            </p14:nvContentPartPr>
            <p14:xfrm>
              <a:off x="4689313" y="2559953"/>
              <a:ext cx="360" cy="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A0CBC72-0C0F-4CEB-B4CB-55A238FF22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26673" y="24969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86299C3-2835-45A4-B272-71399041DD3E}"/>
                  </a:ext>
                </a:extLst>
              </p14:cNvPr>
              <p14:cNvContentPartPr/>
              <p14:nvPr/>
            </p14:nvContentPartPr>
            <p14:xfrm>
              <a:off x="4961833" y="2192753"/>
              <a:ext cx="360" cy="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86299C3-2835-45A4-B272-71399041DD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8833" y="213011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F60C03DD-D93A-4B30-916E-B65DB6EF1431}"/>
              </a:ext>
            </a:extLst>
          </p:cNvPr>
          <p:cNvSpPr txBox="1"/>
          <p:nvPr/>
        </p:nvSpPr>
        <p:spPr>
          <a:xfrm>
            <a:off x="8780386" y="146817"/>
            <a:ext cx="329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solidFill>
                  <a:schemeClr val="bg1"/>
                </a:solidFill>
                <a:highlight>
                  <a:srgbClr val="FF0000"/>
                </a:highlight>
              </a:rPr>
              <a:t>Constructive interference</a:t>
            </a:r>
          </a:p>
          <a:p>
            <a:pPr algn="r"/>
            <a:r>
              <a:rPr lang="en-AU" sz="1600" dirty="0">
                <a:solidFill>
                  <a:schemeClr val="bg1"/>
                </a:solidFill>
                <a:highlight>
                  <a:srgbClr val="0000FF"/>
                </a:highlight>
              </a:rPr>
              <a:t>Destructive interference of Speaker A</a:t>
            </a:r>
          </a:p>
          <a:p>
            <a:pPr algn="r"/>
            <a:r>
              <a:rPr lang="en-AU" sz="1600" dirty="0">
                <a:solidFill>
                  <a:schemeClr val="bg1"/>
                </a:solidFill>
                <a:highlight>
                  <a:srgbClr val="008000"/>
                </a:highlight>
              </a:rPr>
              <a:t>Destructive interference of Speaker B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D6C4185-326D-4041-96D8-57586146DC2D}"/>
              </a:ext>
            </a:extLst>
          </p:cNvPr>
          <p:cNvCxnSpPr/>
          <p:nvPr/>
        </p:nvCxnSpPr>
        <p:spPr>
          <a:xfrm>
            <a:off x="4805509" y="1167568"/>
            <a:ext cx="14425" cy="4822215"/>
          </a:xfrm>
          <a:prstGeom prst="line">
            <a:avLst/>
          </a:prstGeom>
          <a:ln w="254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F9AEBEB-CE1D-4409-AEF3-1C0E58DF41A7}"/>
                  </a:ext>
                </a:extLst>
              </p14:cNvPr>
              <p14:cNvContentPartPr/>
              <p14:nvPr/>
            </p14:nvContentPartPr>
            <p14:xfrm>
              <a:off x="5139623" y="3031509"/>
              <a:ext cx="360" cy="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F9AEBEB-CE1D-4409-AEF3-1C0E58DF41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6983" y="29685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3E3F0FF-CC0F-438F-A91D-7A111CBFCB27}"/>
                  </a:ext>
                </a:extLst>
              </p14:cNvPr>
              <p14:cNvContentPartPr/>
              <p14:nvPr/>
            </p14:nvContentPartPr>
            <p14:xfrm>
              <a:off x="5516441" y="2235593"/>
              <a:ext cx="360" cy="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3E3F0FF-CC0F-438F-A91D-7A111CBFCB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3801" y="21729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1DDAE9C-FBB8-408B-A744-94C2D6E6D318}"/>
                  </a:ext>
                </a:extLst>
              </p14:cNvPr>
              <p14:cNvContentPartPr/>
              <p14:nvPr/>
            </p14:nvContentPartPr>
            <p14:xfrm>
              <a:off x="5173361" y="2542313"/>
              <a:ext cx="360" cy="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1DDAE9C-FBB8-408B-A744-94C2D6E6D3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10361" y="24796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AD219EE-91DE-4394-BBBF-F32256C9BE87}"/>
                  </a:ext>
                </a:extLst>
              </p14:cNvPr>
              <p14:cNvContentPartPr/>
              <p14:nvPr/>
            </p14:nvContentPartPr>
            <p14:xfrm>
              <a:off x="4899761" y="2995193"/>
              <a:ext cx="360" cy="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AD219EE-91DE-4394-BBBF-F32256C9BE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6761" y="29321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60C46D1-D6F7-43D1-BA7D-7CB0A3AB7976}"/>
                  </a:ext>
                </a:extLst>
              </p14:cNvPr>
              <p14:cNvContentPartPr/>
              <p14:nvPr/>
            </p14:nvContentPartPr>
            <p14:xfrm>
              <a:off x="4927248" y="4231421"/>
              <a:ext cx="360" cy="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60C46D1-D6F7-43D1-BA7D-7CB0A3AB79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64248" y="41687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9722023-4D38-4248-B2A2-B9F6263AAC6A}"/>
                  </a:ext>
                </a:extLst>
              </p14:cNvPr>
              <p14:cNvContentPartPr/>
              <p14:nvPr/>
            </p14:nvContentPartPr>
            <p14:xfrm>
              <a:off x="5167033" y="4629617"/>
              <a:ext cx="360" cy="3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9722023-4D38-4248-B2A2-B9F6263AAC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4393" y="45666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8AD8AD4-0509-4534-959D-E65C1353E09C}"/>
                  </a:ext>
                </a:extLst>
              </p14:cNvPr>
              <p14:cNvContentPartPr/>
              <p14:nvPr/>
            </p14:nvContentPartPr>
            <p14:xfrm>
              <a:off x="5531713" y="4939217"/>
              <a:ext cx="360" cy="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8AD8AD4-0509-4534-959D-E65C1353E0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69073" y="48765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61E3CC0-9770-4D53-BCC3-91DEA028340A}"/>
                  </a:ext>
                </a:extLst>
              </p14:cNvPr>
              <p14:cNvContentPartPr/>
              <p14:nvPr/>
            </p14:nvContentPartPr>
            <p14:xfrm>
              <a:off x="5713898" y="4571861"/>
              <a:ext cx="360" cy="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61E3CC0-9770-4D53-BCC3-91DEA02834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1258" y="45088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94C6C6F-28B9-4E59-853D-E736527D52FE}"/>
                  </a:ext>
                </a:extLst>
              </p14:cNvPr>
              <p14:cNvContentPartPr/>
              <p14:nvPr/>
            </p14:nvContentPartPr>
            <p14:xfrm>
              <a:off x="5355547" y="4179850"/>
              <a:ext cx="360" cy="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94C6C6F-28B9-4E59-853D-E736527D52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2547" y="41172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B976B87-68B1-407A-855D-9B96F5EEA1DA}"/>
                  </a:ext>
                </a:extLst>
              </p14:cNvPr>
              <p14:cNvContentPartPr/>
              <p14:nvPr/>
            </p14:nvContentPartPr>
            <p14:xfrm>
              <a:off x="5309827" y="3053050"/>
              <a:ext cx="360" cy="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B976B87-68B1-407A-855D-9B96F5EEA1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47187" y="299005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07030CA-659D-4172-895C-483EB972E883}"/>
                  </a:ext>
                </a:extLst>
              </p14:cNvPr>
              <p14:cNvContentPartPr/>
              <p14:nvPr/>
            </p14:nvContentPartPr>
            <p14:xfrm>
              <a:off x="5683507" y="2621410"/>
              <a:ext cx="360" cy="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07030CA-659D-4172-895C-483EB972E8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0867" y="25584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922826E-1D7E-47B7-93AB-B7AFF513DBF0}"/>
                  </a:ext>
                </a:extLst>
              </p14:cNvPr>
              <p14:cNvContentPartPr/>
              <p14:nvPr/>
            </p14:nvContentPartPr>
            <p14:xfrm>
              <a:off x="5792872" y="2983009"/>
              <a:ext cx="360" cy="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922826E-1D7E-47B7-93AB-B7AFF513DB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0232" y="292000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6EC86B3-7660-43A8-AF17-80EDCC910160}"/>
                  </a:ext>
                </a:extLst>
              </p14:cNvPr>
              <p14:cNvContentPartPr/>
              <p14:nvPr/>
            </p14:nvContentPartPr>
            <p14:xfrm>
              <a:off x="5802075" y="4188918"/>
              <a:ext cx="360" cy="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6EC86B3-7660-43A8-AF17-80EDCC9101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9075" y="41262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1CFA014-C912-4A6E-9460-D4F07558916D}"/>
                  </a:ext>
                </a:extLst>
              </p14:cNvPr>
              <p14:cNvContentPartPr/>
              <p14:nvPr/>
            </p14:nvContentPartPr>
            <p14:xfrm>
              <a:off x="4483530" y="5725854"/>
              <a:ext cx="360" cy="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1CFA014-C912-4A6E-9460-D4F075589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890" y="56632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D04C291-317E-47BB-B32B-9890AB0D7E51}"/>
                  </a:ext>
                </a:extLst>
              </p14:cNvPr>
              <p14:cNvContentPartPr/>
              <p14:nvPr/>
            </p14:nvContentPartPr>
            <p14:xfrm>
              <a:off x="5041717" y="4427190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D04C291-317E-47BB-B32B-9890AB0D7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8717" y="436455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9A73912B-B68A-4799-B9FB-82FD49905F95}"/>
              </a:ext>
            </a:extLst>
          </p:cNvPr>
          <p:cNvSpPr/>
          <p:nvPr/>
        </p:nvSpPr>
        <p:spPr>
          <a:xfrm>
            <a:off x="5015423" y="1422744"/>
            <a:ext cx="114516" cy="4293031"/>
          </a:xfrm>
          <a:custGeom>
            <a:avLst/>
            <a:gdLst>
              <a:gd name="connsiteX0" fmla="*/ 114516 w 114516"/>
              <a:gd name="connsiteY0" fmla="*/ 0 h 4293031"/>
              <a:gd name="connsiteX1" fmla="*/ 6028 w 114516"/>
              <a:gd name="connsiteY1" fmla="*/ 1311157 h 4293031"/>
              <a:gd name="connsiteX2" fmla="*/ 24626 w 114516"/>
              <a:gd name="connsiteY2" fmla="*/ 3006672 h 4293031"/>
              <a:gd name="connsiteX3" fmla="*/ 114516 w 114516"/>
              <a:gd name="connsiteY3" fmla="*/ 4293031 h 429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16" h="4293031">
                <a:moveTo>
                  <a:pt x="114516" y="0"/>
                </a:moveTo>
                <a:cubicBezTo>
                  <a:pt x="67763" y="405022"/>
                  <a:pt x="21010" y="810045"/>
                  <a:pt x="6028" y="1311157"/>
                </a:cubicBezTo>
                <a:cubicBezTo>
                  <a:pt x="-8954" y="1812269"/>
                  <a:pt x="6545" y="2509693"/>
                  <a:pt x="24626" y="3006672"/>
                </a:cubicBezTo>
                <a:cubicBezTo>
                  <a:pt x="42707" y="3503651"/>
                  <a:pt x="68538" y="4240854"/>
                  <a:pt x="114516" y="4293031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01A3D72D-8DD9-4121-ABB2-3C7FBB6A87DE}"/>
              </a:ext>
            </a:extLst>
          </p:cNvPr>
          <p:cNvSpPr/>
          <p:nvPr/>
        </p:nvSpPr>
        <p:spPr>
          <a:xfrm>
            <a:off x="5190176" y="1769906"/>
            <a:ext cx="280726" cy="3589408"/>
          </a:xfrm>
          <a:custGeom>
            <a:avLst/>
            <a:gdLst>
              <a:gd name="connsiteX0" fmla="*/ 274526 w 280726"/>
              <a:gd name="connsiteY0" fmla="*/ 0 h 3589408"/>
              <a:gd name="connsiteX1" fmla="*/ 147440 w 280726"/>
              <a:gd name="connsiteY1" fmla="*/ 588936 h 3589408"/>
              <a:gd name="connsiteX2" fmla="*/ 17255 w 280726"/>
              <a:gd name="connsiteY2" fmla="*/ 1571529 h 3589408"/>
              <a:gd name="connsiteX3" fmla="*/ 17255 w 280726"/>
              <a:gd name="connsiteY3" fmla="*/ 2048876 h 3589408"/>
              <a:gd name="connsiteX4" fmla="*/ 162939 w 280726"/>
              <a:gd name="connsiteY4" fmla="*/ 3043868 h 3589408"/>
              <a:gd name="connsiteX5" fmla="*/ 280726 w 280726"/>
              <a:gd name="connsiteY5" fmla="*/ 3589408 h 358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726" h="3589408">
                <a:moveTo>
                  <a:pt x="274526" y="0"/>
                </a:moveTo>
                <a:cubicBezTo>
                  <a:pt x="232422" y="163507"/>
                  <a:pt x="190318" y="327015"/>
                  <a:pt x="147440" y="588936"/>
                </a:cubicBezTo>
                <a:cubicBezTo>
                  <a:pt x="104561" y="850858"/>
                  <a:pt x="38952" y="1328206"/>
                  <a:pt x="17255" y="1571529"/>
                </a:cubicBezTo>
                <a:cubicBezTo>
                  <a:pt x="-4442" y="1814852"/>
                  <a:pt x="-7026" y="1803486"/>
                  <a:pt x="17255" y="2048876"/>
                </a:cubicBezTo>
                <a:cubicBezTo>
                  <a:pt x="41536" y="2294266"/>
                  <a:pt x="119027" y="2787113"/>
                  <a:pt x="162939" y="3043868"/>
                </a:cubicBezTo>
                <a:cubicBezTo>
                  <a:pt x="206851" y="3300623"/>
                  <a:pt x="261612" y="3497968"/>
                  <a:pt x="280726" y="3589408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ED74025D-C5CB-47CD-A89B-EA7FCFADD955}"/>
              </a:ext>
            </a:extLst>
          </p:cNvPr>
          <p:cNvSpPr/>
          <p:nvPr/>
        </p:nvSpPr>
        <p:spPr>
          <a:xfrm>
            <a:off x="5497997" y="2120168"/>
            <a:ext cx="202280" cy="2919881"/>
          </a:xfrm>
          <a:custGeom>
            <a:avLst/>
            <a:gdLst>
              <a:gd name="connsiteX0" fmla="*/ 202280 w 202280"/>
              <a:gd name="connsiteY0" fmla="*/ 0 h 2919881"/>
              <a:gd name="connsiteX1" fmla="*/ 19400 w 202280"/>
              <a:gd name="connsiteY1" fmla="*/ 638530 h 2919881"/>
              <a:gd name="connsiteX2" fmla="*/ 25599 w 202280"/>
              <a:gd name="connsiteY2" fmla="*/ 2290650 h 2919881"/>
              <a:gd name="connsiteX3" fmla="*/ 199180 w 202280"/>
              <a:gd name="connsiteY3" fmla="*/ 2919881 h 291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280" h="2919881">
                <a:moveTo>
                  <a:pt x="202280" y="0"/>
                </a:moveTo>
                <a:cubicBezTo>
                  <a:pt x="125563" y="128377"/>
                  <a:pt x="48847" y="256755"/>
                  <a:pt x="19400" y="638530"/>
                </a:cubicBezTo>
                <a:cubicBezTo>
                  <a:pt x="-10047" y="1020305"/>
                  <a:pt x="-4364" y="1910425"/>
                  <a:pt x="25599" y="2290650"/>
                </a:cubicBezTo>
                <a:cubicBezTo>
                  <a:pt x="55562" y="2670875"/>
                  <a:pt x="127371" y="2795378"/>
                  <a:pt x="199180" y="2919881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6FE3FA5F-0721-4AA0-A83D-DFABD8B97679}"/>
              </a:ext>
            </a:extLst>
          </p:cNvPr>
          <p:cNvSpPr/>
          <p:nvPr/>
        </p:nvSpPr>
        <p:spPr>
          <a:xfrm>
            <a:off x="5607142" y="2473529"/>
            <a:ext cx="279114" cy="2197660"/>
          </a:xfrm>
          <a:custGeom>
            <a:avLst/>
            <a:gdLst>
              <a:gd name="connsiteX0" fmla="*/ 279114 w 279114"/>
              <a:gd name="connsiteY0" fmla="*/ 0 h 2197660"/>
              <a:gd name="connsiteX1" fmla="*/ 28042 w 279114"/>
              <a:gd name="connsiteY1" fmla="*/ 740819 h 2197660"/>
              <a:gd name="connsiteX2" fmla="*/ 34241 w 279114"/>
              <a:gd name="connsiteY2" fmla="*/ 1453742 h 2197660"/>
              <a:gd name="connsiteX3" fmla="*/ 279114 w 279114"/>
              <a:gd name="connsiteY3" fmla="*/ 2197660 h 21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14" h="2197660">
                <a:moveTo>
                  <a:pt x="279114" y="0"/>
                </a:moveTo>
                <a:cubicBezTo>
                  <a:pt x="173984" y="249264"/>
                  <a:pt x="68854" y="498529"/>
                  <a:pt x="28042" y="740819"/>
                </a:cubicBezTo>
                <a:cubicBezTo>
                  <a:pt x="-12770" y="983109"/>
                  <a:pt x="-7604" y="1210935"/>
                  <a:pt x="34241" y="1453742"/>
                </a:cubicBezTo>
                <a:cubicBezTo>
                  <a:pt x="76086" y="1696549"/>
                  <a:pt x="177600" y="1947104"/>
                  <a:pt x="279114" y="2197660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B0FA28C6-BB17-4E6C-A1DF-86FD944F212A}"/>
              </a:ext>
            </a:extLst>
          </p:cNvPr>
          <p:cNvSpPr/>
          <p:nvPr/>
        </p:nvSpPr>
        <p:spPr>
          <a:xfrm>
            <a:off x="5949025" y="2811393"/>
            <a:ext cx="45719" cy="1525033"/>
          </a:xfrm>
          <a:custGeom>
            <a:avLst/>
            <a:gdLst>
              <a:gd name="connsiteX0" fmla="*/ 6036 w 9135"/>
              <a:gd name="connsiteY0" fmla="*/ 0 h 1525033"/>
              <a:gd name="connsiteX1" fmla="*/ 9135 w 9135"/>
              <a:gd name="connsiteY1" fmla="*/ 1525033 h 15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35" h="1525033">
                <a:moveTo>
                  <a:pt x="6036" y="0"/>
                </a:moveTo>
                <a:cubicBezTo>
                  <a:pt x="353" y="619932"/>
                  <a:pt x="-5330" y="1239864"/>
                  <a:pt x="9135" y="1525033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E5E5E38C-FFE6-472F-ADED-05E7F93C3401}"/>
              </a:ext>
            </a:extLst>
          </p:cNvPr>
          <p:cNvSpPr/>
          <p:nvPr/>
        </p:nvSpPr>
        <p:spPr>
          <a:xfrm>
            <a:off x="4466612" y="1425844"/>
            <a:ext cx="131952" cy="4302330"/>
          </a:xfrm>
          <a:custGeom>
            <a:avLst/>
            <a:gdLst>
              <a:gd name="connsiteX0" fmla="*/ 0 w 131952"/>
              <a:gd name="connsiteY0" fmla="*/ 0 h 4302330"/>
              <a:gd name="connsiteX1" fmla="*/ 114687 w 131952"/>
              <a:gd name="connsiteY1" fmla="*/ 1301858 h 4302330"/>
              <a:gd name="connsiteX2" fmla="*/ 120886 w 131952"/>
              <a:gd name="connsiteY2" fmla="*/ 3000472 h 4302330"/>
              <a:gd name="connsiteX3" fmla="*/ 12398 w 131952"/>
              <a:gd name="connsiteY3" fmla="*/ 4302330 h 430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52" h="4302330">
                <a:moveTo>
                  <a:pt x="0" y="0"/>
                </a:moveTo>
                <a:cubicBezTo>
                  <a:pt x="47269" y="400889"/>
                  <a:pt x="94539" y="801779"/>
                  <a:pt x="114687" y="1301858"/>
                </a:cubicBezTo>
                <a:cubicBezTo>
                  <a:pt x="134835" y="1801937"/>
                  <a:pt x="137934" y="2500393"/>
                  <a:pt x="120886" y="3000472"/>
                </a:cubicBezTo>
                <a:cubicBezTo>
                  <a:pt x="103838" y="3500551"/>
                  <a:pt x="24280" y="4032660"/>
                  <a:pt x="12398" y="4302330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17D25932-C7E6-4518-867F-78824497A7F6}"/>
              </a:ext>
            </a:extLst>
          </p:cNvPr>
          <p:cNvSpPr/>
          <p:nvPr/>
        </p:nvSpPr>
        <p:spPr>
          <a:xfrm>
            <a:off x="4138047" y="1788504"/>
            <a:ext cx="285191" cy="3583209"/>
          </a:xfrm>
          <a:custGeom>
            <a:avLst/>
            <a:gdLst>
              <a:gd name="connsiteX0" fmla="*/ 0 w 285191"/>
              <a:gd name="connsiteY0" fmla="*/ 0 h 3583209"/>
              <a:gd name="connsiteX1" fmla="*/ 136386 w 285191"/>
              <a:gd name="connsiteY1" fmla="*/ 573438 h 3583209"/>
              <a:gd name="connsiteX2" fmla="*/ 269671 w 285191"/>
              <a:gd name="connsiteY2" fmla="*/ 1540532 h 3583209"/>
              <a:gd name="connsiteX3" fmla="*/ 269671 w 285191"/>
              <a:gd name="connsiteY3" fmla="*/ 2027179 h 3583209"/>
              <a:gd name="connsiteX4" fmla="*/ 154984 w 285191"/>
              <a:gd name="connsiteY4" fmla="*/ 2994273 h 3583209"/>
              <a:gd name="connsiteX5" fmla="*/ 18598 w 285191"/>
              <a:gd name="connsiteY5" fmla="*/ 3583209 h 358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191" h="3583209">
                <a:moveTo>
                  <a:pt x="0" y="0"/>
                </a:moveTo>
                <a:cubicBezTo>
                  <a:pt x="45720" y="158341"/>
                  <a:pt x="91441" y="316683"/>
                  <a:pt x="136386" y="573438"/>
                </a:cubicBezTo>
                <a:cubicBezTo>
                  <a:pt x="181331" y="830193"/>
                  <a:pt x="247457" y="1298242"/>
                  <a:pt x="269671" y="1540532"/>
                </a:cubicBezTo>
                <a:cubicBezTo>
                  <a:pt x="291885" y="1782822"/>
                  <a:pt x="288786" y="1784889"/>
                  <a:pt x="269671" y="2027179"/>
                </a:cubicBezTo>
                <a:cubicBezTo>
                  <a:pt x="250556" y="2269469"/>
                  <a:pt x="196829" y="2734935"/>
                  <a:pt x="154984" y="2994273"/>
                </a:cubicBezTo>
                <a:cubicBezTo>
                  <a:pt x="113139" y="3253611"/>
                  <a:pt x="65868" y="3418410"/>
                  <a:pt x="18598" y="3583209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899CF4AF-7EAB-43F8-B23E-FBBFAD2BA054}"/>
              </a:ext>
            </a:extLst>
          </p:cNvPr>
          <p:cNvSpPr/>
          <p:nvPr/>
        </p:nvSpPr>
        <p:spPr>
          <a:xfrm>
            <a:off x="3914872" y="2120168"/>
            <a:ext cx="215243" cy="2919881"/>
          </a:xfrm>
          <a:custGeom>
            <a:avLst/>
            <a:gdLst>
              <a:gd name="connsiteX0" fmla="*/ 0 w 215243"/>
              <a:gd name="connsiteY0" fmla="*/ 0 h 2919881"/>
              <a:gd name="connsiteX1" fmla="*/ 192179 w 215243"/>
              <a:gd name="connsiteY1" fmla="*/ 623032 h 2919881"/>
              <a:gd name="connsiteX2" fmla="*/ 192179 w 215243"/>
              <a:gd name="connsiteY2" fmla="*/ 2278251 h 2919881"/>
              <a:gd name="connsiteX3" fmla="*/ 15498 w 215243"/>
              <a:gd name="connsiteY3" fmla="*/ 2919881 h 291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43" h="2919881">
                <a:moveTo>
                  <a:pt x="0" y="0"/>
                </a:moveTo>
                <a:cubicBezTo>
                  <a:pt x="80074" y="121661"/>
                  <a:pt x="160149" y="243323"/>
                  <a:pt x="192179" y="623032"/>
                </a:cubicBezTo>
                <a:cubicBezTo>
                  <a:pt x="224209" y="1002741"/>
                  <a:pt x="221626" y="1895443"/>
                  <a:pt x="192179" y="2278251"/>
                </a:cubicBezTo>
                <a:cubicBezTo>
                  <a:pt x="162732" y="2661059"/>
                  <a:pt x="89115" y="2790470"/>
                  <a:pt x="15498" y="2919881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50A89F25-CDC6-49E2-8750-CAE6A70BD5FC}"/>
              </a:ext>
            </a:extLst>
          </p:cNvPr>
          <p:cNvSpPr/>
          <p:nvPr/>
        </p:nvSpPr>
        <p:spPr>
          <a:xfrm>
            <a:off x="3725793" y="2482828"/>
            <a:ext cx="291208" cy="2191461"/>
          </a:xfrm>
          <a:custGeom>
            <a:avLst/>
            <a:gdLst>
              <a:gd name="connsiteX0" fmla="*/ 0 w 291208"/>
              <a:gd name="connsiteY0" fmla="*/ 0 h 2191461"/>
              <a:gd name="connsiteX1" fmla="*/ 260371 w 291208"/>
              <a:gd name="connsiteY1" fmla="*/ 774916 h 2191461"/>
              <a:gd name="connsiteX2" fmla="*/ 257271 w 291208"/>
              <a:gd name="connsiteY2" fmla="*/ 1435144 h 2191461"/>
              <a:gd name="connsiteX3" fmla="*/ 0 w 291208"/>
              <a:gd name="connsiteY3" fmla="*/ 2191461 h 219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08" h="2191461">
                <a:moveTo>
                  <a:pt x="0" y="0"/>
                </a:moveTo>
                <a:cubicBezTo>
                  <a:pt x="108746" y="267862"/>
                  <a:pt x="217493" y="535725"/>
                  <a:pt x="260371" y="774916"/>
                </a:cubicBezTo>
                <a:cubicBezTo>
                  <a:pt x="303250" y="1014107"/>
                  <a:pt x="300666" y="1199053"/>
                  <a:pt x="257271" y="1435144"/>
                </a:cubicBezTo>
                <a:cubicBezTo>
                  <a:pt x="213876" y="1671235"/>
                  <a:pt x="43395" y="2042161"/>
                  <a:pt x="0" y="2191461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DFC55BB7-CE13-4644-AC9C-652671987D53}"/>
              </a:ext>
            </a:extLst>
          </p:cNvPr>
          <p:cNvSpPr/>
          <p:nvPr/>
        </p:nvSpPr>
        <p:spPr>
          <a:xfrm flipH="1">
            <a:off x="3614585" y="2812550"/>
            <a:ext cx="94576" cy="1525033"/>
          </a:xfrm>
          <a:custGeom>
            <a:avLst/>
            <a:gdLst>
              <a:gd name="connsiteX0" fmla="*/ 6036 w 9135"/>
              <a:gd name="connsiteY0" fmla="*/ 0 h 1525033"/>
              <a:gd name="connsiteX1" fmla="*/ 9135 w 9135"/>
              <a:gd name="connsiteY1" fmla="*/ 1525033 h 15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35" h="1525033">
                <a:moveTo>
                  <a:pt x="6036" y="0"/>
                </a:moveTo>
                <a:cubicBezTo>
                  <a:pt x="353" y="619932"/>
                  <a:pt x="-5330" y="1239864"/>
                  <a:pt x="9135" y="1525033"/>
                </a:cubicBezTo>
              </a:path>
            </a:pathLst>
          </a:custGeom>
          <a:noFill/>
          <a:ln w="25400"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E25274D6-3402-4E98-8C56-F4375B0E850B}"/>
              </a:ext>
            </a:extLst>
          </p:cNvPr>
          <p:cNvSpPr/>
          <p:nvPr/>
        </p:nvSpPr>
        <p:spPr>
          <a:xfrm>
            <a:off x="4621595" y="1308057"/>
            <a:ext cx="85008" cy="4534804"/>
          </a:xfrm>
          <a:custGeom>
            <a:avLst/>
            <a:gdLst>
              <a:gd name="connsiteX0" fmla="*/ 0 w 85008"/>
              <a:gd name="connsiteY0" fmla="*/ 0 h 4534804"/>
              <a:gd name="connsiteX1" fmla="*/ 68192 w 85008"/>
              <a:gd name="connsiteY1" fmla="*/ 1252263 h 4534804"/>
              <a:gd name="connsiteX2" fmla="*/ 80591 w 85008"/>
              <a:gd name="connsiteY2" fmla="*/ 3304239 h 4534804"/>
              <a:gd name="connsiteX3" fmla="*/ 6199 w 85008"/>
              <a:gd name="connsiteY3" fmla="*/ 4534804 h 453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08" h="4534804">
                <a:moveTo>
                  <a:pt x="0" y="0"/>
                </a:moveTo>
                <a:cubicBezTo>
                  <a:pt x="27380" y="350778"/>
                  <a:pt x="54760" y="701557"/>
                  <a:pt x="68192" y="1252263"/>
                </a:cubicBezTo>
                <a:cubicBezTo>
                  <a:pt x="81624" y="1802969"/>
                  <a:pt x="90923" y="2757149"/>
                  <a:pt x="80591" y="3304239"/>
                </a:cubicBezTo>
                <a:cubicBezTo>
                  <a:pt x="70259" y="3851329"/>
                  <a:pt x="38229" y="4193066"/>
                  <a:pt x="6199" y="4534804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5B8B7021-92E4-4E9F-A323-C111BCF03759}"/>
              </a:ext>
            </a:extLst>
          </p:cNvPr>
          <p:cNvSpPr/>
          <p:nvPr/>
        </p:nvSpPr>
        <p:spPr>
          <a:xfrm>
            <a:off x="4280632" y="1611824"/>
            <a:ext cx="217750" cy="3958267"/>
          </a:xfrm>
          <a:custGeom>
            <a:avLst/>
            <a:gdLst>
              <a:gd name="connsiteX0" fmla="*/ 0 w 217750"/>
              <a:gd name="connsiteY0" fmla="*/ 0 h 3958267"/>
              <a:gd name="connsiteX1" fmla="*/ 99189 w 217750"/>
              <a:gd name="connsiteY1" fmla="*/ 576537 h 3958267"/>
              <a:gd name="connsiteX2" fmla="*/ 204577 w 217750"/>
              <a:gd name="connsiteY2" fmla="*/ 1385548 h 3958267"/>
              <a:gd name="connsiteX3" fmla="*/ 204577 w 217750"/>
              <a:gd name="connsiteY3" fmla="*/ 2544821 h 3958267"/>
              <a:gd name="connsiteX4" fmla="*/ 99189 w 217750"/>
              <a:gd name="connsiteY4" fmla="*/ 3356933 h 3958267"/>
              <a:gd name="connsiteX5" fmla="*/ 40295 w 217750"/>
              <a:gd name="connsiteY5" fmla="*/ 3958267 h 395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750" h="3958267">
                <a:moveTo>
                  <a:pt x="0" y="0"/>
                </a:moveTo>
                <a:cubicBezTo>
                  <a:pt x="32546" y="172806"/>
                  <a:pt x="65093" y="345612"/>
                  <a:pt x="99189" y="576537"/>
                </a:cubicBezTo>
                <a:cubicBezTo>
                  <a:pt x="133285" y="807462"/>
                  <a:pt x="187012" y="1057501"/>
                  <a:pt x="204577" y="1385548"/>
                </a:cubicBezTo>
                <a:cubicBezTo>
                  <a:pt x="222142" y="1713595"/>
                  <a:pt x="222142" y="2216257"/>
                  <a:pt x="204577" y="2544821"/>
                </a:cubicBezTo>
                <a:cubicBezTo>
                  <a:pt x="187012" y="2873385"/>
                  <a:pt x="126569" y="3121359"/>
                  <a:pt x="99189" y="3356933"/>
                </a:cubicBezTo>
                <a:cubicBezTo>
                  <a:pt x="71809" y="3592507"/>
                  <a:pt x="56052" y="3775387"/>
                  <a:pt x="40295" y="3958267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6184FBEA-EACD-4CB6-95C9-BAED52887CB9}"/>
              </a:ext>
            </a:extLst>
          </p:cNvPr>
          <p:cNvSpPr/>
          <p:nvPr/>
        </p:nvSpPr>
        <p:spPr>
          <a:xfrm>
            <a:off x="4000303" y="1962085"/>
            <a:ext cx="207493" cy="3258337"/>
          </a:xfrm>
          <a:custGeom>
            <a:avLst/>
            <a:gdLst>
              <a:gd name="connsiteX0" fmla="*/ 10658 w 207493"/>
              <a:gd name="connsiteY0" fmla="*/ 0 h 3258337"/>
              <a:gd name="connsiteX1" fmla="*/ 181140 w 207493"/>
              <a:gd name="connsiteY1" fmla="*/ 607534 h 3258337"/>
              <a:gd name="connsiteX2" fmla="*/ 190439 w 207493"/>
              <a:gd name="connsiteY2" fmla="*/ 2647111 h 3258337"/>
              <a:gd name="connsiteX3" fmla="*/ 19957 w 207493"/>
              <a:gd name="connsiteY3" fmla="*/ 3257744 h 325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93" h="3258337">
                <a:moveTo>
                  <a:pt x="10658" y="0"/>
                </a:moveTo>
                <a:cubicBezTo>
                  <a:pt x="80917" y="83174"/>
                  <a:pt x="151177" y="166349"/>
                  <a:pt x="181140" y="607534"/>
                </a:cubicBezTo>
                <a:cubicBezTo>
                  <a:pt x="211103" y="1048719"/>
                  <a:pt x="217303" y="2205409"/>
                  <a:pt x="190439" y="2647111"/>
                </a:cubicBezTo>
                <a:cubicBezTo>
                  <a:pt x="163575" y="3088813"/>
                  <a:pt x="-68383" y="3270143"/>
                  <a:pt x="19957" y="3257744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F740A5AD-2088-43AE-9B9F-376A0239A7CD}"/>
              </a:ext>
            </a:extLst>
          </p:cNvPr>
          <p:cNvSpPr/>
          <p:nvPr/>
        </p:nvSpPr>
        <p:spPr>
          <a:xfrm>
            <a:off x="3812583" y="2315447"/>
            <a:ext cx="253598" cy="2544821"/>
          </a:xfrm>
          <a:custGeom>
            <a:avLst/>
            <a:gdLst>
              <a:gd name="connsiteX0" fmla="*/ 0 w 253598"/>
              <a:gd name="connsiteY0" fmla="*/ 0 h 2544821"/>
              <a:gd name="connsiteX1" fmla="*/ 226275 w 253598"/>
              <a:gd name="connsiteY1" fmla="*/ 706722 h 2544821"/>
              <a:gd name="connsiteX2" fmla="*/ 226275 w 253598"/>
              <a:gd name="connsiteY2" fmla="*/ 1865996 h 2544821"/>
              <a:gd name="connsiteX3" fmla="*/ 15498 w 253598"/>
              <a:gd name="connsiteY3" fmla="*/ 2544821 h 254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98" h="2544821">
                <a:moveTo>
                  <a:pt x="0" y="0"/>
                </a:moveTo>
                <a:cubicBezTo>
                  <a:pt x="94281" y="197861"/>
                  <a:pt x="188563" y="395723"/>
                  <a:pt x="226275" y="706722"/>
                </a:cubicBezTo>
                <a:cubicBezTo>
                  <a:pt x="263987" y="1017721"/>
                  <a:pt x="261404" y="1559646"/>
                  <a:pt x="226275" y="1865996"/>
                </a:cubicBezTo>
                <a:cubicBezTo>
                  <a:pt x="191146" y="2172346"/>
                  <a:pt x="103322" y="2358583"/>
                  <a:pt x="15498" y="2544821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5441E12E-FDD8-47C2-A7EF-D9EB93375DB9}"/>
              </a:ext>
            </a:extLst>
          </p:cNvPr>
          <p:cNvSpPr/>
          <p:nvPr/>
        </p:nvSpPr>
        <p:spPr>
          <a:xfrm flipH="1">
            <a:off x="3654404" y="2667799"/>
            <a:ext cx="111980" cy="1819385"/>
          </a:xfrm>
          <a:custGeom>
            <a:avLst/>
            <a:gdLst>
              <a:gd name="connsiteX0" fmla="*/ 6036 w 9135"/>
              <a:gd name="connsiteY0" fmla="*/ 0 h 1525033"/>
              <a:gd name="connsiteX1" fmla="*/ 9135 w 9135"/>
              <a:gd name="connsiteY1" fmla="*/ 1525033 h 15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35" h="1525033">
                <a:moveTo>
                  <a:pt x="6036" y="0"/>
                </a:moveTo>
                <a:cubicBezTo>
                  <a:pt x="353" y="619932"/>
                  <a:pt x="-5330" y="1239864"/>
                  <a:pt x="9135" y="1525033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3D02FDC-5341-4BFA-B1E1-3DE031C395A8}"/>
              </a:ext>
            </a:extLst>
          </p:cNvPr>
          <p:cNvSpPr/>
          <p:nvPr/>
        </p:nvSpPr>
        <p:spPr>
          <a:xfrm>
            <a:off x="4850432" y="1549831"/>
            <a:ext cx="121424" cy="4054356"/>
          </a:xfrm>
          <a:custGeom>
            <a:avLst/>
            <a:gdLst>
              <a:gd name="connsiteX0" fmla="*/ 84228 w 121424"/>
              <a:gd name="connsiteY0" fmla="*/ 0 h 4054356"/>
              <a:gd name="connsiteX1" fmla="*/ 50132 w 121424"/>
              <a:gd name="connsiteY1" fmla="*/ 1438242 h 4054356"/>
              <a:gd name="connsiteX2" fmla="*/ 78029 w 121424"/>
              <a:gd name="connsiteY2" fmla="*/ 2675007 h 4054356"/>
              <a:gd name="connsiteX3" fmla="*/ 121424 w 121424"/>
              <a:gd name="connsiteY3" fmla="*/ 4054356 h 405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24" h="4054356">
                <a:moveTo>
                  <a:pt x="84228" y="0"/>
                </a:moveTo>
                <a:cubicBezTo>
                  <a:pt x="67696" y="496204"/>
                  <a:pt x="51165" y="992408"/>
                  <a:pt x="50132" y="1438242"/>
                </a:cubicBezTo>
                <a:cubicBezTo>
                  <a:pt x="49099" y="1884076"/>
                  <a:pt x="66147" y="2238988"/>
                  <a:pt x="78029" y="2675007"/>
                </a:cubicBezTo>
                <a:cubicBezTo>
                  <a:pt x="89911" y="3111026"/>
                  <a:pt x="-130682" y="3922620"/>
                  <a:pt x="121424" y="4054356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E46139A5-3C04-4BD7-842F-179DFE9FB27C}"/>
              </a:ext>
            </a:extLst>
          </p:cNvPr>
          <p:cNvSpPr/>
          <p:nvPr/>
        </p:nvSpPr>
        <p:spPr>
          <a:xfrm>
            <a:off x="5152107" y="1900092"/>
            <a:ext cx="132815" cy="3356933"/>
          </a:xfrm>
          <a:custGeom>
            <a:avLst/>
            <a:gdLst>
              <a:gd name="connsiteX0" fmla="*/ 132815 w 132815"/>
              <a:gd name="connsiteY0" fmla="*/ 0 h 3356933"/>
              <a:gd name="connsiteX1" fmla="*/ 18128 w 132815"/>
              <a:gd name="connsiteY1" fmla="*/ 644730 h 3356933"/>
              <a:gd name="connsiteX2" fmla="*/ 11928 w 132815"/>
              <a:gd name="connsiteY2" fmla="*/ 2721503 h 3356933"/>
              <a:gd name="connsiteX3" fmla="*/ 132815 w 132815"/>
              <a:gd name="connsiteY3" fmla="*/ 3356933 h 33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15" h="3356933">
                <a:moveTo>
                  <a:pt x="132815" y="0"/>
                </a:moveTo>
                <a:cubicBezTo>
                  <a:pt x="85545" y="95573"/>
                  <a:pt x="38276" y="191146"/>
                  <a:pt x="18128" y="644730"/>
                </a:cubicBezTo>
                <a:cubicBezTo>
                  <a:pt x="-2020" y="1098314"/>
                  <a:pt x="-7186" y="2269469"/>
                  <a:pt x="11928" y="2721503"/>
                </a:cubicBezTo>
                <a:cubicBezTo>
                  <a:pt x="31042" y="3173537"/>
                  <a:pt x="81928" y="3265235"/>
                  <a:pt x="132815" y="3356933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3CF4E6C0-6B41-4260-9348-CF0AE15C808A}"/>
              </a:ext>
            </a:extLst>
          </p:cNvPr>
          <p:cNvSpPr/>
          <p:nvPr/>
        </p:nvSpPr>
        <p:spPr>
          <a:xfrm>
            <a:off x="5296982" y="2231756"/>
            <a:ext cx="226614" cy="2706004"/>
          </a:xfrm>
          <a:custGeom>
            <a:avLst/>
            <a:gdLst>
              <a:gd name="connsiteX0" fmla="*/ 214215 w 226614"/>
              <a:gd name="connsiteY0" fmla="*/ 0 h 2706004"/>
              <a:gd name="connsiteX1" fmla="*/ 9638 w 226614"/>
              <a:gd name="connsiteY1" fmla="*/ 836908 h 2706004"/>
              <a:gd name="connsiteX2" fmla="*/ 53033 w 226614"/>
              <a:gd name="connsiteY2" fmla="*/ 1940388 h 2706004"/>
              <a:gd name="connsiteX3" fmla="*/ 226614 w 226614"/>
              <a:gd name="connsiteY3" fmla="*/ 2706004 h 270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14" h="2706004">
                <a:moveTo>
                  <a:pt x="214215" y="0"/>
                </a:moveTo>
                <a:cubicBezTo>
                  <a:pt x="125358" y="256755"/>
                  <a:pt x="36502" y="513510"/>
                  <a:pt x="9638" y="836908"/>
                </a:cubicBezTo>
                <a:cubicBezTo>
                  <a:pt x="-17226" y="1160306"/>
                  <a:pt x="16870" y="1628872"/>
                  <a:pt x="53033" y="1940388"/>
                </a:cubicBezTo>
                <a:cubicBezTo>
                  <a:pt x="89196" y="2251904"/>
                  <a:pt x="157905" y="2478954"/>
                  <a:pt x="226614" y="2706004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2CE1E389-7E72-4BBC-A462-0162E8970FAA}"/>
              </a:ext>
            </a:extLst>
          </p:cNvPr>
          <p:cNvSpPr/>
          <p:nvPr/>
        </p:nvSpPr>
        <p:spPr>
          <a:xfrm>
            <a:off x="5656358" y="2607125"/>
            <a:ext cx="45719" cy="1973181"/>
          </a:xfrm>
          <a:custGeom>
            <a:avLst/>
            <a:gdLst>
              <a:gd name="connsiteX0" fmla="*/ 6036 w 9135"/>
              <a:gd name="connsiteY0" fmla="*/ 0 h 1525033"/>
              <a:gd name="connsiteX1" fmla="*/ 9135 w 9135"/>
              <a:gd name="connsiteY1" fmla="*/ 1525033 h 15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35" h="1525033">
                <a:moveTo>
                  <a:pt x="6036" y="0"/>
                </a:moveTo>
                <a:cubicBezTo>
                  <a:pt x="353" y="619932"/>
                  <a:pt x="-5330" y="1239864"/>
                  <a:pt x="9135" y="1525033"/>
                </a:cubicBezTo>
              </a:path>
            </a:pathLst>
          </a:custGeom>
          <a:noFill/>
          <a:ln w="25400">
            <a:solidFill>
              <a:srgbClr val="00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62538A4A-159A-43F9-B817-4AA287CCEB6C}"/>
              </a:ext>
            </a:extLst>
          </p:cNvPr>
          <p:cNvSpPr/>
          <p:nvPr/>
        </p:nvSpPr>
        <p:spPr>
          <a:xfrm>
            <a:off x="4630894" y="1531233"/>
            <a:ext cx="90582" cy="4085353"/>
          </a:xfrm>
          <a:custGeom>
            <a:avLst/>
            <a:gdLst>
              <a:gd name="connsiteX0" fmla="*/ 0 w 90582"/>
              <a:gd name="connsiteY0" fmla="*/ 0 h 4085353"/>
              <a:gd name="connsiteX1" fmla="*/ 86790 w 90582"/>
              <a:gd name="connsiteY1" fmla="*/ 1459940 h 4085353"/>
              <a:gd name="connsiteX2" fmla="*/ 68192 w 90582"/>
              <a:gd name="connsiteY2" fmla="*/ 2653309 h 4085353"/>
              <a:gd name="connsiteX3" fmla="*/ 6199 w 90582"/>
              <a:gd name="connsiteY3" fmla="*/ 4085353 h 408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582" h="4085353">
                <a:moveTo>
                  <a:pt x="0" y="0"/>
                </a:moveTo>
                <a:cubicBezTo>
                  <a:pt x="37712" y="508861"/>
                  <a:pt x="75425" y="1017722"/>
                  <a:pt x="86790" y="1459940"/>
                </a:cubicBezTo>
                <a:cubicBezTo>
                  <a:pt x="98155" y="1902158"/>
                  <a:pt x="81624" y="2215740"/>
                  <a:pt x="68192" y="2653309"/>
                </a:cubicBezTo>
                <a:cubicBezTo>
                  <a:pt x="54760" y="3090878"/>
                  <a:pt x="30479" y="3588115"/>
                  <a:pt x="6199" y="4085353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90F0D62D-B0D7-4A6C-B49A-2270A0132B59}"/>
              </a:ext>
            </a:extLst>
          </p:cNvPr>
          <p:cNvSpPr/>
          <p:nvPr/>
        </p:nvSpPr>
        <p:spPr>
          <a:xfrm>
            <a:off x="4317828" y="1912491"/>
            <a:ext cx="146570" cy="3338335"/>
          </a:xfrm>
          <a:custGeom>
            <a:avLst/>
            <a:gdLst>
              <a:gd name="connsiteX0" fmla="*/ 0 w 146570"/>
              <a:gd name="connsiteY0" fmla="*/ 0 h 3338335"/>
              <a:gd name="connsiteX1" fmla="*/ 133285 w 146570"/>
              <a:gd name="connsiteY1" fmla="*/ 650929 h 3338335"/>
              <a:gd name="connsiteX2" fmla="*/ 127086 w 146570"/>
              <a:gd name="connsiteY2" fmla="*/ 2712203 h 3338335"/>
              <a:gd name="connsiteX3" fmla="*/ 3099 w 146570"/>
              <a:gd name="connsiteY3" fmla="*/ 3338335 h 333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70" h="3338335">
                <a:moveTo>
                  <a:pt x="0" y="0"/>
                </a:moveTo>
                <a:cubicBezTo>
                  <a:pt x="56052" y="99447"/>
                  <a:pt x="112104" y="198895"/>
                  <a:pt x="133285" y="650929"/>
                </a:cubicBezTo>
                <a:cubicBezTo>
                  <a:pt x="154466" y="1102963"/>
                  <a:pt x="148784" y="2264302"/>
                  <a:pt x="127086" y="2712203"/>
                </a:cubicBezTo>
                <a:cubicBezTo>
                  <a:pt x="105388" y="3160104"/>
                  <a:pt x="-14466" y="3222098"/>
                  <a:pt x="3099" y="3338335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341129D-5C3B-497D-9DE6-F1312898F975}"/>
              </a:ext>
            </a:extLst>
          </p:cNvPr>
          <p:cNvSpPr/>
          <p:nvPr/>
        </p:nvSpPr>
        <p:spPr>
          <a:xfrm>
            <a:off x="4091553" y="2213158"/>
            <a:ext cx="208946" cy="2699805"/>
          </a:xfrm>
          <a:custGeom>
            <a:avLst/>
            <a:gdLst>
              <a:gd name="connsiteX0" fmla="*/ 0 w 208946"/>
              <a:gd name="connsiteY0" fmla="*/ 0 h 2699805"/>
              <a:gd name="connsiteX1" fmla="*/ 192179 w 208946"/>
              <a:gd name="connsiteY1" fmla="*/ 802812 h 2699805"/>
              <a:gd name="connsiteX2" fmla="*/ 179780 w 208946"/>
              <a:gd name="connsiteY2" fmla="*/ 1986883 h 2699805"/>
              <a:gd name="connsiteX3" fmla="*/ 21697 w 208946"/>
              <a:gd name="connsiteY3" fmla="*/ 2699805 h 269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46" h="2699805">
                <a:moveTo>
                  <a:pt x="0" y="0"/>
                </a:moveTo>
                <a:cubicBezTo>
                  <a:pt x="81108" y="235832"/>
                  <a:pt x="162216" y="471665"/>
                  <a:pt x="192179" y="802812"/>
                </a:cubicBezTo>
                <a:cubicBezTo>
                  <a:pt x="222142" y="1133959"/>
                  <a:pt x="208194" y="1670717"/>
                  <a:pt x="179780" y="1986883"/>
                </a:cubicBezTo>
                <a:cubicBezTo>
                  <a:pt x="151366" y="2303049"/>
                  <a:pt x="86531" y="2501427"/>
                  <a:pt x="21697" y="2699805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B3A9ECDE-CF14-4E8D-BFAD-4FDAB15DBBA5}"/>
              </a:ext>
            </a:extLst>
          </p:cNvPr>
          <p:cNvSpPr/>
          <p:nvPr/>
        </p:nvSpPr>
        <p:spPr>
          <a:xfrm>
            <a:off x="3934583" y="2585806"/>
            <a:ext cx="105145" cy="2043433"/>
          </a:xfrm>
          <a:custGeom>
            <a:avLst/>
            <a:gdLst>
              <a:gd name="connsiteX0" fmla="*/ 0 w 291208"/>
              <a:gd name="connsiteY0" fmla="*/ 0 h 2191461"/>
              <a:gd name="connsiteX1" fmla="*/ 260371 w 291208"/>
              <a:gd name="connsiteY1" fmla="*/ 774916 h 2191461"/>
              <a:gd name="connsiteX2" fmla="*/ 257271 w 291208"/>
              <a:gd name="connsiteY2" fmla="*/ 1435144 h 2191461"/>
              <a:gd name="connsiteX3" fmla="*/ 0 w 291208"/>
              <a:gd name="connsiteY3" fmla="*/ 2191461 h 219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08" h="2191461">
                <a:moveTo>
                  <a:pt x="0" y="0"/>
                </a:moveTo>
                <a:cubicBezTo>
                  <a:pt x="108746" y="267862"/>
                  <a:pt x="217493" y="535725"/>
                  <a:pt x="260371" y="774916"/>
                </a:cubicBezTo>
                <a:cubicBezTo>
                  <a:pt x="303250" y="1014107"/>
                  <a:pt x="300666" y="1199053"/>
                  <a:pt x="257271" y="1435144"/>
                </a:cubicBezTo>
                <a:cubicBezTo>
                  <a:pt x="213876" y="1671235"/>
                  <a:pt x="43395" y="2042161"/>
                  <a:pt x="0" y="2191461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D96D7CB3-F4E3-45D0-97F3-A372EBB0E352}"/>
              </a:ext>
            </a:extLst>
          </p:cNvPr>
          <p:cNvSpPr/>
          <p:nvPr/>
        </p:nvSpPr>
        <p:spPr>
          <a:xfrm>
            <a:off x="4917779" y="1295658"/>
            <a:ext cx="202861" cy="2938479"/>
          </a:xfrm>
          <a:custGeom>
            <a:avLst/>
            <a:gdLst>
              <a:gd name="connsiteX0" fmla="*/ 29280 w 202861"/>
              <a:gd name="connsiteY0" fmla="*/ 0 h 2938479"/>
              <a:gd name="connsiteX1" fmla="*/ 13782 w 202861"/>
              <a:gd name="connsiteY1" fmla="*/ 1258463 h 2938479"/>
              <a:gd name="connsiteX2" fmla="*/ 202861 w 202861"/>
              <a:gd name="connsiteY2" fmla="*/ 2938479 h 293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861" h="2938479">
                <a:moveTo>
                  <a:pt x="29280" y="0"/>
                </a:moveTo>
                <a:cubicBezTo>
                  <a:pt x="7066" y="384358"/>
                  <a:pt x="-15148" y="768717"/>
                  <a:pt x="13782" y="1258463"/>
                </a:cubicBezTo>
                <a:cubicBezTo>
                  <a:pt x="42712" y="1748210"/>
                  <a:pt x="196145" y="2382090"/>
                  <a:pt x="202861" y="293847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204F70E3-C540-48D5-8838-961E2CCE7EBE}"/>
              </a:ext>
            </a:extLst>
          </p:cNvPr>
          <p:cNvSpPr/>
          <p:nvPr/>
        </p:nvSpPr>
        <p:spPr>
          <a:xfrm>
            <a:off x="4947835" y="1856697"/>
            <a:ext cx="45719" cy="3462321"/>
          </a:xfrm>
          <a:custGeom>
            <a:avLst/>
            <a:gdLst>
              <a:gd name="connsiteX0" fmla="*/ 13098 w 13098"/>
              <a:gd name="connsiteY0" fmla="*/ 0 h 3462321"/>
              <a:gd name="connsiteX1" fmla="*/ 699 w 13098"/>
              <a:gd name="connsiteY1" fmla="*/ 3462321 h 346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8" h="3462321">
                <a:moveTo>
                  <a:pt x="13098" y="0"/>
                </a:moveTo>
                <a:cubicBezTo>
                  <a:pt x="5348" y="1463040"/>
                  <a:pt x="-2401" y="2926080"/>
                  <a:pt x="699" y="3462321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120B5FC1-8FC2-454A-8C39-CB4F09CA52D4}"/>
              </a:ext>
            </a:extLst>
          </p:cNvPr>
          <p:cNvSpPr/>
          <p:nvPr/>
        </p:nvSpPr>
        <p:spPr>
          <a:xfrm>
            <a:off x="5132302" y="1614923"/>
            <a:ext cx="183617" cy="3952068"/>
          </a:xfrm>
          <a:custGeom>
            <a:avLst/>
            <a:gdLst>
              <a:gd name="connsiteX0" fmla="*/ 171218 w 183617"/>
              <a:gd name="connsiteY0" fmla="*/ 0 h 3952068"/>
              <a:gd name="connsiteX1" fmla="*/ 737 w 183617"/>
              <a:gd name="connsiteY1" fmla="*/ 1413446 h 3952068"/>
              <a:gd name="connsiteX2" fmla="*/ 112324 w 183617"/>
              <a:gd name="connsiteY2" fmla="*/ 3366232 h 3952068"/>
              <a:gd name="connsiteX3" fmla="*/ 183617 w 183617"/>
              <a:gd name="connsiteY3" fmla="*/ 3952068 h 395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17" h="3952068">
                <a:moveTo>
                  <a:pt x="171218" y="0"/>
                </a:moveTo>
                <a:cubicBezTo>
                  <a:pt x="90885" y="426203"/>
                  <a:pt x="10553" y="852407"/>
                  <a:pt x="737" y="1413446"/>
                </a:cubicBezTo>
                <a:cubicBezTo>
                  <a:pt x="-9079" y="1974485"/>
                  <a:pt x="81844" y="2943128"/>
                  <a:pt x="112324" y="3366232"/>
                </a:cubicBezTo>
                <a:cubicBezTo>
                  <a:pt x="142804" y="3789336"/>
                  <a:pt x="163210" y="3870702"/>
                  <a:pt x="183617" y="3952068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C81C3210-954B-469A-8964-E59B6F649EA6}"/>
              </a:ext>
            </a:extLst>
          </p:cNvPr>
          <p:cNvSpPr/>
          <p:nvPr/>
        </p:nvSpPr>
        <p:spPr>
          <a:xfrm>
            <a:off x="5809181" y="2640885"/>
            <a:ext cx="133237" cy="1910257"/>
          </a:xfrm>
          <a:custGeom>
            <a:avLst/>
            <a:gdLst>
              <a:gd name="connsiteX0" fmla="*/ 279114 w 279114"/>
              <a:gd name="connsiteY0" fmla="*/ 0 h 2197660"/>
              <a:gd name="connsiteX1" fmla="*/ 28042 w 279114"/>
              <a:gd name="connsiteY1" fmla="*/ 740819 h 2197660"/>
              <a:gd name="connsiteX2" fmla="*/ 34241 w 279114"/>
              <a:gd name="connsiteY2" fmla="*/ 1453742 h 2197660"/>
              <a:gd name="connsiteX3" fmla="*/ 279114 w 279114"/>
              <a:gd name="connsiteY3" fmla="*/ 2197660 h 21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14" h="2197660">
                <a:moveTo>
                  <a:pt x="279114" y="0"/>
                </a:moveTo>
                <a:cubicBezTo>
                  <a:pt x="173984" y="249264"/>
                  <a:pt x="68854" y="498529"/>
                  <a:pt x="28042" y="740819"/>
                </a:cubicBezTo>
                <a:cubicBezTo>
                  <a:pt x="-12770" y="983109"/>
                  <a:pt x="-7604" y="1210935"/>
                  <a:pt x="34241" y="1453742"/>
                </a:cubicBezTo>
                <a:cubicBezTo>
                  <a:pt x="76086" y="1696549"/>
                  <a:pt x="177600" y="1947104"/>
                  <a:pt x="279114" y="2197660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589EB151-8A42-4C55-AE89-64001D52BC8F}"/>
              </a:ext>
            </a:extLst>
          </p:cNvPr>
          <p:cNvSpPr/>
          <p:nvPr/>
        </p:nvSpPr>
        <p:spPr>
          <a:xfrm>
            <a:off x="5559114" y="2283619"/>
            <a:ext cx="248755" cy="2550319"/>
          </a:xfrm>
          <a:custGeom>
            <a:avLst/>
            <a:gdLst>
              <a:gd name="connsiteX0" fmla="*/ 234467 w 248755"/>
              <a:gd name="connsiteY0" fmla="*/ 0 h 2550319"/>
              <a:gd name="connsiteX1" fmla="*/ 32061 w 248755"/>
              <a:gd name="connsiteY1" fmla="*/ 671512 h 2550319"/>
              <a:gd name="connsiteX2" fmla="*/ 22536 w 248755"/>
              <a:gd name="connsiteY2" fmla="*/ 1912144 h 2550319"/>
              <a:gd name="connsiteX3" fmla="*/ 248755 w 248755"/>
              <a:gd name="connsiteY3" fmla="*/ 2550319 h 25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755" h="2550319">
                <a:moveTo>
                  <a:pt x="234467" y="0"/>
                </a:moveTo>
                <a:cubicBezTo>
                  <a:pt x="150925" y="176410"/>
                  <a:pt x="67383" y="352821"/>
                  <a:pt x="32061" y="671512"/>
                </a:cubicBezTo>
                <a:cubicBezTo>
                  <a:pt x="-3261" y="990203"/>
                  <a:pt x="-13580" y="1599010"/>
                  <a:pt x="22536" y="1912144"/>
                </a:cubicBezTo>
                <a:cubicBezTo>
                  <a:pt x="58652" y="2225278"/>
                  <a:pt x="153703" y="2387798"/>
                  <a:pt x="248755" y="2550319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BD1DB8D1-8888-4BE7-BCD0-4F752FAA3D8B}"/>
              </a:ext>
            </a:extLst>
          </p:cNvPr>
          <p:cNvSpPr/>
          <p:nvPr/>
        </p:nvSpPr>
        <p:spPr>
          <a:xfrm>
            <a:off x="5418957" y="1955006"/>
            <a:ext cx="176981" cy="3250407"/>
          </a:xfrm>
          <a:custGeom>
            <a:avLst/>
            <a:gdLst>
              <a:gd name="connsiteX0" fmla="*/ 174599 w 176981"/>
              <a:gd name="connsiteY0" fmla="*/ 0 h 3250407"/>
              <a:gd name="connsiteX1" fmla="*/ 29343 w 176981"/>
              <a:gd name="connsiteY1" fmla="*/ 607219 h 3250407"/>
              <a:gd name="connsiteX2" fmla="*/ 12674 w 176981"/>
              <a:gd name="connsiteY2" fmla="*/ 2681288 h 3250407"/>
              <a:gd name="connsiteX3" fmla="*/ 176981 w 176981"/>
              <a:gd name="connsiteY3" fmla="*/ 3250407 h 325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81" h="3250407">
                <a:moveTo>
                  <a:pt x="174599" y="0"/>
                </a:moveTo>
                <a:cubicBezTo>
                  <a:pt x="115464" y="80169"/>
                  <a:pt x="56330" y="160338"/>
                  <a:pt x="29343" y="607219"/>
                </a:cubicBezTo>
                <a:cubicBezTo>
                  <a:pt x="2356" y="1054100"/>
                  <a:pt x="-11932" y="2240757"/>
                  <a:pt x="12674" y="2681288"/>
                </a:cubicBezTo>
                <a:cubicBezTo>
                  <a:pt x="37280" y="3121819"/>
                  <a:pt x="107130" y="3186113"/>
                  <a:pt x="176981" y="3250407"/>
                </a:cubicBezTo>
              </a:path>
            </a:pathLst>
          </a:custGeom>
          <a:noFill/>
          <a:ln w="25400">
            <a:solidFill>
              <a:srgbClr val="264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4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uhe</dc:creator>
  <cp:lastModifiedBy>George uhe</cp:lastModifiedBy>
  <cp:revision>19</cp:revision>
  <dcterms:created xsi:type="dcterms:W3CDTF">2020-10-12T22:06:52Z</dcterms:created>
  <dcterms:modified xsi:type="dcterms:W3CDTF">2020-10-13T10:50:46Z</dcterms:modified>
</cp:coreProperties>
</file>