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67" d="100"/>
          <a:sy n="67" d="100"/>
        </p:scale>
        <p:origin x="636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9/6/2018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Standing Waves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B9BF-B586-4723-A74F-9AC5853E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Third Harmonic (second overtone)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B3BE4-B022-430E-B5C9-9A0735C48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062" y="1839817"/>
            <a:ext cx="5857875" cy="4315301"/>
          </a:xfrm>
        </p:spPr>
      </p:pic>
    </p:spTree>
    <p:extLst>
      <p:ext uri="{BB962C8B-B14F-4D97-AF65-F5344CB8AC3E}">
        <p14:creationId xmlns:p14="http://schemas.microsoft.com/office/powerpoint/2010/main" val="732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803D-72C8-40F2-B29B-F7733CC9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equations (not on formula and data sheet)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3E179-6DDF-41DD-A777-E54AD074C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𝑛𝑣</m:t>
                          </m:r>
                        </m:num>
                        <m:den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AU" sz="4000" dirty="0"/>
              </a:p>
              <a:p>
                <a:pPr marL="0" indent="0">
                  <a:buNone/>
                </a:pPr>
                <a:endParaRPr lang="en-AU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AU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AU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3E179-6DDF-41DD-A777-E54AD074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1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E8C6-BA8D-4C2B-A6E7-3D59C18E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can you notice?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7F2388-6CDF-4555-A3D5-ECB496991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3" y="1646238"/>
            <a:ext cx="10947614" cy="4680502"/>
          </a:xfrm>
        </p:spPr>
      </p:pic>
    </p:spTree>
    <p:extLst>
      <p:ext uri="{BB962C8B-B14F-4D97-AF65-F5344CB8AC3E}">
        <p14:creationId xmlns:p14="http://schemas.microsoft.com/office/powerpoint/2010/main" val="16331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804-9DBA-4C76-8225-1CC3CA06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Standing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6E19-88E5-44A8-B3E8-44DD1D81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Two waves of the same amplitude and frequency travelling in opposite directions</a:t>
            </a:r>
          </a:p>
          <a:p>
            <a:r>
              <a:rPr lang="en-AU" dirty="0"/>
              <a:t>Usually, one wave is the reflection of the other</a:t>
            </a:r>
          </a:p>
          <a:p>
            <a:r>
              <a:rPr lang="en-AU" dirty="0"/>
              <a:t>Regions of high amplitude</a:t>
            </a:r>
          </a:p>
          <a:p>
            <a:r>
              <a:rPr lang="en-AU" dirty="0"/>
              <a:t>Areas where amplitude is always zero</a:t>
            </a:r>
          </a:p>
          <a:p>
            <a:r>
              <a:rPr lang="en-AU" dirty="0"/>
              <a:t>Length must be a multiple of the wavelength (or half multiple)</a:t>
            </a:r>
          </a:p>
          <a:p>
            <a:r>
              <a:rPr lang="en-AU" dirty="0"/>
              <a:t>The wave does not appear to be travelling down the string</a:t>
            </a:r>
          </a:p>
          <a:p>
            <a:r>
              <a:rPr lang="en-AU" dirty="0"/>
              <a:t>They will only occur at certain frequencies- dependant on the medium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74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E7DC-3B9B-4C2B-96AF-3D1D1C06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B2C8B-978B-4DF8-9126-2F17BC381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97977"/>
            <a:ext cx="7791450" cy="6662046"/>
          </a:xfrm>
        </p:spPr>
      </p:pic>
    </p:spTree>
    <p:extLst>
      <p:ext uri="{BB962C8B-B14F-4D97-AF65-F5344CB8AC3E}">
        <p14:creationId xmlns:p14="http://schemas.microsoft.com/office/powerpoint/2010/main" val="9884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A194-4279-4529-AE66-1E3ED2B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definitions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31CB-DED6-4F06-984D-3EEC2A40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Nodes-	The parts of the standing wave whose amplitude is always zero</a:t>
            </a:r>
          </a:p>
          <a:p>
            <a:pPr marL="0" indent="0">
              <a:buNone/>
            </a:pPr>
            <a:r>
              <a:rPr lang="en-AU" dirty="0"/>
              <a:t>	For strings, there will always be a node at each end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Antinodes- The parts of the standing wave where maximum displacement occurs. </a:t>
            </a:r>
          </a:p>
          <a:p>
            <a:pPr marL="0" indent="0">
              <a:buNone/>
            </a:pPr>
            <a:r>
              <a:rPr lang="en-AU" dirty="0"/>
              <a:t> 	These will be </a:t>
            </a:r>
            <a:r>
              <a:rPr lang="el-GR" dirty="0"/>
              <a:t>λ</a:t>
            </a:r>
            <a:r>
              <a:rPr lang="en-AU" dirty="0"/>
              <a:t>/4 from the nodes.</a:t>
            </a:r>
          </a:p>
        </p:txBody>
      </p:sp>
    </p:spTree>
    <p:extLst>
      <p:ext uri="{BB962C8B-B14F-4D97-AF65-F5344CB8AC3E}">
        <p14:creationId xmlns:p14="http://schemas.microsoft.com/office/powerpoint/2010/main" val="26410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B1CE-AA1E-4674-BF35-5F03CCD3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Harmonics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7F3B-1EC7-4B86-B2CC-1C7B3732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create many different standing waves on a string.  Certain conditions  must be kept</a:t>
            </a:r>
          </a:p>
          <a:p>
            <a:r>
              <a:rPr lang="en-AU" dirty="0"/>
              <a:t>A whole half-number of wavelengths must be equal to the length of the string, </a:t>
            </a:r>
            <a:r>
              <a:rPr lang="en-AU" dirty="0" err="1"/>
              <a:t>eg</a:t>
            </a:r>
            <a:r>
              <a:rPr lang="en-AU" dirty="0"/>
              <a:t>,</a:t>
            </a:r>
          </a:p>
          <a:p>
            <a:pPr marL="0" indent="0">
              <a:buNone/>
            </a:pPr>
            <a:r>
              <a:rPr lang="en-AU" dirty="0"/>
              <a:t>	λ/2, 2</a:t>
            </a:r>
            <a:r>
              <a:rPr lang="el-GR" dirty="0"/>
              <a:t>λ</a:t>
            </a:r>
            <a:r>
              <a:rPr lang="en-AU" dirty="0"/>
              <a:t>/2, 3</a:t>
            </a:r>
            <a:r>
              <a:rPr lang="el-GR" dirty="0"/>
              <a:t>λ</a:t>
            </a:r>
            <a:r>
              <a:rPr lang="en-AU" dirty="0"/>
              <a:t>/2, 4</a:t>
            </a:r>
            <a:r>
              <a:rPr lang="el-GR" dirty="0"/>
              <a:t>λ</a:t>
            </a:r>
            <a:r>
              <a:rPr lang="en-AU" dirty="0"/>
              <a:t>/2, 5</a:t>
            </a:r>
            <a:r>
              <a:rPr lang="el-GR" dirty="0"/>
              <a:t>λ</a:t>
            </a:r>
            <a:r>
              <a:rPr lang="en-AU" dirty="0"/>
              <a:t>/2, etc.</a:t>
            </a:r>
          </a:p>
          <a:p>
            <a:pPr marL="0" indent="0">
              <a:buNone/>
            </a:pPr>
            <a:r>
              <a:rPr lang="en-AU" dirty="0"/>
              <a:t>As wavelength and frequency are related, this means only certain frequencies can occur as standing waves.</a:t>
            </a:r>
          </a:p>
        </p:txBody>
      </p:sp>
    </p:spTree>
    <p:extLst>
      <p:ext uri="{BB962C8B-B14F-4D97-AF65-F5344CB8AC3E}">
        <p14:creationId xmlns:p14="http://schemas.microsoft.com/office/powerpoint/2010/main" val="32608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E037-83C4-46D4-8DC2-6C0EAFF9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equation (for strings)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52629-6627-4225-AF7C-FC726300E2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λ = wavelength</a:t>
                </a:r>
              </a:p>
              <a:p>
                <a:pPr marL="0" indent="0">
                  <a:buNone/>
                </a:pPr>
                <a:r>
                  <a:rPr lang="en-AU" dirty="0"/>
                  <a:t>l = length of the string</a:t>
                </a:r>
              </a:p>
              <a:p>
                <a:pPr marL="0" indent="0">
                  <a:buNone/>
                </a:pPr>
                <a:r>
                  <a:rPr lang="en-AU" dirty="0"/>
                  <a:t>n = mode of the wave (number of antinodes)</a:t>
                </a:r>
              </a:p>
              <a:p>
                <a:pPr marL="0" indent="0">
                  <a:buNone/>
                </a:pPr>
                <a:r>
                  <a:rPr lang="en-AU" dirty="0"/>
                  <a:t>Also called harmonic number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52629-6627-4225-AF7C-FC726300E2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79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0902-36EE-408E-A394-9780B9D9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 harmonic (Fundamental)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33E4DA-3B36-46C0-861A-08110AB08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087" y="1646238"/>
            <a:ext cx="6219825" cy="4561205"/>
          </a:xfrm>
        </p:spPr>
      </p:pic>
    </p:spTree>
    <p:extLst>
      <p:ext uri="{BB962C8B-B14F-4D97-AF65-F5344CB8AC3E}">
        <p14:creationId xmlns:p14="http://schemas.microsoft.com/office/powerpoint/2010/main" val="38660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6205-ED09-465B-BAD6-DEC0B863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Second Harmonic (first overtone)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33791-6918-4306-B606-787667612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12" y="1695152"/>
            <a:ext cx="6353175" cy="4658995"/>
          </a:xfrm>
        </p:spPr>
      </p:pic>
    </p:spTree>
    <p:extLst>
      <p:ext uri="{BB962C8B-B14F-4D97-AF65-F5344CB8AC3E}">
        <p14:creationId xmlns:p14="http://schemas.microsoft.com/office/powerpoint/2010/main" val="248557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35</TotalTime>
  <Words>180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Diamond Grid 16x9</vt:lpstr>
      <vt:lpstr>Standing Waves</vt:lpstr>
      <vt:lpstr>What can you notice?</vt:lpstr>
      <vt:lpstr>Standing waves</vt:lpstr>
      <vt:lpstr>PowerPoint Presentation</vt:lpstr>
      <vt:lpstr>Some definitions </vt:lpstr>
      <vt:lpstr>Harmonics</vt:lpstr>
      <vt:lpstr>The equation (for strings)</vt:lpstr>
      <vt:lpstr>First harmonic (Fundamental)</vt:lpstr>
      <vt:lpstr>Second Harmonic (first overtone)</vt:lpstr>
      <vt:lpstr>Third Harmonic (second overtone)</vt:lpstr>
      <vt:lpstr>More equations (not on formula and data sheet)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Standing Waves</dc:title>
  <dc:creator>Jared Malacari</dc:creator>
  <cp:lastModifiedBy>Jared Malacari</cp:lastModifiedBy>
  <cp:revision>4</cp:revision>
  <dcterms:created xsi:type="dcterms:W3CDTF">2018-09-06T00:07:28Z</dcterms:created>
  <dcterms:modified xsi:type="dcterms:W3CDTF">2018-09-06T00:42:50Z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