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70" r:id="rId9"/>
    <p:sldId id="268" r:id="rId10"/>
    <p:sldId id="26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9/7/2018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9/7/2018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9/7/2018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9/7/2018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9/7/2018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9/7/2018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9/7/2018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9/7/2018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9/7/2018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Standing waves in air columns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9FA8-64EC-4B7B-9D1F-7B7D24C9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7347EF-C1ED-416C-8876-A84B1A8377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AU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AU" sz="32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l-GR" sz="2400" dirty="0"/>
                  <a:t>λ</a:t>
                </a:r>
                <a:r>
                  <a:rPr lang="en-AU" sz="2400" dirty="0"/>
                  <a:t> = wavelength</a:t>
                </a:r>
              </a:p>
              <a:p>
                <a:pPr marL="0" indent="0">
                  <a:buNone/>
                </a:pPr>
                <a:r>
                  <a:rPr lang="en-AU" sz="2400" dirty="0"/>
                  <a:t>l = tube length</a:t>
                </a:r>
              </a:p>
              <a:p>
                <a:pPr marL="0" indent="0">
                  <a:buNone/>
                </a:pPr>
                <a:r>
                  <a:rPr lang="en-AU" sz="2400" dirty="0"/>
                  <a:t>n = mode of the wave</a:t>
                </a:r>
              </a:p>
              <a:p>
                <a:pPr marL="0" indent="0">
                  <a:buNone/>
                </a:pPr>
                <a:r>
                  <a:rPr lang="en-AU" sz="2400" dirty="0"/>
                  <a:t> </a:t>
                </a:r>
              </a:p>
              <a:p>
                <a:pPr marL="0" indent="0">
                  <a:buNone/>
                </a:pPr>
                <a:r>
                  <a:rPr lang="en-AU" sz="2400" dirty="0"/>
                  <a:t>Only odd-numbered harmonics are possible</a:t>
                </a:r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h𝑎𝑟𝑚𝑜𝑛𝑖𝑐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7347EF-C1ED-416C-8876-A84B1A8377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94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09BA-5BE8-4E2F-92E4-6A350167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B9408D-B3A0-4FD2-ABCD-25332FC27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03853"/>
            <a:ext cx="12192000" cy="5654041"/>
          </a:xfrm>
        </p:spPr>
      </p:pic>
    </p:spTree>
    <p:extLst>
      <p:ext uri="{BB962C8B-B14F-4D97-AF65-F5344CB8AC3E}">
        <p14:creationId xmlns:p14="http://schemas.microsoft.com/office/powerpoint/2010/main" val="197247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2E07-1867-4085-98D7-12B05249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280" y="494426"/>
            <a:ext cx="2051115" cy="3728782"/>
          </a:xfrm>
        </p:spPr>
        <p:txBody>
          <a:bodyPr>
            <a:normAutofit fontScale="90000"/>
          </a:bodyPr>
          <a:lstStyle/>
          <a:p>
            <a:r>
              <a:rPr lang="en-AU" dirty="0"/>
              <a:t>Open-Ended Air columns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r>
              <a:rPr lang="en-AU" dirty="0"/>
              <a:t>Pressure-distance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E6F096-93BB-477D-807D-1FFAB04DF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5881" y="65988"/>
            <a:ext cx="8380429" cy="655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85EE3-04DE-409F-8993-AD82245D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3AB08-5735-4286-B5D9-901F13322E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λ = wavelength</a:t>
                </a:r>
              </a:p>
              <a:p>
                <a:pPr marL="0" indent="0">
                  <a:buNone/>
                </a:pPr>
                <a:r>
                  <a:rPr lang="en-AU" dirty="0"/>
                  <a:t>l = length of the string</a:t>
                </a:r>
              </a:p>
              <a:p>
                <a:pPr marL="0" indent="0">
                  <a:buNone/>
                </a:pPr>
                <a:r>
                  <a:rPr lang="en-AU" dirty="0"/>
                  <a:t>n = mode of the wave (number of antinodes in a pressure-distance diagram)</a:t>
                </a:r>
              </a:p>
              <a:p>
                <a:pPr marL="0" indent="0">
                  <a:buNone/>
                </a:pPr>
                <a:r>
                  <a:rPr lang="en-AU" dirty="0"/>
                  <a:t>Also called harmonic number</a:t>
                </a:r>
              </a:p>
              <a:p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3AB08-5735-4286-B5D9-901F13322E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3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BF62-95C2-4A99-B2E7-55B12B72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22CB26-FDAD-425D-9735-A404F7EEC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354" y="29909"/>
            <a:ext cx="9879291" cy="6828091"/>
          </a:xfrm>
        </p:spPr>
      </p:pic>
    </p:spTree>
    <p:extLst>
      <p:ext uri="{BB962C8B-B14F-4D97-AF65-F5344CB8AC3E}">
        <p14:creationId xmlns:p14="http://schemas.microsoft.com/office/powerpoint/2010/main" val="74291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2F53-5F80-482B-A0C3-CBF7F4866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32" y="546755"/>
            <a:ext cx="3186260" cy="5147035"/>
          </a:xfrm>
        </p:spPr>
        <p:txBody>
          <a:bodyPr>
            <a:normAutofit/>
          </a:bodyPr>
          <a:lstStyle/>
          <a:p>
            <a:r>
              <a:rPr lang="en-AU" dirty="0"/>
              <a:t>Open-ended air columns</a:t>
            </a:r>
            <a:br>
              <a:rPr lang="en-AU" dirty="0"/>
            </a:br>
            <a:br>
              <a:rPr lang="en-AU" dirty="0"/>
            </a:br>
            <a:r>
              <a:rPr lang="en-AU" dirty="0"/>
              <a:t>Displacement-distance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5B945A-358C-4E37-8CA8-995CAA6D9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5327" y="201497"/>
            <a:ext cx="8606673" cy="645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7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AA2D-8098-4155-B969-E7A5CC8F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Some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800F2-7F95-4A38-8A77-6DF6867DF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open ends will always be at the ambient air-pressure, therefore there will be a pressure node</a:t>
            </a:r>
          </a:p>
          <a:p>
            <a:r>
              <a:rPr lang="en-AU" dirty="0"/>
              <a:t>At the pressure anti-nodes there is maximum pressure.  These particles cannot move so therefore is a displacement node.</a:t>
            </a:r>
          </a:p>
          <a:p>
            <a:endParaRPr lang="en-AU" dirty="0"/>
          </a:p>
          <a:p>
            <a:r>
              <a:rPr lang="en-AU" dirty="0"/>
              <a:t>Pressure node = displacement antinode</a:t>
            </a:r>
          </a:p>
        </p:txBody>
      </p:sp>
    </p:spTree>
    <p:extLst>
      <p:ext uri="{BB962C8B-B14F-4D97-AF65-F5344CB8AC3E}">
        <p14:creationId xmlns:p14="http://schemas.microsoft.com/office/powerpoint/2010/main" val="350039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1D0F-8329-4EE1-AB3D-74709905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Closed air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98C36-D462-45EE-92A5-A1341723B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These refer to pipes or tubes that are closed at one end and remain open at the other.</a:t>
            </a:r>
          </a:p>
          <a:p>
            <a:r>
              <a:rPr lang="en-AU" dirty="0"/>
              <a:t>For both strings and open-ended columns, the reflections of the waves at the ends are the same at both ends- with a change of phase.  (the wave flips)</a:t>
            </a:r>
          </a:p>
          <a:p>
            <a:r>
              <a:rPr lang="en-AU" dirty="0"/>
              <a:t>For a closed, reflections off the closed end will not be inverted.</a:t>
            </a:r>
          </a:p>
          <a:p>
            <a:r>
              <a:rPr lang="en-AU" dirty="0"/>
              <a:t>So an ‘up’ will be reflected as an ‘up’.</a:t>
            </a:r>
          </a:p>
          <a:p>
            <a:r>
              <a:rPr lang="en-AU" dirty="0"/>
              <a:t>This means maximum pressure of the incident wave will interfere with maximum pressure of the reflected wave, leading to a pressure antinode</a:t>
            </a:r>
          </a:p>
        </p:txBody>
      </p:sp>
    </p:spTree>
    <p:extLst>
      <p:ext uri="{BB962C8B-B14F-4D97-AF65-F5344CB8AC3E}">
        <p14:creationId xmlns:p14="http://schemas.microsoft.com/office/powerpoint/2010/main" val="411806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4958B-2688-433B-8303-5DD157D3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1D112BD-C41D-45E1-B35E-51D2FB01D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829" y="-19378"/>
            <a:ext cx="8842342" cy="6877378"/>
          </a:xfrm>
        </p:spPr>
      </p:pic>
    </p:spTree>
    <p:extLst>
      <p:ext uri="{BB962C8B-B14F-4D97-AF65-F5344CB8AC3E}">
        <p14:creationId xmlns:p14="http://schemas.microsoft.com/office/powerpoint/2010/main" val="388748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0DD5-85F1-4E99-9008-8515A6C8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22C6AB-7F8D-4AC0-ADFD-B181BC1E4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936" y="-8390"/>
            <a:ext cx="8625526" cy="6727910"/>
          </a:xfrm>
        </p:spPr>
      </p:pic>
    </p:spTree>
    <p:extLst>
      <p:ext uri="{BB962C8B-B14F-4D97-AF65-F5344CB8AC3E}">
        <p14:creationId xmlns:p14="http://schemas.microsoft.com/office/powerpoint/2010/main" val="41210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39</TotalTime>
  <Words>225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Cambria Math</vt:lpstr>
      <vt:lpstr>Diamond Grid 16x9</vt:lpstr>
      <vt:lpstr>Standing waves in air columns</vt:lpstr>
      <vt:lpstr>Open-Ended Air columns   Pressure-distance diagram</vt:lpstr>
      <vt:lpstr>The Equation</vt:lpstr>
      <vt:lpstr>PowerPoint Presentation</vt:lpstr>
      <vt:lpstr>Open-ended air columns  Displacement-distance diagram</vt:lpstr>
      <vt:lpstr>Some notes</vt:lpstr>
      <vt:lpstr>Closed air columns</vt:lpstr>
      <vt:lpstr>PowerPoint Presentation</vt:lpstr>
      <vt:lpstr>PowerPoint Presentation</vt:lpstr>
      <vt:lpstr>The equation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Standing waves in air columns</dc:title>
  <dc:creator>Jared Malacari</dc:creator>
  <cp:lastModifiedBy>Jared Malacari</cp:lastModifiedBy>
  <cp:revision>5</cp:revision>
  <dcterms:created xsi:type="dcterms:W3CDTF">2018-09-07T00:07:59Z</dcterms:created>
  <dcterms:modified xsi:type="dcterms:W3CDTF">2018-09-07T00:47:54Z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