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14" r:id="rId3"/>
    <p:sldId id="298" r:id="rId4"/>
    <p:sldId id="316" r:id="rId5"/>
    <p:sldId id="317" r:id="rId6"/>
    <p:sldId id="328" r:id="rId7"/>
    <p:sldId id="337" r:id="rId8"/>
    <p:sldId id="319" r:id="rId9"/>
    <p:sldId id="320" r:id="rId10"/>
    <p:sldId id="322" r:id="rId11"/>
    <p:sldId id="323" r:id="rId12"/>
    <p:sldId id="324" r:id="rId13"/>
    <p:sldId id="325" r:id="rId14"/>
    <p:sldId id="329" r:id="rId15"/>
    <p:sldId id="330" r:id="rId16"/>
    <p:sldId id="331" r:id="rId17"/>
    <p:sldId id="315" r:id="rId18"/>
    <p:sldId id="332" r:id="rId19"/>
    <p:sldId id="333" r:id="rId20"/>
    <p:sldId id="334" r:id="rId21"/>
    <p:sldId id="335" r:id="rId22"/>
    <p:sldId id="339" r:id="rId23"/>
    <p:sldId id="342" r:id="rId24"/>
    <p:sldId id="341" r:id="rId25"/>
    <p:sldId id="343" r:id="rId26"/>
    <p:sldId id="344" r:id="rId27"/>
    <p:sldId id="345" r:id="rId28"/>
    <p:sldId id="346" r:id="rId29"/>
    <p:sldId id="348" r:id="rId30"/>
    <p:sldId id="349" r:id="rId31"/>
    <p:sldId id="347" r:id="rId32"/>
    <p:sldId id="352" r:id="rId33"/>
    <p:sldId id="351" r:id="rId34"/>
    <p:sldId id="353" r:id="rId35"/>
    <p:sldId id="35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8D669-BBB4-4663-9DD5-2E289CFF3B9A}" v="4156" dt="2018-06-04T05:58:11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Rapley" userId="24d5c3d72d530f72" providerId="LiveId" clId="{8B5C46B6-E6A7-499C-988A-A9D1E63367B6}"/>
    <pc:docChg chg="undo custSel addSld delSld modSld sldOrd">
      <pc:chgData name="Chris Rapley" userId="24d5c3d72d530f72" providerId="LiveId" clId="{8B5C46B6-E6A7-499C-988A-A9D1E63367B6}" dt="2018-06-04T05:58:11.793" v="4153" actId="2696"/>
      <pc:docMkLst>
        <pc:docMk/>
      </pc:docMkLst>
      <pc:sldChg chg="modSp add del">
        <pc:chgData name="Chris Rapley" userId="24d5c3d72d530f72" providerId="LiveId" clId="{8B5C46B6-E6A7-499C-988A-A9D1E63367B6}" dt="2018-06-04T05:57:52.507" v="4152" actId="6549"/>
        <pc:sldMkLst>
          <pc:docMk/>
          <pc:sldMk cId="1414655995" sldId="256"/>
        </pc:sldMkLst>
        <pc:spChg chg="mod">
          <ac:chgData name="Chris Rapley" userId="24d5c3d72d530f72" providerId="LiveId" clId="{8B5C46B6-E6A7-499C-988A-A9D1E63367B6}" dt="2018-05-31T23:22:00.727" v="20" actId="20577"/>
          <ac:spMkLst>
            <pc:docMk/>
            <pc:sldMk cId="1414655995" sldId="256"/>
            <ac:spMk id="2" creationId="{00000000-0000-0000-0000-000000000000}"/>
          </ac:spMkLst>
        </pc:spChg>
        <pc:spChg chg="mod">
          <ac:chgData name="Chris Rapley" userId="24d5c3d72d530f72" providerId="LiveId" clId="{8B5C46B6-E6A7-499C-988A-A9D1E63367B6}" dt="2018-06-04T05:57:52.507" v="4152" actId="6549"/>
          <ac:spMkLst>
            <pc:docMk/>
            <pc:sldMk cId="1414655995" sldId="256"/>
            <ac:spMk id="3" creationId="{00000000-0000-0000-0000-000000000000}"/>
          </ac:spMkLst>
        </pc:spChg>
      </pc:sldChg>
      <pc:sldChg chg="addSp delSp modSp add del mod setBg modAnim">
        <pc:chgData name="Chris Rapley" userId="24d5c3d72d530f72" providerId="LiveId" clId="{8B5C46B6-E6A7-499C-988A-A9D1E63367B6}" dt="2018-05-31T23:25:38.451" v="229" actId="6549"/>
        <pc:sldMkLst>
          <pc:docMk/>
          <pc:sldMk cId="3550914432" sldId="298"/>
        </pc:sldMkLst>
        <pc:spChg chg="mod">
          <ac:chgData name="Chris Rapley" userId="24d5c3d72d530f72" providerId="LiveId" clId="{8B5C46B6-E6A7-499C-988A-A9D1E63367B6}" dt="2018-05-31T23:23:55.701" v="116" actId="26606"/>
          <ac:spMkLst>
            <pc:docMk/>
            <pc:sldMk cId="3550914432" sldId="298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25:38.451" v="229" actId="6549"/>
          <ac:spMkLst>
            <pc:docMk/>
            <pc:sldMk cId="3550914432" sldId="298"/>
            <ac:spMk id="3" creationId="{970E1AF7-DA0B-411D-8318-F95AE5D9B153}"/>
          </ac:spMkLst>
        </pc:spChg>
        <pc:spChg chg="add del">
          <ac:chgData name="Chris Rapley" userId="24d5c3d72d530f72" providerId="LiveId" clId="{8B5C46B6-E6A7-499C-988A-A9D1E63367B6}" dt="2018-05-31T23:22:53.136" v="64" actId="6549"/>
          <ac:spMkLst>
            <pc:docMk/>
            <pc:sldMk cId="3550914432" sldId="298"/>
            <ac:spMk id="4" creationId="{CF3A66D6-55F9-4115-885B-A2112A19ECD4}"/>
          </ac:spMkLst>
        </pc:spChg>
        <pc:picChg chg="add mod ord">
          <ac:chgData name="Chris Rapley" userId="24d5c3d72d530f72" providerId="LiveId" clId="{8B5C46B6-E6A7-499C-988A-A9D1E63367B6}" dt="2018-05-31T23:24:06.791" v="117" actId="27614"/>
          <ac:picMkLst>
            <pc:docMk/>
            <pc:sldMk cId="3550914432" sldId="298"/>
            <ac:picMk id="5" creationId="{34A7CBE7-209D-474B-B5FA-479AC43E7BA7}"/>
          </ac:picMkLst>
        </pc:picChg>
      </pc:sldChg>
      <pc:sldChg chg="add del">
        <pc:chgData name="Chris Rapley" userId="24d5c3d72d530f72" providerId="LiveId" clId="{8B5C46B6-E6A7-499C-988A-A9D1E63367B6}" dt="2018-06-04T05:22:31.020" v="2982" actId="2696"/>
        <pc:sldMkLst>
          <pc:docMk/>
          <pc:sldMk cId="1150176858" sldId="309"/>
        </pc:sldMkLst>
      </pc:sldChg>
      <pc:sldChg chg="add del">
        <pc:chgData name="Chris Rapley" userId="24d5c3d72d530f72" providerId="LiveId" clId="{8B5C46B6-E6A7-499C-988A-A9D1E63367B6}" dt="2018-06-04T05:58:11.793" v="4153" actId="2696"/>
        <pc:sldMkLst>
          <pc:docMk/>
          <pc:sldMk cId="3126470675" sldId="313"/>
        </pc:sldMkLst>
      </pc:sldChg>
      <pc:sldChg chg="modSp add ord">
        <pc:chgData name="Chris Rapley" userId="24d5c3d72d530f72" providerId="LiveId" clId="{8B5C46B6-E6A7-499C-988A-A9D1E63367B6}" dt="2018-05-31T23:23:20.985" v="92" actId="20577"/>
        <pc:sldMkLst>
          <pc:docMk/>
          <pc:sldMk cId="4227245596" sldId="314"/>
        </pc:sldMkLst>
        <pc:spChg chg="mod">
          <ac:chgData name="Chris Rapley" userId="24d5c3d72d530f72" providerId="LiveId" clId="{8B5C46B6-E6A7-499C-988A-A9D1E63367B6}" dt="2018-05-31T23:23:07.228" v="91" actId="20577"/>
          <ac:spMkLst>
            <pc:docMk/>
            <pc:sldMk cId="4227245596" sldId="314"/>
            <ac:spMk id="2" creationId="{B80E0465-6A3C-4A2F-BC1F-689B6E568E54}"/>
          </ac:spMkLst>
        </pc:spChg>
      </pc:sldChg>
      <pc:sldChg chg="addSp delSp modSp add modAnim">
        <pc:chgData name="Chris Rapley" userId="24d5c3d72d530f72" providerId="LiveId" clId="{8B5C46B6-E6A7-499C-988A-A9D1E63367B6}" dt="2018-06-04T03:00:15.041" v="2367" actId="313"/>
        <pc:sldMkLst>
          <pc:docMk/>
          <pc:sldMk cId="1142233387" sldId="315"/>
        </pc:sldMkLst>
        <pc:spChg chg="mod">
          <ac:chgData name="Chris Rapley" userId="24d5c3d72d530f72" providerId="LiveId" clId="{8B5C46B6-E6A7-499C-988A-A9D1E63367B6}" dt="2018-06-04T02:58:52.902" v="2324" actId="20577"/>
          <ac:spMkLst>
            <pc:docMk/>
            <pc:sldMk cId="1142233387" sldId="315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4T03:00:15.041" v="2367" actId="313"/>
          <ac:spMkLst>
            <pc:docMk/>
            <pc:sldMk cId="1142233387" sldId="315"/>
            <ac:spMk id="3" creationId="{970E1AF7-DA0B-411D-8318-F95AE5D9B153}"/>
          </ac:spMkLst>
        </pc:spChg>
        <pc:spChg chg="add del">
          <ac:chgData name="Chris Rapley" userId="24d5c3d72d530f72" providerId="LiveId" clId="{8B5C46B6-E6A7-499C-988A-A9D1E63367B6}" dt="2018-06-04T02:54:26.230" v="2005" actId="313"/>
          <ac:spMkLst>
            <pc:docMk/>
            <pc:sldMk cId="1142233387" sldId="315"/>
            <ac:spMk id="6" creationId="{AD0CBD3A-20C5-4E1F-B049-B3BA1BF1B489}"/>
          </ac:spMkLst>
        </pc:spChg>
        <pc:spChg chg="add del">
          <ac:chgData name="Chris Rapley" userId="24d5c3d72d530f72" providerId="LiveId" clId="{8B5C46B6-E6A7-499C-988A-A9D1E63367B6}" dt="2018-06-04T02:54:26.230" v="2005" actId="313"/>
          <ac:spMkLst>
            <pc:docMk/>
            <pc:sldMk cId="1142233387" sldId="315"/>
            <ac:spMk id="7" creationId="{4821AA6C-0260-4683-BF13-BA7CE8231BB8}"/>
          </ac:spMkLst>
        </pc:spChg>
        <pc:spChg chg="add mod">
          <ac:chgData name="Chris Rapley" userId="24d5c3d72d530f72" providerId="LiveId" clId="{8B5C46B6-E6A7-499C-988A-A9D1E63367B6}" dt="2018-06-04T02:54:36.048" v="2007" actId="164"/>
          <ac:spMkLst>
            <pc:docMk/>
            <pc:sldMk cId="1142233387" sldId="315"/>
            <ac:spMk id="10" creationId="{797A17E7-768D-4683-8521-14D17DF137E4}"/>
          </ac:spMkLst>
        </pc:spChg>
        <pc:spChg chg="add mod">
          <ac:chgData name="Chris Rapley" userId="24d5c3d72d530f72" providerId="LiveId" clId="{8B5C46B6-E6A7-499C-988A-A9D1E63367B6}" dt="2018-06-04T02:54:36.048" v="2007" actId="164"/>
          <ac:spMkLst>
            <pc:docMk/>
            <pc:sldMk cId="1142233387" sldId="315"/>
            <ac:spMk id="11" creationId="{C650D74D-E32E-443E-BE46-8E2ACACCD1EE}"/>
          </ac:spMkLst>
        </pc:spChg>
        <pc:grpChg chg="add del mod">
          <ac:chgData name="Chris Rapley" userId="24d5c3d72d530f72" providerId="LiveId" clId="{8B5C46B6-E6A7-499C-988A-A9D1E63367B6}" dt="2018-06-04T02:58:59.582" v="2325" actId="478"/>
          <ac:grpSpMkLst>
            <pc:docMk/>
            <pc:sldMk cId="1142233387" sldId="315"/>
            <ac:grpSpMk id="12" creationId="{A9AF09C4-F128-494E-BBE8-3769220D9624}"/>
          </ac:grpSpMkLst>
        </pc:grpChg>
        <pc:picChg chg="add del">
          <ac:chgData name="Chris Rapley" userId="24d5c3d72d530f72" providerId="LiveId" clId="{8B5C46B6-E6A7-499C-988A-A9D1E63367B6}" dt="2018-06-04T02:54:26.230" v="2005" actId="313"/>
          <ac:picMkLst>
            <pc:docMk/>
            <pc:sldMk cId="1142233387" sldId="315"/>
            <ac:picMk id="4" creationId="{95E924F4-A384-4CCC-9B0F-F05CBD5444AA}"/>
          </ac:picMkLst>
        </pc:picChg>
        <pc:picChg chg="add del">
          <ac:chgData name="Chris Rapley" userId="24d5c3d72d530f72" providerId="LiveId" clId="{8B5C46B6-E6A7-499C-988A-A9D1E63367B6}" dt="2018-06-04T02:54:26.230" v="2005" actId="313"/>
          <ac:picMkLst>
            <pc:docMk/>
            <pc:sldMk cId="1142233387" sldId="315"/>
            <ac:picMk id="5" creationId="{9FBA0B5A-D474-4365-A783-46BD2F5E56E5}"/>
          </ac:picMkLst>
        </pc:picChg>
        <pc:picChg chg="add mod">
          <ac:chgData name="Chris Rapley" userId="24d5c3d72d530f72" providerId="LiveId" clId="{8B5C46B6-E6A7-499C-988A-A9D1E63367B6}" dt="2018-06-04T02:54:36.048" v="2007" actId="164"/>
          <ac:picMkLst>
            <pc:docMk/>
            <pc:sldMk cId="1142233387" sldId="315"/>
            <ac:picMk id="8" creationId="{4B228DFF-BF57-4DB6-9B80-230C6501DB0E}"/>
          </ac:picMkLst>
        </pc:picChg>
        <pc:picChg chg="add mod">
          <ac:chgData name="Chris Rapley" userId="24d5c3d72d530f72" providerId="LiveId" clId="{8B5C46B6-E6A7-499C-988A-A9D1E63367B6}" dt="2018-06-04T02:54:36.048" v="2007" actId="164"/>
          <ac:picMkLst>
            <pc:docMk/>
            <pc:sldMk cId="1142233387" sldId="315"/>
            <ac:picMk id="9" creationId="{D4318839-86A1-4629-91CF-3A004FD37E51}"/>
          </ac:picMkLst>
        </pc:picChg>
      </pc:sldChg>
      <pc:sldChg chg="addSp delSp modSp add mod setBg delAnim modAnim">
        <pc:chgData name="Chris Rapley" userId="24d5c3d72d530f72" providerId="LiveId" clId="{8B5C46B6-E6A7-499C-988A-A9D1E63367B6}" dt="2018-05-31T23:29:36.561" v="375" actId="6549"/>
        <pc:sldMkLst>
          <pc:docMk/>
          <pc:sldMk cId="246667501" sldId="316"/>
        </pc:sldMkLst>
        <pc:spChg chg="mod">
          <ac:chgData name="Chris Rapley" userId="24d5c3d72d530f72" providerId="LiveId" clId="{8B5C46B6-E6A7-499C-988A-A9D1E63367B6}" dt="2018-05-31T23:26:24.571" v="248" actId="20577"/>
          <ac:spMkLst>
            <pc:docMk/>
            <pc:sldMk cId="246667501" sldId="316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29:36.561" v="375" actId="6549"/>
          <ac:spMkLst>
            <pc:docMk/>
            <pc:sldMk cId="246667501" sldId="316"/>
            <ac:spMk id="3" creationId="{970E1AF7-DA0B-411D-8318-F95AE5D9B153}"/>
          </ac:spMkLst>
        </pc:spChg>
        <pc:picChg chg="del">
          <ac:chgData name="Chris Rapley" userId="24d5c3d72d530f72" providerId="LiveId" clId="{8B5C46B6-E6A7-499C-988A-A9D1E63367B6}" dt="2018-05-31T23:27:04.175" v="251" actId="478"/>
          <ac:picMkLst>
            <pc:docMk/>
            <pc:sldMk cId="246667501" sldId="316"/>
            <ac:picMk id="5" creationId="{34A7CBE7-209D-474B-B5FA-479AC43E7BA7}"/>
          </ac:picMkLst>
        </pc:picChg>
        <pc:picChg chg="add mod ord">
          <ac:chgData name="Chris Rapley" userId="24d5c3d72d530f72" providerId="LiveId" clId="{8B5C46B6-E6A7-499C-988A-A9D1E63367B6}" dt="2018-05-31T23:27:20.932" v="255" actId="26606"/>
          <ac:picMkLst>
            <pc:docMk/>
            <pc:sldMk cId="246667501" sldId="316"/>
            <ac:picMk id="6" creationId="{80DDEF98-A75B-4AA7-96A9-B45E68EF3C27}"/>
          </ac:picMkLst>
        </pc:picChg>
        <pc:picChg chg="add mod ord">
          <ac:chgData name="Chris Rapley" userId="24d5c3d72d530f72" providerId="LiveId" clId="{8B5C46B6-E6A7-499C-988A-A9D1E63367B6}" dt="2018-05-31T23:27:20.932" v="255" actId="26606"/>
          <ac:picMkLst>
            <pc:docMk/>
            <pc:sldMk cId="246667501" sldId="316"/>
            <ac:picMk id="7" creationId="{1453EB7C-0542-4721-B650-4EB2CF356B1D}"/>
          </ac:picMkLst>
        </pc:picChg>
      </pc:sldChg>
      <pc:sldChg chg="addSp delSp modSp add setBg delAnim modAnim">
        <pc:chgData name="Chris Rapley" userId="24d5c3d72d530f72" providerId="LiveId" clId="{8B5C46B6-E6A7-499C-988A-A9D1E63367B6}" dt="2018-06-04T02:01:14.014" v="1404" actId="20577"/>
        <pc:sldMkLst>
          <pc:docMk/>
          <pc:sldMk cId="2755203532" sldId="317"/>
        </pc:sldMkLst>
        <pc:spChg chg="mod">
          <ac:chgData name="Chris Rapley" userId="24d5c3d72d530f72" providerId="LiveId" clId="{8B5C46B6-E6A7-499C-988A-A9D1E63367B6}" dt="2018-05-31T23:30:29.197" v="403" actId="20577"/>
          <ac:spMkLst>
            <pc:docMk/>
            <pc:sldMk cId="2755203532" sldId="317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4T02:01:14.014" v="1404" actId="20577"/>
          <ac:spMkLst>
            <pc:docMk/>
            <pc:sldMk cId="2755203532" sldId="317"/>
            <ac:spMk id="3" creationId="{970E1AF7-DA0B-411D-8318-F95AE5D9B153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29" creationId="{2D5667CB-FA4C-42B1-86FD-6F94D4814F12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0" creationId="{A1CC0534-E1E6-41C2-B8AA-6B92C9FBB8BC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1" creationId="{414A014E-7890-4DC9-8DBC-06E49CBC59FC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2" creationId="{6071C0F6-BE45-40BF-88E4-3EE38EB11A51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3" creationId="{6ACF46F0-A1EA-462F-AC37-07944BAE32C9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4" creationId="{CE7A0B52-D1B6-4519-A272-E4AB0267DFAA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5" creationId="{FCF811FE-162A-46B9-8CAE-EAD6E03C88B2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6" creationId="{4904B28E-989C-4332-82A7-C12FCF343A83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7" creationId="{B12C1232-AE7E-4DC2-BBB3-DA7B985AF66C}"/>
          </ac:spMkLst>
        </pc:spChg>
        <pc:spChg chg="mod topLvl">
          <ac:chgData name="Chris Rapley" userId="24d5c3d72d530f72" providerId="LiveId" clId="{8B5C46B6-E6A7-499C-988A-A9D1E63367B6}" dt="2018-05-31T23:34:29.644" v="442" actId="404"/>
          <ac:spMkLst>
            <pc:docMk/>
            <pc:sldMk cId="2755203532" sldId="317"/>
            <ac:spMk id="38" creationId="{12A5B82A-ED0E-4247-BDDB-D6E6013B88C4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39" creationId="{4A8A1545-FB54-486F-BEFF-460FB014BB2F}"/>
          </ac:spMkLst>
        </pc:spChg>
        <pc:spChg chg="mod topLvl">
          <ac:chgData name="Chris Rapley" userId="24d5c3d72d530f72" providerId="LiveId" clId="{8B5C46B6-E6A7-499C-988A-A9D1E63367B6}" dt="2018-05-31T23:34:21.617" v="441" actId="165"/>
          <ac:spMkLst>
            <pc:docMk/>
            <pc:sldMk cId="2755203532" sldId="317"/>
            <ac:spMk id="40" creationId="{762F1C6B-F9EA-4CB3-83A5-98A4ED439042}"/>
          </ac:spMkLst>
        </pc:spChg>
        <pc:spChg chg="mod">
          <ac:chgData name="Chris Rapley" userId="24d5c3d72d530f72" providerId="LiveId" clId="{8B5C46B6-E6A7-499C-988A-A9D1E63367B6}" dt="2018-05-31T23:34:04.392" v="439" actId="404"/>
          <ac:spMkLst>
            <pc:docMk/>
            <pc:sldMk cId="2755203532" sldId="317"/>
            <ac:spMk id="56" creationId="{F1BB95A9-F420-4EF2-9D44-F6112635F33D}"/>
          </ac:spMkLst>
        </pc:spChg>
        <pc:spChg chg="mod">
          <ac:chgData name="Chris Rapley" userId="24d5c3d72d530f72" providerId="LiveId" clId="{8B5C46B6-E6A7-499C-988A-A9D1E63367B6}" dt="2018-05-31T23:33:54.503" v="437" actId="404"/>
          <ac:spMkLst>
            <pc:docMk/>
            <pc:sldMk cId="2755203532" sldId="317"/>
            <ac:spMk id="57" creationId="{95A9E3B8-98B5-4FA6-A084-DA09606BF2B8}"/>
          </ac:spMkLst>
        </pc:spChg>
        <pc:spChg chg="mod">
          <ac:chgData name="Chris Rapley" userId="24d5c3d72d530f72" providerId="LiveId" clId="{8B5C46B6-E6A7-499C-988A-A9D1E63367B6}" dt="2018-05-31T23:33:59.344" v="438" actId="404"/>
          <ac:spMkLst>
            <pc:docMk/>
            <pc:sldMk cId="2755203532" sldId="317"/>
            <ac:spMk id="58" creationId="{3910EACC-9E86-4648-B60A-72C4CE1C358E}"/>
          </ac:spMkLst>
        </pc:spChg>
        <pc:grpChg chg="add del mod">
          <ac:chgData name="Chris Rapley" userId="24d5c3d72d530f72" providerId="LiveId" clId="{8B5C46B6-E6A7-499C-988A-A9D1E63367B6}" dt="2018-05-31T23:31:26.752" v="411" actId="20577"/>
          <ac:grpSpMkLst>
            <pc:docMk/>
            <pc:sldMk cId="2755203532" sldId="317"/>
            <ac:grpSpMk id="8" creationId="{34EA131F-B2DC-4840-B1F8-14251763A7AA}"/>
          </ac:grpSpMkLst>
        </pc:grpChg>
        <pc:grpChg chg="add del mod">
          <ac:chgData name="Chris Rapley" userId="24d5c3d72d530f72" providerId="LiveId" clId="{8B5C46B6-E6A7-499C-988A-A9D1E63367B6}" dt="2018-05-31T23:34:21.617" v="441" actId="165"/>
          <ac:grpSpMkLst>
            <pc:docMk/>
            <pc:sldMk cId="2755203532" sldId="317"/>
            <ac:grpSpMk id="28" creationId="{728878D4-ADA7-4D24-879B-4218A5DAD49A}"/>
          </ac:grpSpMkLst>
        </pc:grpChg>
        <pc:grpChg chg="mod topLvl">
          <ac:chgData name="Chris Rapley" userId="24d5c3d72d530f72" providerId="LiveId" clId="{8B5C46B6-E6A7-499C-988A-A9D1E63367B6}" dt="2018-05-31T23:34:21.617" v="441" actId="165"/>
          <ac:grpSpMkLst>
            <pc:docMk/>
            <pc:sldMk cId="2755203532" sldId="317"/>
            <ac:grpSpMk id="41" creationId="{E164329D-D800-4251-8A30-7763A89FEBCE}"/>
          </ac:grpSpMkLst>
        </pc:grpChg>
        <pc:picChg chg="del">
          <ac:chgData name="Chris Rapley" userId="24d5c3d72d530f72" providerId="LiveId" clId="{8B5C46B6-E6A7-499C-988A-A9D1E63367B6}" dt="2018-05-31T23:30:58.202" v="406" actId="478"/>
          <ac:picMkLst>
            <pc:docMk/>
            <pc:sldMk cId="2755203532" sldId="317"/>
            <ac:picMk id="6" creationId="{80DDEF98-A75B-4AA7-96A9-B45E68EF3C27}"/>
          </ac:picMkLst>
        </pc:picChg>
        <pc:picChg chg="del">
          <ac:chgData name="Chris Rapley" userId="24d5c3d72d530f72" providerId="LiveId" clId="{8B5C46B6-E6A7-499C-988A-A9D1E63367B6}" dt="2018-05-31T23:30:58.906" v="407" actId="478"/>
          <ac:picMkLst>
            <pc:docMk/>
            <pc:sldMk cId="2755203532" sldId="317"/>
            <ac:picMk id="7" creationId="{1453EB7C-0542-4721-B650-4EB2CF356B1D}"/>
          </ac:picMkLst>
        </pc:picChg>
      </pc:sldChg>
      <pc:sldChg chg="addSp delSp modSp add">
        <pc:chgData name="Chris Rapley" userId="24d5c3d72d530f72" providerId="LiveId" clId="{8B5C46B6-E6A7-499C-988A-A9D1E63367B6}" dt="2018-05-31T23:49:57.144" v="931" actId="20577"/>
        <pc:sldMkLst>
          <pc:docMk/>
          <pc:sldMk cId="232018414" sldId="318"/>
        </pc:sldMkLst>
        <pc:spChg chg="mod">
          <ac:chgData name="Chris Rapley" userId="24d5c3d72d530f72" providerId="LiveId" clId="{8B5C46B6-E6A7-499C-988A-A9D1E63367B6}" dt="2018-05-31T23:49:57.144" v="931" actId="20577"/>
          <ac:spMkLst>
            <pc:docMk/>
            <pc:sldMk cId="232018414" sldId="318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49:33.275" v="917" actId="313"/>
          <ac:spMkLst>
            <pc:docMk/>
            <pc:sldMk cId="232018414" sldId="318"/>
            <ac:spMk id="3" creationId="{970E1AF7-DA0B-411D-8318-F95AE5D9B153}"/>
          </ac:spMkLst>
        </pc:spChg>
        <pc:grpChg chg="del">
          <ac:chgData name="Chris Rapley" userId="24d5c3d72d530f72" providerId="LiveId" clId="{8B5C46B6-E6A7-499C-988A-A9D1E63367B6}" dt="2018-05-31T23:45:14.828" v="674" actId="478"/>
          <ac:grpSpMkLst>
            <pc:docMk/>
            <pc:sldMk cId="232018414" sldId="318"/>
            <ac:grpSpMk id="28" creationId="{728878D4-ADA7-4D24-879B-4218A5DAD49A}"/>
          </ac:grpSpMkLst>
        </pc:grpChg>
        <pc:picChg chg="add mod">
          <ac:chgData name="Chris Rapley" userId="24d5c3d72d530f72" providerId="LiveId" clId="{8B5C46B6-E6A7-499C-988A-A9D1E63367B6}" dt="2018-05-31T23:45:31.720" v="676" actId="14100"/>
          <ac:picMkLst>
            <pc:docMk/>
            <pc:sldMk cId="232018414" sldId="318"/>
            <ac:picMk id="5" creationId="{31F4CFE4-B918-4D8B-B0B3-2C7556D381C7}"/>
          </ac:picMkLst>
        </pc:picChg>
        <pc:picChg chg="add del mod">
          <ac:chgData name="Chris Rapley" userId="24d5c3d72d530f72" providerId="LiveId" clId="{8B5C46B6-E6A7-499C-988A-A9D1E63367B6}" dt="2018-05-31T23:46:19.908" v="681" actId="478"/>
          <ac:picMkLst>
            <pc:docMk/>
            <pc:sldMk cId="232018414" sldId="318"/>
            <ac:picMk id="7" creationId="{325F7AFC-F6FF-4783-B986-CA84F4616FA1}"/>
          </ac:picMkLst>
        </pc:picChg>
      </pc:sldChg>
      <pc:sldChg chg="addSp delSp modSp add">
        <pc:chgData name="Chris Rapley" userId="24d5c3d72d530f72" providerId="LiveId" clId="{8B5C46B6-E6A7-499C-988A-A9D1E63367B6}" dt="2018-05-31T23:40:55.513" v="609" actId="6549"/>
        <pc:sldMkLst>
          <pc:docMk/>
          <pc:sldMk cId="3912368758" sldId="319"/>
        </pc:sldMkLst>
        <pc:spChg chg="mod">
          <ac:chgData name="Chris Rapley" userId="24d5c3d72d530f72" providerId="LiveId" clId="{8B5C46B6-E6A7-499C-988A-A9D1E63367B6}" dt="2018-05-31T23:37:12.925" v="501" actId="6549"/>
          <ac:spMkLst>
            <pc:docMk/>
            <pc:sldMk cId="3912368758" sldId="319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38:14.820" v="555" actId="20577"/>
          <ac:spMkLst>
            <pc:docMk/>
            <pc:sldMk cId="3912368758" sldId="319"/>
            <ac:spMk id="3" creationId="{970E1AF7-DA0B-411D-8318-F95AE5D9B153}"/>
          </ac:spMkLst>
        </pc:spChg>
        <pc:spChg chg="mod topLvl">
          <ac:chgData name="Chris Rapley" userId="24d5c3d72d530f72" providerId="LiveId" clId="{8B5C46B6-E6A7-499C-988A-A9D1E63367B6}" dt="2018-05-31T23:40:01.937" v="584" actId="6549"/>
          <ac:spMkLst>
            <pc:docMk/>
            <pc:sldMk cId="3912368758" sldId="319"/>
            <ac:spMk id="29" creationId="{2D5667CB-FA4C-42B1-86FD-6F94D4814F12}"/>
          </ac:spMkLst>
        </pc:spChg>
        <pc:spChg chg="mod topLvl">
          <ac:chgData name="Chris Rapley" userId="24d5c3d72d530f72" providerId="LiveId" clId="{8B5C46B6-E6A7-499C-988A-A9D1E63367B6}" dt="2018-05-31T23:40:46.394" v="605" actId="20577"/>
          <ac:spMkLst>
            <pc:docMk/>
            <pc:sldMk cId="3912368758" sldId="319"/>
            <ac:spMk id="30" creationId="{A1CC0534-E1E6-41C2-B8AA-6B92C9FBB8BC}"/>
          </ac:spMkLst>
        </pc:spChg>
        <pc:spChg chg="mod topLvl">
          <ac:chgData name="Chris Rapley" userId="24d5c3d72d530f72" providerId="LiveId" clId="{8B5C46B6-E6A7-499C-988A-A9D1E63367B6}" dt="2018-05-31T23:40:10.557" v="589" actId="6549"/>
          <ac:spMkLst>
            <pc:docMk/>
            <pc:sldMk cId="3912368758" sldId="319"/>
            <ac:spMk id="31" creationId="{414A014E-7890-4DC9-8DBC-06E49CBC59FC}"/>
          </ac:spMkLst>
        </pc:spChg>
        <pc:spChg chg="mod topLvl">
          <ac:chgData name="Chris Rapley" userId="24d5c3d72d530f72" providerId="LiveId" clId="{8B5C46B6-E6A7-499C-988A-A9D1E63367B6}" dt="2018-05-31T23:40:42.241" v="603" actId="6549"/>
          <ac:spMkLst>
            <pc:docMk/>
            <pc:sldMk cId="3912368758" sldId="319"/>
            <ac:spMk id="32" creationId="{6071C0F6-BE45-40BF-88E4-3EE38EB11A51}"/>
          </ac:spMkLst>
        </pc:spChg>
        <pc:spChg chg="mod topLvl">
          <ac:chgData name="Chris Rapley" userId="24d5c3d72d530f72" providerId="LiveId" clId="{8B5C46B6-E6A7-499C-988A-A9D1E63367B6}" dt="2018-05-31T23:40:19.517" v="593" actId="20577"/>
          <ac:spMkLst>
            <pc:docMk/>
            <pc:sldMk cId="3912368758" sldId="319"/>
            <ac:spMk id="33" creationId="{6ACF46F0-A1EA-462F-AC37-07944BAE32C9}"/>
          </ac:spMkLst>
        </pc:spChg>
        <pc:spChg chg="mod topLvl">
          <ac:chgData name="Chris Rapley" userId="24d5c3d72d530f72" providerId="LiveId" clId="{8B5C46B6-E6A7-499C-988A-A9D1E63367B6}" dt="2018-05-31T23:40:35.828" v="601" actId="6549"/>
          <ac:spMkLst>
            <pc:docMk/>
            <pc:sldMk cId="3912368758" sldId="319"/>
            <ac:spMk id="34" creationId="{CE7A0B52-D1B6-4519-A272-E4AB0267DFAA}"/>
          </ac:spMkLst>
        </pc:spChg>
        <pc:spChg chg="mod topLvl">
          <ac:chgData name="Chris Rapley" userId="24d5c3d72d530f72" providerId="LiveId" clId="{8B5C46B6-E6A7-499C-988A-A9D1E63367B6}" dt="2018-05-31T23:40:29.021" v="597" actId="20577"/>
          <ac:spMkLst>
            <pc:docMk/>
            <pc:sldMk cId="3912368758" sldId="319"/>
            <ac:spMk id="35" creationId="{FCF811FE-162A-46B9-8CAE-EAD6E03C88B2}"/>
          </ac:spMkLst>
        </pc:spChg>
        <pc:spChg chg="mod topLvl">
          <ac:chgData name="Chris Rapley" userId="24d5c3d72d530f72" providerId="LiveId" clId="{8B5C46B6-E6A7-499C-988A-A9D1E63367B6}" dt="2018-05-31T23:40:32.813" v="599" actId="6549"/>
          <ac:spMkLst>
            <pc:docMk/>
            <pc:sldMk cId="3912368758" sldId="319"/>
            <ac:spMk id="36" creationId="{4904B28E-989C-4332-82A7-C12FCF343A83}"/>
          </ac:spMkLst>
        </pc:spChg>
        <pc:spChg chg="mod topLvl">
          <ac:chgData name="Chris Rapley" userId="24d5c3d72d530f72" providerId="LiveId" clId="{8B5C46B6-E6A7-499C-988A-A9D1E63367B6}" dt="2018-05-31T23:39:08.696" v="566" actId="6549"/>
          <ac:spMkLst>
            <pc:docMk/>
            <pc:sldMk cId="3912368758" sldId="319"/>
            <ac:spMk id="37" creationId="{B12C1232-AE7E-4DC2-BBB3-DA7B985AF66C}"/>
          </ac:spMkLst>
        </pc:spChg>
        <pc:spChg chg="mod topLvl">
          <ac:chgData name="Chris Rapley" userId="24d5c3d72d530f72" providerId="LiveId" clId="{8B5C46B6-E6A7-499C-988A-A9D1E63367B6}" dt="2018-05-31T23:39:17.349" v="575" actId="6549"/>
          <ac:spMkLst>
            <pc:docMk/>
            <pc:sldMk cId="3912368758" sldId="319"/>
            <ac:spMk id="38" creationId="{12A5B82A-ED0E-4247-BDDB-D6E6013B88C4}"/>
          </ac:spMkLst>
        </pc:spChg>
        <pc:spChg chg="mod topLvl">
          <ac:chgData name="Chris Rapley" userId="24d5c3d72d530f72" providerId="LiveId" clId="{8B5C46B6-E6A7-499C-988A-A9D1E63367B6}" dt="2018-05-31T23:40:55.513" v="609" actId="6549"/>
          <ac:spMkLst>
            <pc:docMk/>
            <pc:sldMk cId="3912368758" sldId="319"/>
            <ac:spMk id="39" creationId="{4A8A1545-FB54-486F-BEFF-460FB014BB2F}"/>
          </ac:spMkLst>
        </pc:spChg>
        <pc:spChg chg="mod topLvl">
          <ac:chgData name="Chris Rapley" userId="24d5c3d72d530f72" providerId="LiveId" clId="{8B5C46B6-E6A7-499C-988A-A9D1E63367B6}" dt="2018-05-31T23:40:49.424" v="607" actId="20577"/>
          <ac:spMkLst>
            <pc:docMk/>
            <pc:sldMk cId="3912368758" sldId="319"/>
            <ac:spMk id="40" creationId="{762F1C6B-F9EA-4CB3-83A5-98A4ED439042}"/>
          </ac:spMkLst>
        </pc:spChg>
        <pc:spChg chg="add del">
          <ac:chgData name="Chris Rapley" userId="24d5c3d72d530f72" providerId="LiveId" clId="{8B5C46B6-E6A7-499C-988A-A9D1E63367B6}" dt="2018-05-31T23:39:12.964" v="568" actId="478"/>
          <ac:spMkLst>
            <pc:docMk/>
            <pc:sldMk cId="3912368758" sldId="319"/>
            <ac:spMk id="50" creationId="{9FF5B6E3-0947-47DA-96E4-24C8DB58DAE0}"/>
          </ac:spMkLst>
        </pc:spChg>
        <pc:spChg chg="del">
          <ac:chgData name="Chris Rapley" userId="24d5c3d72d530f72" providerId="LiveId" clId="{8B5C46B6-E6A7-499C-988A-A9D1E63367B6}" dt="2018-05-31T23:39:05.671" v="563" actId="478"/>
          <ac:spMkLst>
            <pc:docMk/>
            <pc:sldMk cId="3912368758" sldId="319"/>
            <ac:spMk id="55" creationId="{AB3CDD00-3A7C-4ED4-8783-CB7029C203A8}"/>
          </ac:spMkLst>
        </pc:spChg>
        <pc:grpChg chg="del">
          <ac:chgData name="Chris Rapley" userId="24d5c3d72d530f72" providerId="LiveId" clId="{8B5C46B6-E6A7-499C-988A-A9D1E63367B6}" dt="2018-05-31T23:38:33.530" v="556" actId="165"/>
          <ac:grpSpMkLst>
            <pc:docMk/>
            <pc:sldMk cId="3912368758" sldId="319"/>
            <ac:grpSpMk id="28" creationId="{728878D4-ADA7-4D24-879B-4218A5DAD49A}"/>
          </ac:grpSpMkLst>
        </pc:grpChg>
        <pc:grpChg chg="mod topLvl">
          <ac:chgData name="Chris Rapley" userId="24d5c3d72d530f72" providerId="LiveId" clId="{8B5C46B6-E6A7-499C-988A-A9D1E63367B6}" dt="2018-05-31T23:38:33.530" v="556" actId="165"/>
          <ac:grpSpMkLst>
            <pc:docMk/>
            <pc:sldMk cId="3912368758" sldId="319"/>
            <ac:grpSpMk id="41" creationId="{E164329D-D800-4251-8A30-7763A89FEBCE}"/>
          </ac:grpSpMkLst>
        </pc:grpChg>
      </pc:sldChg>
      <pc:sldChg chg="addSp delSp modSp add mod setBg">
        <pc:chgData name="Chris Rapley" userId="24d5c3d72d530f72" providerId="LiveId" clId="{8B5C46B6-E6A7-499C-988A-A9D1E63367B6}" dt="2018-05-31T23:43:02.819" v="644" actId="313"/>
        <pc:sldMkLst>
          <pc:docMk/>
          <pc:sldMk cId="152225575" sldId="320"/>
        </pc:sldMkLst>
        <pc:spChg chg="mod">
          <ac:chgData name="Chris Rapley" userId="24d5c3d72d530f72" providerId="LiveId" clId="{8B5C46B6-E6A7-499C-988A-A9D1E63367B6}" dt="2018-05-31T23:41:22.719" v="614" actId="20577"/>
          <ac:spMkLst>
            <pc:docMk/>
            <pc:sldMk cId="152225575" sldId="320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5-31T23:43:02.819" v="644" actId="313"/>
          <ac:spMkLst>
            <pc:docMk/>
            <pc:sldMk cId="152225575" sldId="320"/>
            <ac:spMk id="3" creationId="{970E1AF7-DA0B-411D-8318-F95AE5D9B153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29" creationId="{2D5667CB-FA4C-42B1-86FD-6F94D4814F12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0" creationId="{A1CC0534-E1E6-41C2-B8AA-6B92C9FBB8BC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1" creationId="{414A014E-7890-4DC9-8DBC-06E49CBC59FC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2" creationId="{6071C0F6-BE45-40BF-88E4-3EE38EB11A51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3" creationId="{6ACF46F0-A1EA-462F-AC37-07944BAE32C9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4" creationId="{CE7A0B52-D1B6-4519-A272-E4AB0267DFAA}"/>
          </ac:spMkLst>
        </pc:spChg>
        <pc:spChg chg="del mod">
          <ac:chgData name="Chris Rapley" userId="24d5c3d72d530f72" providerId="LiveId" clId="{8B5C46B6-E6A7-499C-988A-A9D1E63367B6}" dt="2018-05-31T23:41:55.042" v="639" actId="478"/>
          <ac:spMkLst>
            <pc:docMk/>
            <pc:sldMk cId="152225575" sldId="320"/>
            <ac:spMk id="35" creationId="{FCF811FE-162A-46B9-8CAE-EAD6E03C88B2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6" creationId="{4904B28E-989C-4332-82A7-C12FCF343A83}"/>
          </ac:spMkLst>
        </pc:spChg>
        <pc:spChg chg="del mod">
          <ac:chgData name="Chris Rapley" userId="24d5c3d72d530f72" providerId="LiveId" clId="{8B5C46B6-E6A7-499C-988A-A9D1E63367B6}" dt="2018-05-31T23:41:52.080" v="637" actId="478"/>
          <ac:spMkLst>
            <pc:docMk/>
            <pc:sldMk cId="152225575" sldId="320"/>
            <ac:spMk id="37" creationId="{B12C1232-AE7E-4DC2-BBB3-DA7B985AF66C}"/>
          </ac:spMkLst>
        </pc:spChg>
        <pc:spChg chg="mod ord">
          <ac:chgData name="Chris Rapley" userId="24d5c3d72d530f72" providerId="LiveId" clId="{8B5C46B6-E6A7-499C-988A-A9D1E63367B6}" dt="2018-05-31T23:42:47.078" v="643" actId="26606"/>
          <ac:spMkLst>
            <pc:docMk/>
            <pc:sldMk cId="152225575" sldId="320"/>
            <ac:spMk id="38" creationId="{12A5B82A-ED0E-4247-BDDB-D6E6013B88C4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39" creationId="{4A8A1545-FB54-486F-BEFF-460FB014BB2F}"/>
          </ac:spMkLst>
        </pc:spChg>
        <pc:spChg chg="del">
          <ac:chgData name="Chris Rapley" userId="24d5c3d72d530f72" providerId="LiveId" clId="{8B5C46B6-E6A7-499C-988A-A9D1E63367B6}" dt="2018-05-31T23:41:57.699" v="640" actId="478"/>
          <ac:spMkLst>
            <pc:docMk/>
            <pc:sldMk cId="152225575" sldId="320"/>
            <ac:spMk id="40" creationId="{762F1C6B-F9EA-4CB3-83A5-98A4ED439042}"/>
          </ac:spMkLst>
        </pc:spChg>
        <pc:grpChg chg="del">
          <ac:chgData name="Chris Rapley" userId="24d5c3d72d530f72" providerId="LiveId" clId="{8B5C46B6-E6A7-499C-988A-A9D1E63367B6}" dt="2018-05-31T23:41:46.970" v="635" actId="478"/>
          <ac:grpSpMkLst>
            <pc:docMk/>
            <pc:sldMk cId="152225575" sldId="320"/>
            <ac:grpSpMk id="41" creationId="{E164329D-D800-4251-8A30-7763A89FEBCE}"/>
          </ac:grpSpMkLst>
        </pc:grpChg>
        <pc:picChg chg="add mod ord">
          <ac:chgData name="Chris Rapley" userId="24d5c3d72d530f72" providerId="LiveId" clId="{8B5C46B6-E6A7-499C-988A-A9D1E63367B6}" dt="2018-05-31T23:42:47.078" v="643" actId="26606"/>
          <ac:picMkLst>
            <pc:docMk/>
            <pc:sldMk cId="152225575" sldId="320"/>
            <ac:picMk id="5" creationId="{C6D05D6E-F11B-4691-BD54-0D83C288C80C}"/>
          </ac:picMkLst>
        </pc:picChg>
      </pc:sldChg>
      <pc:sldChg chg="addSp delSp modSp add mod setBg">
        <pc:chgData name="Chris Rapley" userId="24d5c3d72d530f72" providerId="LiveId" clId="{8B5C46B6-E6A7-499C-988A-A9D1E63367B6}" dt="2018-05-31T23:50:04.076" v="933" actId="20577"/>
        <pc:sldMkLst>
          <pc:docMk/>
          <pc:sldMk cId="190407320" sldId="321"/>
        </pc:sldMkLst>
        <pc:spChg chg="mod ord">
          <ac:chgData name="Chris Rapley" userId="24d5c3d72d530f72" providerId="LiveId" clId="{8B5C46B6-E6A7-499C-988A-A9D1E63367B6}" dt="2018-05-31T23:50:04.076" v="933" actId="20577"/>
          <ac:spMkLst>
            <pc:docMk/>
            <pc:sldMk cId="190407320" sldId="321"/>
            <ac:spMk id="2" creationId="{B80E0465-6A3C-4A2F-BC1F-689B6E568E54}"/>
          </ac:spMkLst>
        </pc:spChg>
        <pc:spChg chg="mod ord">
          <ac:chgData name="Chris Rapley" userId="24d5c3d72d530f72" providerId="LiveId" clId="{8B5C46B6-E6A7-499C-988A-A9D1E63367B6}" dt="2018-05-31T23:48:30.515" v="780" actId="20577"/>
          <ac:spMkLst>
            <pc:docMk/>
            <pc:sldMk cId="190407320" sldId="321"/>
            <ac:spMk id="3" creationId="{970E1AF7-DA0B-411D-8318-F95AE5D9B153}"/>
          </ac:spMkLst>
        </pc:spChg>
        <pc:picChg chg="del">
          <ac:chgData name="Chris Rapley" userId="24d5c3d72d530f72" providerId="LiveId" clId="{8B5C46B6-E6A7-499C-988A-A9D1E63367B6}" dt="2018-05-31T23:47:15.590" v="771" actId="478"/>
          <ac:picMkLst>
            <pc:docMk/>
            <pc:sldMk cId="190407320" sldId="321"/>
            <ac:picMk id="5" creationId="{31F4CFE4-B918-4D8B-B0B3-2C7556D381C7}"/>
          </ac:picMkLst>
        </pc:picChg>
        <pc:picChg chg="add mod">
          <ac:chgData name="Chris Rapley" userId="24d5c3d72d530f72" providerId="LiveId" clId="{8B5C46B6-E6A7-499C-988A-A9D1E63367B6}" dt="2018-05-31T23:48:08.414" v="779" actId="26606"/>
          <ac:picMkLst>
            <pc:docMk/>
            <pc:sldMk cId="190407320" sldId="321"/>
            <ac:picMk id="6" creationId="{B087FADE-C21C-43EF-8218-0F8DD53BA874}"/>
          </ac:picMkLst>
        </pc:picChg>
        <pc:picChg chg="mod modCrop">
          <ac:chgData name="Chris Rapley" userId="24d5c3d72d530f72" providerId="LiveId" clId="{8B5C46B6-E6A7-499C-988A-A9D1E63367B6}" dt="2018-05-31T23:48:08.414" v="779" actId="26606"/>
          <ac:picMkLst>
            <pc:docMk/>
            <pc:sldMk cId="190407320" sldId="321"/>
            <ac:picMk id="7" creationId="{325F7AFC-F6FF-4783-B986-CA84F4616FA1}"/>
          </ac:picMkLst>
        </pc:picChg>
      </pc:sldChg>
      <pc:sldChg chg="modSp add">
        <pc:chgData name="Chris Rapley" userId="24d5c3d72d530f72" providerId="LiveId" clId="{8B5C46B6-E6A7-499C-988A-A9D1E63367B6}" dt="2018-06-01T00:02:27.701" v="1323" actId="27636"/>
        <pc:sldMkLst>
          <pc:docMk/>
          <pc:sldMk cId="1580795796" sldId="322"/>
        </pc:sldMkLst>
        <pc:spChg chg="mod">
          <ac:chgData name="Chris Rapley" userId="24d5c3d72d530f72" providerId="LiveId" clId="{8B5C46B6-E6A7-499C-988A-A9D1E63367B6}" dt="2018-05-31T23:49:50.184" v="929" actId="20577"/>
          <ac:spMkLst>
            <pc:docMk/>
            <pc:sldMk cId="1580795796" sldId="322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1T00:02:27.701" v="1323" actId="27636"/>
          <ac:spMkLst>
            <pc:docMk/>
            <pc:sldMk cId="1580795796" sldId="322"/>
            <ac:spMk id="3" creationId="{970E1AF7-DA0B-411D-8318-F95AE5D9B153}"/>
          </ac:spMkLst>
        </pc:spChg>
      </pc:sldChg>
      <pc:sldChg chg="addSp delSp modSp add mod setBg modAnim">
        <pc:chgData name="Chris Rapley" userId="24d5c3d72d530f72" providerId="LiveId" clId="{8B5C46B6-E6A7-499C-988A-A9D1E63367B6}" dt="2018-06-01T05:07:50.310" v="1387" actId="6549"/>
        <pc:sldMkLst>
          <pc:docMk/>
          <pc:sldMk cId="4276472607" sldId="323"/>
        </pc:sldMkLst>
        <pc:spChg chg="mod">
          <ac:chgData name="Chris Rapley" userId="24d5c3d72d530f72" providerId="LiveId" clId="{8B5C46B6-E6A7-499C-988A-A9D1E63367B6}" dt="2018-06-01T05:07:50.310" v="1387" actId="6549"/>
          <ac:spMkLst>
            <pc:docMk/>
            <pc:sldMk cId="4276472607" sldId="323"/>
            <ac:spMk id="2" creationId="{B80E0465-6A3C-4A2F-BC1F-689B6E568E54}"/>
          </ac:spMkLst>
        </pc:spChg>
        <pc:spChg chg="del">
          <ac:chgData name="Chris Rapley" userId="24d5c3d72d530f72" providerId="LiveId" clId="{8B5C46B6-E6A7-499C-988A-A9D1E63367B6}" dt="2018-06-01T00:03:33.237" v="1338" actId="478"/>
          <ac:spMkLst>
            <pc:docMk/>
            <pc:sldMk cId="4276472607" sldId="323"/>
            <ac:spMk id="3" creationId="{970E1AF7-DA0B-411D-8318-F95AE5D9B153}"/>
          </ac:spMkLst>
        </pc:spChg>
        <pc:spChg chg="add del mod">
          <ac:chgData name="Chris Rapley" userId="24d5c3d72d530f72" providerId="LiveId" clId="{8B5C46B6-E6A7-499C-988A-A9D1E63367B6}" dt="2018-06-01T00:04:37.608" v="1353" actId="478"/>
          <ac:spMkLst>
            <pc:docMk/>
            <pc:sldMk cId="4276472607" sldId="323"/>
            <ac:spMk id="5" creationId="{90629D6F-E35C-40B2-AD97-B590EAE4F6D3}"/>
          </ac:spMkLst>
        </pc:spChg>
        <pc:spChg chg="add mod">
          <ac:chgData name="Chris Rapley" userId="24d5c3d72d530f72" providerId="LiveId" clId="{8B5C46B6-E6A7-499C-988A-A9D1E63367B6}" dt="2018-06-01T00:04:31.913" v="1351" actId="164"/>
          <ac:spMkLst>
            <pc:docMk/>
            <pc:sldMk cId="4276472607" sldId="323"/>
            <ac:spMk id="7" creationId="{5AEE2777-9223-491E-B45B-DC6EBE932688}"/>
          </ac:spMkLst>
        </pc:spChg>
        <pc:grpChg chg="add mod">
          <ac:chgData name="Chris Rapley" userId="24d5c3d72d530f72" providerId="LiveId" clId="{8B5C46B6-E6A7-499C-988A-A9D1E63367B6}" dt="2018-06-01T00:04:34.713" v="1352" actId="1076"/>
          <ac:grpSpMkLst>
            <pc:docMk/>
            <pc:sldMk cId="4276472607" sldId="323"/>
            <ac:grpSpMk id="8" creationId="{B5354484-C9F7-4DD3-B2F1-8D6975F40CEA}"/>
          </ac:grpSpMkLst>
        </pc:grpChg>
        <pc:grpChg chg="add mod">
          <ac:chgData name="Chris Rapley" userId="24d5c3d72d530f72" providerId="LiveId" clId="{8B5C46B6-E6A7-499C-988A-A9D1E63367B6}" dt="2018-06-01T00:04:53.716" v="1355" actId="1076"/>
          <ac:grpSpMkLst>
            <pc:docMk/>
            <pc:sldMk cId="4276472607" sldId="323"/>
            <ac:grpSpMk id="9" creationId="{F64F2819-949D-4E5D-9818-5153971B311D}"/>
          </ac:grpSpMkLst>
        </pc:grpChg>
        <pc:grpChg chg="add mod">
          <ac:chgData name="Chris Rapley" userId="24d5c3d72d530f72" providerId="LiveId" clId="{8B5C46B6-E6A7-499C-988A-A9D1E63367B6}" dt="2018-06-01T00:05:17.888" v="1357" actId="1076"/>
          <ac:grpSpMkLst>
            <pc:docMk/>
            <pc:sldMk cId="4276472607" sldId="323"/>
            <ac:grpSpMk id="12" creationId="{E9CF3C39-1FC2-4E5D-B239-6BA80498A025}"/>
          </ac:grpSpMkLst>
        </pc:grpChg>
        <pc:picChg chg="add mod ord">
          <ac:chgData name="Chris Rapley" userId="24d5c3d72d530f72" providerId="LiveId" clId="{8B5C46B6-E6A7-499C-988A-A9D1E63367B6}" dt="2018-06-01T00:04:31.913" v="1351" actId="164"/>
          <ac:picMkLst>
            <pc:docMk/>
            <pc:sldMk cId="4276472607" sldId="323"/>
            <ac:picMk id="6" creationId="{203C0644-EE25-404C-B9E7-42A7FABB50C2}"/>
          </ac:picMkLst>
        </pc:picChg>
      </pc:sldChg>
      <pc:sldChg chg="addSp delSp modSp add setBg">
        <pc:chgData name="Chris Rapley" userId="24d5c3d72d530f72" providerId="LiveId" clId="{8B5C46B6-E6A7-499C-988A-A9D1E63367B6}" dt="2018-06-01T00:07:14.047" v="1374" actId="1076"/>
        <pc:sldMkLst>
          <pc:docMk/>
          <pc:sldMk cId="4271973327" sldId="324"/>
        </pc:sldMkLst>
        <pc:spChg chg="mod">
          <ac:chgData name="Chris Rapley" userId="24d5c3d72d530f72" providerId="LiveId" clId="{8B5C46B6-E6A7-499C-988A-A9D1E63367B6}" dt="2018-06-01T00:06:08.068" v="1365" actId="20577"/>
          <ac:spMkLst>
            <pc:docMk/>
            <pc:sldMk cId="4271973327" sldId="324"/>
            <ac:spMk id="2" creationId="{B80E0465-6A3C-4A2F-BC1F-689B6E568E54}"/>
          </ac:spMkLst>
        </pc:spChg>
        <pc:grpChg chg="del">
          <ac:chgData name="Chris Rapley" userId="24d5c3d72d530f72" providerId="LiveId" clId="{8B5C46B6-E6A7-499C-988A-A9D1E63367B6}" dt="2018-06-01T00:06:16.236" v="1366" actId="478"/>
          <ac:grpSpMkLst>
            <pc:docMk/>
            <pc:sldMk cId="4271973327" sldId="324"/>
            <ac:grpSpMk id="8" creationId="{B5354484-C9F7-4DD3-B2F1-8D6975F40CEA}"/>
          </ac:grpSpMkLst>
        </pc:grpChg>
        <pc:grpChg chg="del">
          <ac:chgData name="Chris Rapley" userId="24d5c3d72d530f72" providerId="LiveId" clId="{8B5C46B6-E6A7-499C-988A-A9D1E63367B6}" dt="2018-06-01T00:06:17.156" v="1367" actId="478"/>
          <ac:grpSpMkLst>
            <pc:docMk/>
            <pc:sldMk cId="4271973327" sldId="324"/>
            <ac:grpSpMk id="9" creationId="{F64F2819-949D-4E5D-9818-5153971B311D}"/>
          </ac:grpSpMkLst>
        </pc:grpChg>
        <pc:grpChg chg="del">
          <ac:chgData name="Chris Rapley" userId="24d5c3d72d530f72" providerId="LiveId" clId="{8B5C46B6-E6A7-499C-988A-A9D1E63367B6}" dt="2018-06-01T00:06:17.940" v="1368" actId="478"/>
          <ac:grpSpMkLst>
            <pc:docMk/>
            <pc:sldMk cId="4271973327" sldId="324"/>
            <ac:grpSpMk id="12" creationId="{E9CF3C39-1FC2-4E5D-B239-6BA80498A025}"/>
          </ac:grpSpMkLst>
        </pc:grpChg>
        <pc:grpChg chg="add mod">
          <ac:chgData name="Chris Rapley" userId="24d5c3d72d530f72" providerId="LiveId" clId="{8B5C46B6-E6A7-499C-988A-A9D1E63367B6}" dt="2018-06-01T00:06:45.075" v="1370" actId="1076"/>
          <ac:grpSpMkLst>
            <pc:docMk/>
            <pc:sldMk cId="4271973327" sldId="324"/>
            <ac:grpSpMk id="15" creationId="{71AF7E53-98FF-4B6D-B5C9-A404D8F31286}"/>
          </ac:grpSpMkLst>
        </pc:grpChg>
        <pc:grpChg chg="add mod">
          <ac:chgData name="Chris Rapley" userId="24d5c3d72d530f72" providerId="LiveId" clId="{8B5C46B6-E6A7-499C-988A-A9D1E63367B6}" dt="2018-06-01T00:06:58.045" v="1372" actId="1076"/>
          <ac:grpSpMkLst>
            <pc:docMk/>
            <pc:sldMk cId="4271973327" sldId="324"/>
            <ac:grpSpMk id="18" creationId="{6F1CAAC7-0605-4146-B222-09DDD1D6FF5D}"/>
          </ac:grpSpMkLst>
        </pc:grpChg>
        <pc:grpChg chg="add mod">
          <ac:chgData name="Chris Rapley" userId="24d5c3d72d530f72" providerId="LiveId" clId="{8B5C46B6-E6A7-499C-988A-A9D1E63367B6}" dt="2018-06-01T00:07:14.047" v="1374" actId="1076"/>
          <ac:grpSpMkLst>
            <pc:docMk/>
            <pc:sldMk cId="4271973327" sldId="324"/>
            <ac:grpSpMk id="21" creationId="{4A7C8E58-07F2-4365-BDD5-296D93E702FF}"/>
          </ac:grpSpMkLst>
        </pc:grpChg>
      </pc:sldChg>
      <pc:sldChg chg="addSp delSp modSp add">
        <pc:chgData name="Chris Rapley" userId="24d5c3d72d530f72" providerId="LiveId" clId="{8B5C46B6-E6A7-499C-988A-A9D1E63367B6}" dt="2018-06-04T02:24:53.864" v="1542" actId="6549"/>
        <pc:sldMkLst>
          <pc:docMk/>
          <pc:sldMk cId="2817220016" sldId="325"/>
        </pc:sldMkLst>
        <pc:spChg chg="mod">
          <ac:chgData name="Chris Rapley" userId="24d5c3d72d530f72" providerId="LiveId" clId="{8B5C46B6-E6A7-499C-988A-A9D1E63367B6}" dt="2018-06-01T00:21:45.762" v="1381" actId="6549"/>
          <ac:spMkLst>
            <pc:docMk/>
            <pc:sldMk cId="2817220016" sldId="325"/>
            <ac:spMk id="2" creationId="{B80E0465-6A3C-4A2F-BC1F-689B6E568E54}"/>
          </ac:spMkLst>
        </pc:spChg>
        <pc:spChg chg="add mod">
          <ac:chgData name="Chris Rapley" userId="24d5c3d72d530f72" providerId="LiveId" clId="{8B5C46B6-E6A7-499C-988A-A9D1E63367B6}" dt="2018-06-04T02:24:53.864" v="1542" actId="6549"/>
          <ac:spMkLst>
            <pc:docMk/>
            <pc:sldMk cId="2817220016" sldId="325"/>
            <ac:spMk id="28" creationId="{BA2A112F-82DB-4824-8E43-EA94FEC3E948}"/>
          </ac:spMkLst>
        </pc:spChg>
        <pc:grpChg chg="add mod">
          <ac:chgData name="Chris Rapley" userId="24d5c3d72d530f72" providerId="LiveId" clId="{8B5C46B6-E6A7-499C-988A-A9D1E63367B6}" dt="2018-06-04T02:24:15.267" v="1501" actId="14100"/>
          <ac:grpSpMkLst>
            <pc:docMk/>
            <pc:sldMk cId="2817220016" sldId="325"/>
            <ac:grpSpMk id="12" creationId="{CDCBBAF2-F553-4461-A15A-6BD42170424B}"/>
          </ac:grpSpMkLst>
        </pc:grpChg>
        <pc:grpChg chg="del">
          <ac:chgData name="Chris Rapley" userId="24d5c3d72d530f72" providerId="LiveId" clId="{8B5C46B6-E6A7-499C-988A-A9D1E63367B6}" dt="2018-06-04T02:23:11.594" v="1494" actId="478"/>
          <ac:grpSpMkLst>
            <pc:docMk/>
            <pc:sldMk cId="2817220016" sldId="325"/>
            <ac:grpSpMk id="15" creationId="{71AF7E53-98FF-4B6D-B5C9-A404D8F31286}"/>
          </ac:grpSpMkLst>
        </pc:grpChg>
        <pc:grpChg chg="del">
          <ac:chgData name="Chris Rapley" userId="24d5c3d72d530f72" providerId="LiveId" clId="{8B5C46B6-E6A7-499C-988A-A9D1E63367B6}" dt="2018-06-04T02:23:12.451" v="1495" actId="478"/>
          <ac:grpSpMkLst>
            <pc:docMk/>
            <pc:sldMk cId="2817220016" sldId="325"/>
            <ac:grpSpMk id="18" creationId="{6F1CAAC7-0605-4146-B222-09DDD1D6FF5D}"/>
          </ac:grpSpMkLst>
        </pc:grpChg>
        <pc:grpChg chg="del">
          <ac:chgData name="Chris Rapley" userId="24d5c3d72d530f72" providerId="LiveId" clId="{8B5C46B6-E6A7-499C-988A-A9D1E63367B6}" dt="2018-06-04T02:23:13.170" v="1496" actId="478"/>
          <ac:grpSpMkLst>
            <pc:docMk/>
            <pc:sldMk cId="2817220016" sldId="325"/>
            <ac:grpSpMk id="21" creationId="{4A7C8E58-07F2-4365-BDD5-296D93E702FF}"/>
          </ac:grpSpMkLst>
        </pc:grpChg>
        <pc:picChg chg="add mod">
          <ac:chgData name="Chris Rapley" userId="24d5c3d72d530f72" providerId="LiveId" clId="{8B5C46B6-E6A7-499C-988A-A9D1E63367B6}" dt="2018-06-04T02:24:23.155" v="1505" actId="1076"/>
          <ac:picMkLst>
            <pc:docMk/>
            <pc:sldMk cId="2817220016" sldId="325"/>
            <ac:picMk id="3" creationId="{E1147AED-CA30-4073-8A0F-BDC0C082E640}"/>
          </ac:picMkLst>
        </pc:picChg>
      </pc:sldChg>
      <pc:sldChg chg="add del ord">
        <pc:chgData name="Chris Rapley" userId="24d5c3d72d530f72" providerId="LiveId" clId="{8B5C46B6-E6A7-499C-988A-A9D1E63367B6}" dt="2018-06-04T02:22:56.080" v="1493" actId="2696"/>
        <pc:sldMkLst>
          <pc:docMk/>
          <pc:sldMk cId="604486844" sldId="326"/>
        </pc:sldMkLst>
      </pc:sldChg>
      <pc:sldChg chg="add del">
        <pc:chgData name="Chris Rapley" userId="24d5c3d72d530f72" providerId="LiveId" clId="{8B5C46B6-E6A7-499C-988A-A9D1E63367B6}" dt="2018-06-04T02:53:09.264" v="2003" actId="2696"/>
        <pc:sldMkLst>
          <pc:docMk/>
          <pc:sldMk cId="2084689149" sldId="327"/>
        </pc:sldMkLst>
      </pc:sldChg>
      <pc:sldChg chg="addSp delSp modSp add mod setBg">
        <pc:chgData name="Chris Rapley" userId="24d5c3d72d530f72" providerId="LiveId" clId="{8B5C46B6-E6A7-499C-988A-A9D1E63367B6}" dt="2018-06-04T02:09:46.964" v="1492" actId="732"/>
        <pc:sldMkLst>
          <pc:docMk/>
          <pc:sldMk cId="288946845" sldId="328"/>
        </pc:sldMkLst>
        <pc:spChg chg="mod">
          <ac:chgData name="Chris Rapley" userId="24d5c3d72d530f72" providerId="LiveId" clId="{8B5C46B6-E6A7-499C-988A-A9D1E63367B6}" dt="2018-06-04T02:07:28.296" v="1457" actId="26606"/>
          <ac:spMkLst>
            <pc:docMk/>
            <pc:sldMk cId="288946845" sldId="328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4T02:09:14.304" v="1489" actId="6549"/>
          <ac:spMkLst>
            <pc:docMk/>
            <pc:sldMk cId="288946845" sldId="328"/>
            <ac:spMk id="3" creationId="{970E1AF7-DA0B-411D-8318-F95AE5D9B153}"/>
          </ac:spMkLst>
        </pc:spChg>
        <pc:grpChg chg="del">
          <ac:chgData name="Chris Rapley" userId="24d5c3d72d530f72" providerId="LiveId" clId="{8B5C46B6-E6A7-499C-988A-A9D1E63367B6}" dt="2018-06-04T02:02:39.761" v="1454" actId="478"/>
          <ac:grpSpMkLst>
            <pc:docMk/>
            <pc:sldMk cId="288946845" sldId="328"/>
            <ac:grpSpMk id="28" creationId="{728878D4-ADA7-4D24-879B-4218A5DAD49A}"/>
          </ac:grpSpMkLst>
        </pc:grpChg>
        <pc:picChg chg="add mod ord modCrop">
          <ac:chgData name="Chris Rapley" userId="24d5c3d72d530f72" providerId="LiveId" clId="{8B5C46B6-E6A7-499C-988A-A9D1E63367B6}" dt="2018-06-04T02:09:46.964" v="1492" actId="732"/>
          <ac:picMkLst>
            <pc:docMk/>
            <pc:sldMk cId="288946845" sldId="328"/>
            <ac:picMk id="4" creationId="{A2F6A574-24E1-41FC-BCB5-E31985FAF075}"/>
          </ac:picMkLst>
        </pc:picChg>
      </pc:sldChg>
      <pc:sldChg chg="addSp delSp modSp add modAnim">
        <pc:chgData name="Chris Rapley" userId="24d5c3d72d530f72" providerId="LiveId" clId="{8B5C46B6-E6A7-499C-988A-A9D1E63367B6}" dt="2018-06-04T02:32:37.230" v="1777" actId="1076"/>
        <pc:sldMkLst>
          <pc:docMk/>
          <pc:sldMk cId="3790160993" sldId="329"/>
        </pc:sldMkLst>
        <pc:spChg chg="mod">
          <ac:chgData name="Chris Rapley" userId="24d5c3d72d530f72" providerId="LiveId" clId="{8B5C46B6-E6A7-499C-988A-A9D1E63367B6}" dt="2018-06-04T02:26:11.930" v="1562" actId="20577"/>
          <ac:spMkLst>
            <pc:docMk/>
            <pc:sldMk cId="3790160993" sldId="329"/>
            <ac:spMk id="2" creationId="{B80E0465-6A3C-4A2F-BC1F-689B6E568E54}"/>
          </ac:spMkLst>
        </pc:spChg>
        <pc:spChg chg="add del">
          <ac:chgData name="Chris Rapley" userId="24d5c3d72d530f72" providerId="LiveId" clId="{8B5C46B6-E6A7-499C-988A-A9D1E63367B6}" dt="2018-06-04T02:26:24.966" v="1564" actId="1076"/>
          <ac:spMkLst>
            <pc:docMk/>
            <pc:sldMk cId="3790160993" sldId="329"/>
            <ac:spMk id="4" creationId="{CA710A36-34A0-4538-906A-B63B6BF91577}"/>
          </ac:spMkLst>
        </pc:spChg>
        <pc:spChg chg="add del">
          <ac:chgData name="Chris Rapley" userId="24d5c3d72d530f72" providerId="LiveId" clId="{8B5C46B6-E6A7-499C-988A-A9D1E63367B6}" dt="2018-06-04T02:27:54.443" v="1573" actId="1076"/>
          <ac:spMkLst>
            <pc:docMk/>
            <pc:sldMk cId="3790160993" sldId="329"/>
            <ac:spMk id="6" creationId="{B0520B6B-84BC-4636-9676-6169C3E28DF0}"/>
          </ac:spMkLst>
        </pc:spChg>
        <pc:spChg chg="add mod">
          <ac:chgData name="Chris Rapley" userId="24d5c3d72d530f72" providerId="LiveId" clId="{8B5C46B6-E6A7-499C-988A-A9D1E63367B6}" dt="2018-06-04T02:30:52.841" v="1762" actId="255"/>
          <ac:spMkLst>
            <pc:docMk/>
            <pc:sldMk cId="3790160993" sldId="329"/>
            <ac:spMk id="15" creationId="{06B99FD7-D51E-48D9-9013-B7B4B9331D64}"/>
          </ac:spMkLst>
        </pc:spChg>
        <pc:spChg chg="add mod">
          <ac:chgData name="Chris Rapley" userId="24d5c3d72d530f72" providerId="LiveId" clId="{8B5C46B6-E6A7-499C-988A-A9D1E63367B6}" dt="2018-06-04T02:27:29.842" v="1570" actId="164"/>
          <ac:spMkLst>
            <pc:docMk/>
            <pc:sldMk cId="3790160993" sldId="329"/>
            <ac:spMk id="16" creationId="{D8E6BA80-F5A0-45D2-8622-D537D69163D8}"/>
          </ac:spMkLst>
        </pc:spChg>
        <pc:spChg chg="add mod">
          <ac:chgData name="Chris Rapley" userId="24d5c3d72d530f72" providerId="LiveId" clId="{8B5C46B6-E6A7-499C-988A-A9D1E63367B6}" dt="2018-06-04T02:32:37.230" v="1777" actId="1076"/>
          <ac:spMkLst>
            <pc:docMk/>
            <pc:sldMk cId="3790160993" sldId="329"/>
            <ac:spMk id="19" creationId="{64C90319-EFDE-4FC1-A5C0-B1B9491EB6C0}"/>
          </ac:spMkLst>
        </pc:spChg>
        <pc:spChg chg="add mod">
          <ac:chgData name="Chris Rapley" userId="24d5c3d72d530f72" providerId="LiveId" clId="{8B5C46B6-E6A7-499C-988A-A9D1E63367B6}" dt="2018-06-04T02:31:18.507" v="1767" actId="1076"/>
          <ac:spMkLst>
            <pc:docMk/>
            <pc:sldMk cId="3790160993" sldId="329"/>
            <ac:spMk id="20" creationId="{691D7A29-9D3F-48A7-94CF-CA45997CB311}"/>
          </ac:spMkLst>
        </pc:spChg>
        <pc:spChg chg="add mod">
          <ac:chgData name="Chris Rapley" userId="24d5c3d72d530f72" providerId="LiveId" clId="{8B5C46B6-E6A7-499C-988A-A9D1E63367B6}" dt="2018-06-04T02:32:32.982" v="1776" actId="1076"/>
          <ac:spMkLst>
            <pc:docMk/>
            <pc:sldMk cId="3790160993" sldId="329"/>
            <ac:spMk id="21" creationId="{5BF7B17B-B8E0-471F-A65B-353CB4ADC30A}"/>
          </ac:spMkLst>
        </pc:spChg>
        <pc:spChg chg="del mod">
          <ac:chgData name="Chris Rapley" userId="24d5c3d72d530f72" providerId="LiveId" clId="{8B5C46B6-E6A7-499C-988A-A9D1E63367B6}" dt="2018-06-04T02:25:57.393" v="1547" actId="478"/>
          <ac:spMkLst>
            <pc:docMk/>
            <pc:sldMk cId="3790160993" sldId="329"/>
            <ac:spMk id="28" creationId="{BA2A112F-82DB-4824-8E43-EA94FEC3E948}"/>
          </ac:spMkLst>
        </pc:spChg>
        <pc:grpChg chg="add mod">
          <ac:chgData name="Chris Rapley" userId="24d5c3d72d530f72" providerId="LiveId" clId="{8B5C46B6-E6A7-499C-988A-A9D1E63367B6}" dt="2018-06-04T02:29:15.258" v="1692" actId="1076"/>
          <ac:grpSpMkLst>
            <pc:docMk/>
            <pc:sldMk cId="3790160993" sldId="329"/>
            <ac:grpSpMk id="5" creationId="{C0511281-E93D-4315-81ED-52A3DE676F5C}"/>
          </ac:grpSpMkLst>
        </pc:grpChg>
        <pc:grpChg chg="del">
          <ac:chgData name="Chris Rapley" userId="24d5c3d72d530f72" providerId="LiveId" clId="{8B5C46B6-E6A7-499C-988A-A9D1E63367B6}" dt="2018-06-04T02:25:54.449" v="1544" actId="478"/>
          <ac:grpSpMkLst>
            <pc:docMk/>
            <pc:sldMk cId="3790160993" sldId="329"/>
            <ac:grpSpMk id="12" creationId="{CDCBBAF2-F553-4461-A15A-6BD42170424B}"/>
          </ac:grpSpMkLst>
        </pc:grpChg>
        <pc:picChg chg="del">
          <ac:chgData name="Chris Rapley" userId="24d5c3d72d530f72" providerId="LiveId" clId="{8B5C46B6-E6A7-499C-988A-A9D1E63367B6}" dt="2018-06-04T02:25:55.391" v="1545" actId="478"/>
          <ac:picMkLst>
            <pc:docMk/>
            <pc:sldMk cId="3790160993" sldId="329"/>
            <ac:picMk id="3" creationId="{E1147AED-CA30-4073-8A0F-BDC0C082E640}"/>
          </ac:picMkLst>
        </pc:picChg>
        <pc:picChg chg="add mod">
          <ac:chgData name="Chris Rapley" userId="24d5c3d72d530f72" providerId="LiveId" clId="{8B5C46B6-E6A7-499C-988A-A9D1E63367B6}" dt="2018-06-04T02:27:29.842" v="1570" actId="164"/>
          <ac:picMkLst>
            <pc:docMk/>
            <pc:sldMk cId="3790160993" sldId="329"/>
            <ac:picMk id="17" creationId="{3D13A447-44BC-4E31-8022-7BB6F5765D6E}"/>
          </ac:picMkLst>
        </pc:picChg>
        <pc:picChg chg="add mod">
          <ac:chgData name="Chris Rapley" userId="24d5c3d72d530f72" providerId="LiveId" clId="{8B5C46B6-E6A7-499C-988A-A9D1E63367B6}" dt="2018-06-04T02:27:29.842" v="1570" actId="164"/>
          <ac:picMkLst>
            <pc:docMk/>
            <pc:sldMk cId="3790160993" sldId="329"/>
            <ac:picMk id="18" creationId="{C3D91E45-3BAB-4CEE-A341-7ED6766FD44B}"/>
          </ac:picMkLst>
        </pc:picChg>
      </pc:sldChg>
      <pc:sldChg chg="modSp add del">
        <pc:chgData name="Chris Rapley" userId="24d5c3d72d530f72" providerId="LiveId" clId="{8B5C46B6-E6A7-499C-988A-A9D1E63367B6}" dt="2018-06-04T02:33:39.751" v="1781" actId="20577"/>
        <pc:sldMkLst>
          <pc:docMk/>
          <pc:sldMk cId="2075045797" sldId="330"/>
        </pc:sldMkLst>
        <pc:picChg chg="mod">
          <ac:chgData name="Chris Rapley" userId="24d5c3d72d530f72" providerId="LiveId" clId="{8B5C46B6-E6A7-499C-988A-A9D1E63367B6}" dt="2018-06-04T02:33:39.295" v="1780" actId="1076"/>
          <ac:picMkLst>
            <pc:docMk/>
            <pc:sldMk cId="2075045797" sldId="330"/>
            <ac:picMk id="14" creationId="{18C7CD68-2494-4C83-8E2E-A509250EA8F8}"/>
          </ac:picMkLst>
        </pc:picChg>
      </pc:sldChg>
      <pc:sldChg chg="addSp delSp modSp add">
        <pc:chgData name="Chris Rapley" userId="24d5c3d72d530f72" providerId="LiveId" clId="{8B5C46B6-E6A7-499C-988A-A9D1E63367B6}" dt="2018-06-04T02:48:34.198" v="1960" actId="6549"/>
        <pc:sldMkLst>
          <pc:docMk/>
          <pc:sldMk cId="2528449776" sldId="330"/>
        </pc:sldMkLst>
        <pc:spChg chg="add mod">
          <ac:chgData name="Chris Rapley" userId="24d5c3d72d530f72" providerId="LiveId" clId="{8B5C46B6-E6A7-499C-988A-A9D1E63367B6}" dt="2018-06-04T02:41:35.503" v="1855" actId="6549"/>
          <ac:spMkLst>
            <pc:docMk/>
            <pc:sldMk cId="2528449776" sldId="330"/>
            <ac:spMk id="17" creationId="{179CA43A-2967-46D3-893E-B6A25237D8AF}"/>
          </ac:spMkLst>
        </pc:spChg>
        <pc:spChg chg="add mod">
          <ac:chgData name="Chris Rapley" userId="24d5c3d72d530f72" providerId="LiveId" clId="{8B5C46B6-E6A7-499C-988A-A9D1E63367B6}" dt="2018-06-04T02:48:34.198" v="1960" actId="6549"/>
          <ac:spMkLst>
            <pc:docMk/>
            <pc:sldMk cId="2528449776" sldId="330"/>
            <ac:spMk id="18" creationId="{BAF34B79-E33B-4BF3-B690-A438907F2B85}"/>
          </ac:spMkLst>
        </pc:spChg>
        <pc:spChg chg="del">
          <ac:chgData name="Chris Rapley" userId="24d5c3d72d530f72" providerId="LiveId" clId="{8B5C46B6-E6A7-499C-988A-A9D1E63367B6}" dt="2018-06-04T02:34:40.417" v="1785" actId="478"/>
          <ac:spMkLst>
            <pc:docMk/>
            <pc:sldMk cId="2528449776" sldId="330"/>
            <ac:spMk id="27" creationId="{5BEC720D-8667-40F6-A9CD-3AC9B87524F2}"/>
          </ac:spMkLst>
        </pc:spChg>
        <pc:spChg chg="mod">
          <ac:chgData name="Chris Rapley" userId="24d5c3d72d530f72" providerId="LiveId" clId="{8B5C46B6-E6A7-499C-988A-A9D1E63367B6}" dt="2018-06-04T02:41:10.668" v="1842" actId="1076"/>
          <ac:spMkLst>
            <pc:docMk/>
            <pc:sldMk cId="2528449776" sldId="330"/>
            <ac:spMk id="28" creationId="{BA2A112F-82DB-4824-8E43-EA94FEC3E948}"/>
          </ac:spMkLst>
        </pc:spChg>
        <pc:grpChg chg="del">
          <ac:chgData name="Chris Rapley" userId="24d5c3d72d530f72" providerId="LiveId" clId="{8B5C46B6-E6A7-499C-988A-A9D1E63367B6}" dt="2018-06-04T02:37:17.058" v="1787" actId="478"/>
          <ac:grpSpMkLst>
            <pc:docMk/>
            <pc:sldMk cId="2528449776" sldId="330"/>
            <ac:grpSpMk id="12" creationId="{CDCBBAF2-F553-4461-A15A-6BD42170424B}"/>
          </ac:grpSpMkLst>
        </pc:grpChg>
        <pc:picChg chg="del">
          <ac:chgData name="Chris Rapley" userId="24d5c3d72d530f72" providerId="LiveId" clId="{8B5C46B6-E6A7-499C-988A-A9D1E63367B6}" dt="2018-06-04T02:34:08.429" v="1783" actId="478"/>
          <ac:picMkLst>
            <pc:docMk/>
            <pc:sldMk cId="2528449776" sldId="330"/>
            <ac:picMk id="3" creationId="{E1147AED-CA30-4073-8A0F-BDC0C082E640}"/>
          </ac:picMkLst>
        </pc:picChg>
        <pc:picChg chg="add del mod">
          <ac:chgData name="Chris Rapley" userId="24d5c3d72d530f72" providerId="LiveId" clId="{8B5C46B6-E6A7-499C-988A-A9D1E63367B6}" dt="2018-06-04T02:48:29.821" v="1959" actId="478"/>
          <ac:picMkLst>
            <pc:docMk/>
            <pc:sldMk cId="2528449776" sldId="330"/>
            <ac:picMk id="5" creationId="{E1049320-56F0-4D1E-9529-D7D4AC910245}"/>
          </ac:picMkLst>
        </pc:picChg>
        <pc:picChg chg="add mod">
          <ac:chgData name="Chris Rapley" userId="24d5c3d72d530f72" providerId="LiveId" clId="{8B5C46B6-E6A7-499C-988A-A9D1E63367B6}" dt="2018-06-04T02:41:16.035" v="1844" actId="1076"/>
          <ac:picMkLst>
            <pc:docMk/>
            <pc:sldMk cId="2528449776" sldId="330"/>
            <ac:picMk id="7" creationId="{2CA48E2E-6706-4D91-AF72-574CDD77B845}"/>
          </ac:picMkLst>
        </pc:picChg>
        <pc:picChg chg="add mod">
          <ac:chgData name="Chris Rapley" userId="24d5c3d72d530f72" providerId="LiveId" clId="{8B5C46B6-E6A7-499C-988A-A9D1E63367B6}" dt="2018-06-04T02:41:20.364" v="1845" actId="14100"/>
          <ac:picMkLst>
            <pc:docMk/>
            <pc:sldMk cId="2528449776" sldId="330"/>
            <ac:picMk id="8" creationId="{0C84E1E7-DB0B-4788-B632-11FECB1CBF2C}"/>
          </ac:picMkLst>
        </pc:picChg>
        <pc:picChg chg="del">
          <ac:chgData name="Chris Rapley" userId="24d5c3d72d530f72" providerId="LiveId" clId="{8B5C46B6-E6A7-499C-988A-A9D1E63367B6}" dt="2018-06-04T02:34:37.552" v="1784" actId="478"/>
          <ac:picMkLst>
            <pc:docMk/>
            <pc:sldMk cId="2528449776" sldId="330"/>
            <ac:picMk id="13" creationId="{CF5E1C90-EDEF-4DC4-9518-D1CB46659527}"/>
          </ac:picMkLst>
        </pc:picChg>
      </pc:sldChg>
      <pc:sldChg chg="addSp delSp modSp add">
        <pc:chgData name="Chris Rapley" userId="24d5c3d72d530f72" providerId="LiveId" clId="{8B5C46B6-E6A7-499C-988A-A9D1E63367B6}" dt="2018-06-04T02:53:01.605" v="2002" actId="1076"/>
        <pc:sldMkLst>
          <pc:docMk/>
          <pc:sldMk cId="4250754872" sldId="331"/>
        </pc:sldMkLst>
        <pc:spChg chg="add mod">
          <ac:chgData name="Chris Rapley" userId="24d5c3d72d530f72" providerId="LiveId" clId="{8B5C46B6-E6A7-499C-988A-A9D1E63367B6}" dt="2018-06-04T02:51:11.182" v="1984" actId="1076"/>
          <ac:spMkLst>
            <pc:docMk/>
            <pc:sldMk cId="4250754872" sldId="331"/>
            <ac:spMk id="15" creationId="{2F30ABB2-20FA-4795-9DDB-4FD683F894A1}"/>
          </ac:spMkLst>
        </pc:spChg>
        <pc:spChg chg="add mod">
          <ac:chgData name="Chris Rapley" userId="24d5c3d72d530f72" providerId="LiveId" clId="{8B5C46B6-E6A7-499C-988A-A9D1E63367B6}" dt="2018-06-04T02:52:41.874" v="2000" actId="1076"/>
          <ac:spMkLst>
            <pc:docMk/>
            <pc:sldMk cId="4250754872" sldId="331"/>
            <ac:spMk id="18" creationId="{34FA3F09-7E09-496C-A3C8-1DD64B734821}"/>
          </ac:spMkLst>
        </pc:spChg>
        <pc:spChg chg="add mod">
          <ac:chgData name="Chris Rapley" userId="24d5c3d72d530f72" providerId="LiveId" clId="{8B5C46B6-E6A7-499C-988A-A9D1E63367B6}" dt="2018-06-04T02:53:01.605" v="2002" actId="1076"/>
          <ac:spMkLst>
            <pc:docMk/>
            <pc:sldMk cId="4250754872" sldId="331"/>
            <ac:spMk id="19" creationId="{0670071D-42CD-4CAC-BE2D-72FCE4423A7D}"/>
          </ac:spMkLst>
        </pc:spChg>
        <pc:spChg chg="mod">
          <ac:chgData name="Chris Rapley" userId="24d5c3d72d530f72" providerId="LiveId" clId="{8B5C46B6-E6A7-499C-988A-A9D1E63367B6}" dt="2018-06-04T02:50:17.414" v="1977" actId="1076"/>
          <ac:spMkLst>
            <pc:docMk/>
            <pc:sldMk cId="4250754872" sldId="331"/>
            <ac:spMk id="25" creationId="{012823AD-D962-43BA-9CFA-2353445BF410}"/>
          </ac:spMkLst>
        </pc:spChg>
        <pc:spChg chg="mod">
          <ac:chgData name="Chris Rapley" userId="24d5c3d72d530f72" providerId="LiveId" clId="{8B5C46B6-E6A7-499C-988A-A9D1E63367B6}" dt="2018-06-04T02:50:14.142" v="1976" actId="1076"/>
          <ac:spMkLst>
            <pc:docMk/>
            <pc:sldMk cId="4250754872" sldId="331"/>
            <ac:spMk id="26" creationId="{685E2F5B-3B92-472F-8C05-131E2C122644}"/>
          </ac:spMkLst>
        </pc:spChg>
        <pc:spChg chg="mod">
          <ac:chgData name="Chris Rapley" userId="24d5c3d72d530f72" providerId="LiveId" clId="{8B5C46B6-E6A7-499C-988A-A9D1E63367B6}" dt="2018-06-04T02:50:22.015" v="1978" actId="1076"/>
          <ac:spMkLst>
            <pc:docMk/>
            <pc:sldMk cId="4250754872" sldId="331"/>
            <ac:spMk id="27" creationId="{5BEC720D-8667-40F6-A9CD-3AC9B87524F2}"/>
          </ac:spMkLst>
        </pc:spChg>
        <pc:spChg chg="del mod topLvl">
          <ac:chgData name="Chris Rapley" userId="24d5c3d72d530f72" providerId="LiveId" clId="{8B5C46B6-E6A7-499C-988A-A9D1E63367B6}" dt="2018-06-04T02:51:33.066" v="1988" actId="1076"/>
          <ac:spMkLst>
            <pc:docMk/>
            <pc:sldMk cId="4250754872" sldId="331"/>
            <ac:spMk id="28" creationId="{BA2A112F-82DB-4824-8E43-EA94FEC3E948}"/>
          </ac:spMkLst>
        </pc:spChg>
        <pc:grpChg chg="add del mod">
          <ac:chgData name="Chris Rapley" userId="24d5c3d72d530f72" providerId="LiveId" clId="{8B5C46B6-E6A7-499C-988A-A9D1E63367B6}" dt="2018-06-04T02:50:33.434" v="1979" actId="165"/>
          <ac:grpSpMkLst>
            <pc:docMk/>
            <pc:sldMk cId="4250754872" sldId="331"/>
            <ac:grpSpMk id="4" creationId="{3DFD9ED9-7CEE-48AA-8A2A-BE617DB72E3A}"/>
          </ac:grpSpMkLst>
        </pc:grpChg>
        <pc:grpChg chg="add del mod">
          <ac:chgData name="Chris Rapley" userId="24d5c3d72d530f72" providerId="LiveId" clId="{8B5C46B6-E6A7-499C-988A-A9D1E63367B6}" dt="2018-06-04T02:51:33.066" v="1988" actId="1076"/>
          <ac:grpSpMkLst>
            <pc:docMk/>
            <pc:sldMk cId="4250754872" sldId="331"/>
            <ac:grpSpMk id="5" creationId="{6883E469-E86D-40CA-85D3-5336A135F3D8}"/>
          </ac:grpSpMkLst>
        </pc:grpChg>
        <pc:grpChg chg="mod">
          <ac:chgData name="Chris Rapley" userId="24d5c3d72d530f72" providerId="LiveId" clId="{8B5C46B6-E6A7-499C-988A-A9D1E63367B6}" dt="2018-06-04T02:49:35.600" v="1966" actId="14100"/>
          <ac:grpSpMkLst>
            <pc:docMk/>
            <pc:sldMk cId="4250754872" sldId="331"/>
            <ac:grpSpMk id="12" creationId="{CDCBBAF2-F553-4461-A15A-6BD42170424B}"/>
          </ac:grpSpMkLst>
        </pc:grpChg>
        <pc:picChg chg="mod topLvl">
          <ac:chgData name="Chris Rapley" userId="24d5c3d72d530f72" providerId="LiveId" clId="{8B5C46B6-E6A7-499C-988A-A9D1E63367B6}" dt="2018-06-04T02:51:40.049" v="1990" actId="14100"/>
          <ac:picMkLst>
            <pc:docMk/>
            <pc:sldMk cId="4250754872" sldId="331"/>
            <ac:picMk id="3" creationId="{E1147AED-CA30-4073-8A0F-BDC0C082E640}"/>
          </ac:picMkLst>
        </pc:picChg>
        <pc:picChg chg="mod">
          <ac:chgData name="Chris Rapley" userId="24d5c3d72d530f72" providerId="LiveId" clId="{8B5C46B6-E6A7-499C-988A-A9D1E63367B6}" dt="2018-06-04T02:50:08.085" v="1974" actId="1076"/>
          <ac:picMkLst>
            <pc:docMk/>
            <pc:sldMk cId="4250754872" sldId="331"/>
            <ac:picMk id="13" creationId="{CF5E1C90-EDEF-4DC4-9518-D1CB46659527}"/>
          </ac:picMkLst>
        </pc:picChg>
        <pc:picChg chg="mod">
          <ac:chgData name="Chris Rapley" userId="24d5c3d72d530f72" providerId="LiveId" clId="{8B5C46B6-E6A7-499C-988A-A9D1E63367B6}" dt="2018-06-04T02:49:58.251" v="1971" actId="14100"/>
          <ac:picMkLst>
            <pc:docMk/>
            <pc:sldMk cId="4250754872" sldId="331"/>
            <ac:picMk id="14" creationId="{18C7CD68-2494-4C83-8E2E-A509250EA8F8}"/>
          </ac:picMkLst>
        </pc:picChg>
        <pc:picChg chg="add mod">
          <ac:chgData name="Chris Rapley" userId="24d5c3d72d530f72" providerId="LiveId" clId="{8B5C46B6-E6A7-499C-988A-A9D1E63367B6}" dt="2018-06-04T02:52:03.074" v="1994" actId="1076"/>
          <ac:picMkLst>
            <pc:docMk/>
            <pc:sldMk cId="4250754872" sldId="331"/>
            <ac:picMk id="16" creationId="{A1BC0D94-6CE5-4838-9A40-10B875D0630E}"/>
          </ac:picMkLst>
        </pc:picChg>
        <pc:picChg chg="add mod">
          <ac:chgData name="Chris Rapley" userId="24d5c3d72d530f72" providerId="LiveId" clId="{8B5C46B6-E6A7-499C-988A-A9D1E63367B6}" dt="2018-06-04T02:52:24.445" v="1998" actId="1076"/>
          <ac:picMkLst>
            <pc:docMk/>
            <pc:sldMk cId="4250754872" sldId="331"/>
            <ac:picMk id="17" creationId="{E6C9F3CE-19BE-4D3A-9B54-572E00826650}"/>
          </ac:picMkLst>
        </pc:picChg>
        <pc:picChg chg="mod">
          <ac:chgData name="Chris Rapley" userId="24d5c3d72d530f72" providerId="LiveId" clId="{8B5C46B6-E6A7-499C-988A-A9D1E63367B6}" dt="2018-06-04T02:50:10.470" v="1975" actId="1076"/>
          <ac:picMkLst>
            <pc:docMk/>
            <pc:sldMk cId="4250754872" sldId="331"/>
            <ac:picMk id="24" creationId="{6E9EF5F3-5573-465A-90E8-2C3292024E58}"/>
          </ac:picMkLst>
        </pc:picChg>
      </pc:sldChg>
      <pc:sldChg chg="addSp delSp modSp add">
        <pc:chgData name="Chris Rapley" userId="24d5c3d72d530f72" providerId="LiveId" clId="{8B5C46B6-E6A7-499C-988A-A9D1E63367B6}" dt="2018-06-04T03:03:50.481" v="2460" actId="403"/>
        <pc:sldMkLst>
          <pc:docMk/>
          <pc:sldMk cId="678237175" sldId="332"/>
        </pc:sldMkLst>
        <pc:spChg chg="mod">
          <ac:chgData name="Chris Rapley" userId="24d5c3d72d530f72" providerId="LiveId" clId="{8B5C46B6-E6A7-499C-988A-A9D1E63367B6}" dt="2018-06-04T02:58:38.419" v="2310" actId="20577"/>
          <ac:spMkLst>
            <pc:docMk/>
            <pc:sldMk cId="678237175" sldId="332"/>
            <ac:spMk id="2" creationId="{B80E0465-6A3C-4A2F-BC1F-689B6E568E54}"/>
          </ac:spMkLst>
        </pc:spChg>
        <pc:spChg chg="del mod">
          <ac:chgData name="Chris Rapley" userId="24d5c3d72d530f72" providerId="LiveId" clId="{8B5C46B6-E6A7-499C-988A-A9D1E63367B6}" dt="2018-06-04T03:02:05.329" v="2406" actId="403"/>
          <ac:spMkLst>
            <pc:docMk/>
            <pc:sldMk cId="678237175" sldId="332"/>
            <ac:spMk id="3" creationId="{970E1AF7-DA0B-411D-8318-F95AE5D9B153}"/>
          </ac:spMkLst>
        </pc:spChg>
        <pc:spChg chg="add del mod">
          <ac:chgData name="Chris Rapley" userId="24d5c3d72d530f72" providerId="LiveId" clId="{8B5C46B6-E6A7-499C-988A-A9D1E63367B6}" dt="2018-06-04T03:03:50.481" v="2460" actId="403"/>
          <ac:spMkLst>
            <pc:docMk/>
            <pc:sldMk cId="678237175" sldId="332"/>
            <ac:spMk id="6" creationId="{F94CE81B-3A88-498E-8392-CD6FEC1E7D61}"/>
          </ac:spMkLst>
        </pc:spChg>
        <pc:grpChg chg="mod">
          <ac:chgData name="Chris Rapley" userId="24d5c3d72d530f72" providerId="LiveId" clId="{8B5C46B6-E6A7-499C-988A-A9D1E63367B6}" dt="2018-06-04T03:01:04.898" v="2405" actId="1076"/>
          <ac:grpSpMkLst>
            <pc:docMk/>
            <pc:sldMk cId="678237175" sldId="332"/>
            <ac:grpSpMk id="12" creationId="{A9AF09C4-F128-494E-BBE8-3769220D9624}"/>
          </ac:grpSpMkLst>
        </pc:grpChg>
        <pc:picChg chg="add mod">
          <ac:chgData name="Chris Rapley" userId="24d5c3d72d530f72" providerId="LiveId" clId="{8B5C46B6-E6A7-499C-988A-A9D1E63367B6}" dt="2018-06-04T03:02:16.272" v="2412" actId="1076"/>
          <ac:picMkLst>
            <pc:docMk/>
            <pc:sldMk cId="678237175" sldId="332"/>
            <ac:picMk id="5" creationId="{BF6B30C6-5E71-464A-81B2-A675A9716F2C}"/>
          </ac:picMkLst>
        </pc:picChg>
      </pc:sldChg>
      <pc:sldChg chg="add del">
        <pc:chgData name="Chris Rapley" userId="24d5c3d72d530f72" providerId="LiveId" clId="{8B5C46B6-E6A7-499C-988A-A9D1E63367B6}" dt="2018-06-04T03:04:38.169" v="2462" actId="2696"/>
        <pc:sldMkLst>
          <pc:docMk/>
          <pc:sldMk cId="559546338" sldId="333"/>
        </pc:sldMkLst>
      </pc:sldChg>
      <pc:sldChg chg="modSp add">
        <pc:chgData name="Chris Rapley" userId="24d5c3d72d530f72" providerId="LiveId" clId="{8B5C46B6-E6A7-499C-988A-A9D1E63367B6}" dt="2018-06-04T03:34:07.204" v="2583" actId="20577"/>
        <pc:sldMkLst>
          <pc:docMk/>
          <pc:sldMk cId="2279810707" sldId="333"/>
        </pc:sldMkLst>
        <pc:spChg chg="mod">
          <ac:chgData name="Chris Rapley" userId="24d5c3d72d530f72" providerId="LiveId" clId="{8B5C46B6-E6A7-499C-988A-A9D1E63367B6}" dt="2018-06-04T03:34:07.204" v="2583" actId="20577"/>
          <ac:spMkLst>
            <pc:docMk/>
            <pc:sldMk cId="2279810707" sldId="333"/>
            <ac:spMk id="3" creationId="{970E1AF7-DA0B-411D-8318-F95AE5D9B153}"/>
          </ac:spMkLst>
        </pc:spChg>
      </pc:sldChg>
      <pc:sldChg chg="addSp delSp modSp add setBg">
        <pc:chgData name="Chris Rapley" userId="24d5c3d72d530f72" providerId="LiveId" clId="{8B5C46B6-E6A7-499C-988A-A9D1E63367B6}" dt="2018-06-04T05:22:19.993" v="2981" actId="27636"/>
        <pc:sldMkLst>
          <pc:docMk/>
          <pc:sldMk cId="2863934582" sldId="334"/>
        </pc:sldMkLst>
        <pc:spChg chg="mod">
          <ac:chgData name="Chris Rapley" userId="24d5c3d72d530f72" providerId="LiveId" clId="{8B5C46B6-E6A7-499C-988A-A9D1E63367B6}" dt="2018-06-04T03:35:43.207" v="2587" actId="20577"/>
          <ac:spMkLst>
            <pc:docMk/>
            <pc:sldMk cId="2863934582" sldId="334"/>
            <ac:spMk id="2" creationId="{B80E0465-6A3C-4A2F-BC1F-689B6E568E54}"/>
          </ac:spMkLst>
        </pc:spChg>
        <pc:spChg chg="mod">
          <ac:chgData name="Chris Rapley" userId="24d5c3d72d530f72" providerId="LiveId" clId="{8B5C46B6-E6A7-499C-988A-A9D1E63367B6}" dt="2018-06-04T05:22:19.993" v="2981" actId="27636"/>
          <ac:spMkLst>
            <pc:docMk/>
            <pc:sldMk cId="2863934582" sldId="334"/>
            <ac:spMk id="3" creationId="{970E1AF7-DA0B-411D-8318-F95AE5D9B153}"/>
          </ac:spMkLst>
        </pc:spChg>
        <pc:graphicFrameChg chg="add del">
          <ac:chgData name="Chris Rapley" userId="24d5c3d72d530f72" providerId="LiveId" clId="{8B5C46B6-E6A7-499C-988A-A9D1E63367B6}" dt="2018-06-04T03:39:52.636" v="2637" actId="27636"/>
          <ac:graphicFrameMkLst>
            <pc:docMk/>
            <pc:sldMk cId="2863934582" sldId="334"/>
            <ac:graphicFrameMk id="4" creationId="{913ACF60-E08A-41D5-81E1-65E35F104E75}"/>
          </ac:graphicFrameMkLst>
        </pc:graphicFrameChg>
        <pc:graphicFrameChg chg="add del">
          <ac:chgData name="Chris Rapley" userId="24d5c3d72d530f72" providerId="LiveId" clId="{8B5C46B6-E6A7-499C-988A-A9D1E63367B6}" dt="2018-06-04T03:40:00.450" v="2640" actId="27636"/>
          <ac:graphicFrameMkLst>
            <pc:docMk/>
            <pc:sldMk cId="2863934582" sldId="334"/>
            <ac:graphicFrameMk id="5" creationId="{CCA07B41-90B1-4275-918C-E49E4C74C8F3}"/>
          </ac:graphicFrameMkLst>
        </pc:graphicFrameChg>
      </pc:sldChg>
      <pc:sldChg chg="addSp delSp modSp add mod setBg">
        <pc:chgData name="Chris Rapley" userId="24d5c3d72d530f72" providerId="LiveId" clId="{8B5C46B6-E6A7-499C-988A-A9D1E63367B6}" dt="2018-06-04T05:56:01.511" v="4052" actId="1076"/>
        <pc:sldMkLst>
          <pc:docMk/>
          <pc:sldMk cId="2192866843" sldId="335"/>
        </pc:sldMkLst>
        <pc:spChg chg="mod">
          <ac:chgData name="Chris Rapley" userId="24d5c3d72d530f72" providerId="LiveId" clId="{8B5C46B6-E6A7-499C-988A-A9D1E63367B6}" dt="2018-06-04T05:30:44.684" v="3069" actId="26606"/>
          <ac:spMkLst>
            <pc:docMk/>
            <pc:sldMk cId="2192866843" sldId="335"/>
            <ac:spMk id="2" creationId="{A7D3A795-766F-4ACC-99E8-275C35B7A815}"/>
          </ac:spMkLst>
        </pc:spChg>
        <pc:spChg chg="del">
          <ac:chgData name="Chris Rapley" userId="24d5c3d72d530f72" providerId="LiveId" clId="{8B5C46B6-E6A7-499C-988A-A9D1E63367B6}" dt="2018-06-04T05:30:17.266" v="3066" actId="1076"/>
          <ac:spMkLst>
            <pc:docMk/>
            <pc:sldMk cId="2192866843" sldId="335"/>
            <ac:spMk id="3" creationId="{EBE26F14-BB2E-435B-BE7B-3333193587A2}"/>
          </ac:spMkLst>
        </pc:spChg>
        <pc:spChg chg="add mod">
          <ac:chgData name="Chris Rapley" userId="24d5c3d72d530f72" providerId="LiveId" clId="{8B5C46B6-E6A7-499C-988A-A9D1E63367B6}" dt="2018-06-04T05:55:52.190" v="4050" actId="14100"/>
          <ac:spMkLst>
            <pc:docMk/>
            <pc:sldMk cId="2192866843" sldId="335"/>
            <ac:spMk id="10" creationId="{EA769805-CF62-4B15-B5B9-E84EE7DFDBF9}"/>
          </ac:spMkLst>
        </pc:spChg>
        <pc:picChg chg="add del mod">
          <ac:chgData name="Chris Rapley" userId="24d5c3d72d530f72" providerId="LiveId" clId="{8B5C46B6-E6A7-499C-988A-A9D1E63367B6}" dt="2018-06-04T05:30:44.684" v="3069" actId="26606"/>
          <ac:picMkLst>
            <pc:docMk/>
            <pc:sldMk cId="2192866843" sldId="335"/>
            <ac:picMk id="5" creationId="{14AC196B-E6D6-46D3-9635-09DFB8CFF3C3}"/>
          </ac:picMkLst>
        </pc:picChg>
        <pc:picChg chg="add del">
          <ac:chgData name="Chris Rapley" userId="24d5c3d72d530f72" providerId="LiveId" clId="{8B5C46B6-E6A7-499C-988A-A9D1E63367B6}" dt="2018-06-04T05:32:04.059" v="3095" actId="478"/>
          <ac:picMkLst>
            <pc:docMk/>
            <pc:sldMk cId="2192866843" sldId="335"/>
            <ac:picMk id="6" creationId="{970E9F5A-69C0-4FAE-B312-AB143EFF87A6}"/>
          </ac:picMkLst>
        </pc:picChg>
        <pc:picChg chg="add mod">
          <ac:chgData name="Chris Rapley" userId="24d5c3d72d530f72" providerId="LiveId" clId="{8B5C46B6-E6A7-499C-988A-A9D1E63367B6}" dt="2018-06-04T05:55:48.428" v="4049" actId="1076"/>
          <ac:picMkLst>
            <pc:docMk/>
            <pc:sldMk cId="2192866843" sldId="335"/>
            <ac:picMk id="8" creationId="{14AC196B-E6D6-46D3-9635-09DFB8CFF3C3}"/>
          </ac:picMkLst>
        </pc:picChg>
        <pc:picChg chg="add mod">
          <ac:chgData name="Chris Rapley" userId="24d5c3d72d530f72" providerId="LiveId" clId="{8B5C46B6-E6A7-499C-988A-A9D1E63367B6}" dt="2018-06-04T05:56:01.511" v="4052" actId="1076"/>
          <ac:picMkLst>
            <pc:docMk/>
            <pc:sldMk cId="2192866843" sldId="335"/>
            <ac:picMk id="9" creationId="{B3807EEA-03F1-4A99-802C-0FB1ECCF3D0F}"/>
          </ac:picMkLst>
        </pc:picChg>
      </pc:sldChg>
      <pc:sldChg chg="addSp delSp modSp add del">
        <pc:chgData name="Chris Rapley" userId="24d5c3d72d530f72" providerId="LiveId" clId="{8B5C46B6-E6A7-499C-988A-A9D1E63367B6}" dt="2018-06-04T05:28:13.624" v="3014" actId="2696"/>
        <pc:sldMkLst>
          <pc:docMk/>
          <pc:sldMk cId="4258206656" sldId="336"/>
        </pc:sldMkLst>
        <pc:spChg chg="mod">
          <ac:chgData name="Chris Rapley" userId="24d5c3d72d530f72" providerId="LiveId" clId="{8B5C46B6-E6A7-499C-988A-A9D1E63367B6}" dt="2018-06-04T05:26:03.640" v="3005" actId="20577"/>
          <ac:spMkLst>
            <pc:docMk/>
            <pc:sldMk cId="4258206656" sldId="336"/>
            <ac:spMk id="2" creationId="{BC052EA8-BBCB-4D4B-99DE-D2719358BA08}"/>
          </ac:spMkLst>
        </pc:spChg>
        <pc:spChg chg="del">
          <ac:chgData name="Chris Rapley" userId="24d5c3d72d530f72" providerId="LiveId" clId="{8B5C46B6-E6A7-499C-988A-A9D1E63367B6}" dt="2018-06-04T05:25:49.760" v="2992" actId="2696"/>
          <ac:spMkLst>
            <pc:docMk/>
            <pc:sldMk cId="4258206656" sldId="336"/>
            <ac:spMk id="3" creationId="{050D4DCC-4616-4333-B63E-A8C70A9F009E}"/>
          </ac:spMkLst>
        </pc:spChg>
        <pc:picChg chg="add">
          <ac:chgData name="Chris Rapley" userId="24d5c3d72d530f72" providerId="LiveId" clId="{8B5C46B6-E6A7-499C-988A-A9D1E63367B6}" dt="2018-06-04T05:25:49.760" v="2992" actId="2696"/>
          <ac:picMkLst>
            <pc:docMk/>
            <pc:sldMk cId="4258206656" sldId="336"/>
            <ac:picMk id="19458" creationId="{6250E1E6-1A15-46B0-A8A5-7528BAFED5C7}"/>
          </ac:picMkLst>
        </pc:picChg>
      </pc:sldChg>
      <pc:sldChg chg="modSp add">
        <pc:chgData name="Chris Rapley" userId="24d5c3d72d530f72" providerId="LiveId" clId="{8B5C46B6-E6A7-499C-988A-A9D1E63367B6}" dt="2018-06-04T05:27:31.332" v="3013" actId="14100"/>
        <pc:sldMkLst>
          <pc:docMk/>
          <pc:sldMk cId="2403365656" sldId="337"/>
        </pc:sldMkLst>
        <pc:spChg chg="mod">
          <ac:chgData name="Chris Rapley" userId="24d5c3d72d530f72" providerId="LiveId" clId="{8B5C46B6-E6A7-499C-988A-A9D1E63367B6}" dt="2018-06-04T05:27:03.762" v="3009" actId="6549"/>
          <ac:spMkLst>
            <pc:docMk/>
            <pc:sldMk cId="2403365656" sldId="337"/>
            <ac:spMk id="2" creationId="{BC052EA8-BBCB-4D4B-99DE-D2719358BA08}"/>
          </ac:spMkLst>
        </pc:spChg>
        <pc:picChg chg="mod modCrop">
          <ac:chgData name="Chris Rapley" userId="24d5c3d72d530f72" providerId="LiveId" clId="{8B5C46B6-E6A7-499C-988A-A9D1E63367B6}" dt="2018-06-04T05:27:31.332" v="3013" actId="14100"/>
          <ac:picMkLst>
            <pc:docMk/>
            <pc:sldMk cId="2403365656" sldId="337"/>
            <ac:picMk id="19458" creationId="{6250E1E6-1A15-46B0-A8A5-7528BAFED5C7}"/>
          </ac:picMkLst>
        </pc:picChg>
      </pc:sldChg>
      <pc:sldChg chg="delSp modSp add setBg">
        <pc:chgData name="Chris Rapley" userId="24d5c3d72d530f72" providerId="LiveId" clId="{8B5C46B6-E6A7-499C-988A-A9D1E63367B6}" dt="2018-06-04T05:50:16.876" v="3864" actId="14100"/>
        <pc:sldMkLst>
          <pc:docMk/>
          <pc:sldMk cId="2026195371" sldId="338"/>
        </pc:sldMkLst>
        <pc:spChg chg="mod">
          <ac:chgData name="Chris Rapley" userId="24d5c3d72d530f72" providerId="LiveId" clId="{8B5C46B6-E6A7-499C-988A-A9D1E63367B6}" dt="2018-06-04T05:50:10.396" v="3862" actId="6549"/>
          <ac:spMkLst>
            <pc:docMk/>
            <pc:sldMk cId="2026195371" sldId="338"/>
            <ac:spMk id="10" creationId="{EA769805-CF62-4B15-B5B9-E84EE7DFDBF9}"/>
          </ac:spMkLst>
        </pc:spChg>
        <pc:picChg chg="mod">
          <ac:chgData name="Chris Rapley" userId="24d5c3d72d530f72" providerId="LiveId" clId="{8B5C46B6-E6A7-499C-988A-A9D1E63367B6}" dt="2018-06-04T05:50:16.876" v="3864" actId="14100"/>
          <ac:picMkLst>
            <pc:docMk/>
            <pc:sldMk cId="2026195371" sldId="338"/>
            <ac:picMk id="6" creationId="{970E9F5A-69C0-4FAE-B312-AB143EFF87A6}"/>
          </ac:picMkLst>
        </pc:picChg>
        <pc:picChg chg="del">
          <ac:chgData name="Chris Rapley" userId="24d5c3d72d530f72" providerId="LiveId" clId="{8B5C46B6-E6A7-499C-988A-A9D1E63367B6}" dt="2018-06-04T05:50:04.266" v="3859" actId="478"/>
          <ac:picMkLst>
            <pc:docMk/>
            <pc:sldMk cId="2026195371" sldId="338"/>
            <ac:picMk id="8" creationId="{14AC196B-E6D6-46D3-9635-09DFB8CFF3C3}"/>
          </ac:picMkLst>
        </pc:picChg>
      </pc:sldChg>
      <pc:sldChg chg="addSp delSp modSp add">
        <pc:chgData name="Chris Rapley" userId="24d5c3d72d530f72" providerId="LiveId" clId="{8B5C46B6-E6A7-499C-988A-A9D1E63367B6}" dt="2018-06-04T05:54:04.188" v="3881" actId="1076"/>
        <pc:sldMkLst>
          <pc:docMk/>
          <pc:sldMk cId="3007475749" sldId="339"/>
        </pc:sldMkLst>
        <pc:spChg chg="mod">
          <ac:chgData name="Chris Rapley" userId="24d5c3d72d530f72" providerId="LiveId" clId="{8B5C46B6-E6A7-499C-988A-A9D1E63367B6}" dt="2018-06-04T05:53:56.403" v="3879" actId="20577"/>
          <ac:spMkLst>
            <pc:docMk/>
            <pc:sldMk cId="3007475749" sldId="339"/>
            <ac:spMk id="2" creationId="{BA91E316-2BF5-45D6-BBA6-C93A87B6896F}"/>
          </ac:spMkLst>
        </pc:spChg>
        <pc:spChg chg="del">
          <ac:chgData name="Chris Rapley" userId="24d5c3d72d530f72" providerId="LiveId" clId="{8B5C46B6-E6A7-499C-988A-A9D1E63367B6}" dt="2018-06-04T05:53:18.831" v="3866" actId="1076"/>
          <ac:spMkLst>
            <pc:docMk/>
            <pc:sldMk cId="3007475749" sldId="339"/>
            <ac:spMk id="3" creationId="{BF567C98-81A2-4313-9892-8F2D7480D82F}"/>
          </ac:spMkLst>
        </pc:spChg>
        <pc:picChg chg="add mod modCrop">
          <ac:chgData name="Chris Rapley" userId="24d5c3d72d530f72" providerId="LiveId" clId="{8B5C46B6-E6A7-499C-988A-A9D1E63367B6}" dt="2018-06-04T05:54:04.188" v="3881" actId="1076"/>
          <ac:picMkLst>
            <pc:docMk/>
            <pc:sldMk cId="3007475749" sldId="339"/>
            <ac:picMk id="4" creationId="{EF69327A-C449-4764-ABE3-5B9A46BFF90E}"/>
          </ac:picMkLst>
        </pc:picChg>
      </pc:sldChg>
      <pc:sldChg chg="add">
        <pc:chgData name="Chris Rapley" userId="24d5c3d72d530f72" providerId="LiveId" clId="{8B5C46B6-E6A7-499C-988A-A9D1E63367B6}" dt="2018-06-04T05:54:09.017" v="3882" actId="20577"/>
        <pc:sldMkLst>
          <pc:docMk/>
          <pc:sldMk cId="3797260987" sldId="3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lport.com/shop/search-results?searchkey=645VTO2IO6R6J1CF4IUOU9&amp;searchtype=text-searc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Organic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Alkanes, Alkenes, Alkynes, Cyclic hydrocarbons, Isomers, Benzene</a:t>
            </a:r>
          </a:p>
        </p:txBody>
      </p:sp>
    </p:spTree>
    <p:extLst>
      <p:ext uri="{BB962C8B-B14F-4D97-AF65-F5344CB8AC3E}">
        <p14:creationId xmlns:p14="http://schemas.microsoft.com/office/powerpoint/2010/main" val="14146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Isomerism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>
                <a:solidFill>
                  <a:srgbClr val="FF6600"/>
                </a:solidFill>
              </a:rPr>
              <a:t>Isomers</a:t>
            </a:r>
            <a:r>
              <a:rPr lang="en-GB" altLang="en-US" sz="2800" dirty="0"/>
              <a:t>  - Same molecular formula but atoms are arranged in a different way.</a:t>
            </a:r>
          </a:p>
          <a:p>
            <a:r>
              <a:rPr lang="en-GB" altLang="en-US" sz="2800" dirty="0">
                <a:solidFill>
                  <a:srgbClr val="FF6600"/>
                </a:solidFill>
              </a:rPr>
              <a:t>Structural isomerism</a:t>
            </a:r>
          </a:p>
          <a:p>
            <a:pPr lvl="1"/>
            <a:r>
              <a:rPr lang="en-GB" altLang="en-US" sz="2400" dirty="0"/>
              <a:t>Different structural formula</a:t>
            </a:r>
          </a:p>
          <a:p>
            <a:pPr lvl="2"/>
            <a:r>
              <a:rPr lang="en-GB" altLang="en-US" sz="2000" dirty="0"/>
              <a:t>Chain</a:t>
            </a:r>
          </a:p>
          <a:p>
            <a:pPr lvl="2"/>
            <a:r>
              <a:rPr lang="en-GB" altLang="en-US" sz="2000" dirty="0"/>
              <a:t>Positional</a:t>
            </a:r>
          </a:p>
          <a:p>
            <a:r>
              <a:rPr lang="en-GB" altLang="en-US" sz="2800" dirty="0">
                <a:solidFill>
                  <a:srgbClr val="FF6600"/>
                </a:solidFill>
              </a:rPr>
              <a:t>Stereoisomerism</a:t>
            </a:r>
          </a:p>
          <a:p>
            <a:pPr lvl="1"/>
            <a:r>
              <a:rPr lang="en-GB" altLang="en-US" sz="2400" dirty="0"/>
              <a:t>Same structural formula but different 3D arrangement</a:t>
            </a:r>
          </a:p>
          <a:p>
            <a:pPr lvl="1"/>
            <a:r>
              <a:rPr lang="en-GB" altLang="en-US" sz="2400" dirty="0"/>
              <a:t>Cis and Trans isomers.</a:t>
            </a:r>
          </a:p>
        </p:txBody>
      </p:sp>
    </p:spTree>
    <p:extLst>
      <p:ext uri="{BB962C8B-B14F-4D97-AF65-F5344CB8AC3E}">
        <p14:creationId xmlns:p14="http://schemas.microsoft.com/office/powerpoint/2010/main" val="15807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Isomers of </a:t>
            </a:r>
            <a:br>
              <a:rPr lang="en-AU" dirty="0"/>
            </a:br>
            <a:r>
              <a:rPr lang="en-AU" dirty="0"/>
              <a:t>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14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354484-C9F7-4DD3-B2F1-8D6975F40CEA}"/>
              </a:ext>
            </a:extLst>
          </p:cNvPr>
          <p:cNvGrpSpPr/>
          <p:nvPr/>
        </p:nvGrpSpPr>
        <p:grpSpPr>
          <a:xfrm>
            <a:off x="4358640" y="1123837"/>
            <a:ext cx="3474720" cy="1814583"/>
            <a:chOff x="7818120" y="2807894"/>
            <a:chExt cx="3474720" cy="1814583"/>
          </a:xfrm>
        </p:grpSpPr>
        <p:pic>
          <p:nvPicPr>
            <p:cNvPr id="6" name="Picture 8" descr="hexane 1">
              <a:extLst>
                <a:ext uri="{FF2B5EF4-FFF2-40B4-BE49-F238E27FC236}">
                  <a16:creationId xmlns:a16="http://schemas.microsoft.com/office/drawing/2014/main" id="{203C0644-EE25-404C-B9E7-42A7FABB5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120" y="2807894"/>
              <a:ext cx="3474720" cy="1242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5AEE2777-9223-491E-B45B-DC6EBE932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7942" y="4165277"/>
              <a:ext cx="1235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solidFill>
                    <a:srgbClr val="FF6600"/>
                  </a:solidFill>
                </a:rPr>
                <a:t>hexane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4F2819-949D-4E5D-9818-5153971B311D}"/>
              </a:ext>
            </a:extLst>
          </p:cNvPr>
          <p:cNvGrpSpPr/>
          <p:nvPr/>
        </p:nvGrpSpPr>
        <p:grpSpPr>
          <a:xfrm>
            <a:off x="4358640" y="3424428"/>
            <a:ext cx="2960687" cy="2605087"/>
            <a:chOff x="1630363" y="3963988"/>
            <a:chExt cx="2960687" cy="2605087"/>
          </a:xfrm>
        </p:grpSpPr>
        <p:pic>
          <p:nvPicPr>
            <p:cNvPr id="10" name="Picture 9" descr="hexane 2">
              <a:extLst>
                <a:ext uri="{FF2B5EF4-FFF2-40B4-BE49-F238E27FC236}">
                  <a16:creationId xmlns:a16="http://schemas.microsoft.com/office/drawing/2014/main" id="{B734A362-8826-4B78-8638-0B6CD4370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363" y="3963988"/>
              <a:ext cx="2960687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2E4EEF1-2E0C-40B3-9619-11E9A425F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8163" y="6111875"/>
              <a:ext cx="2606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>
                  <a:solidFill>
                    <a:srgbClr val="FF6600"/>
                  </a:solidFill>
                </a:rPr>
                <a:t>3-methylpentane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CF3C39-1FC2-4E5D-B239-6BA80498A025}"/>
              </a:ext>
            </a:extLst>
          </p:cNvPr>
          <p:cNvGrpSpPr/>
          <p:nvPr/>
        </p:nvGrpSpPr>
        <p:grpSpPr>
          <a:xfrm>
            <a:off x="7917180" y="1650397"/>
            <a:ext cx="2960688" cy="3548062"/>
            <a:chOff x="5584825" y="2116138"/>
            <a:chExt cx="2960688" cy="3548062"/>
          </a:xfrm>
        </p:grpSpPr>
        <p:pic>
          <p:nvPicPr>
            <p:cNvPr id="13" name="Picture 7" descr="hexane 3">
              <a:extLst>
                <a:ext uri="{FF2B5EF4-FFF2-40B4-BE49-F238E27FC236}">
                  <a16:creationId xmlns:a16="http://schemas.microsoft.com/office/drawing/2014/main" id="{C975DDC4-EA75-42DF-BA82-8E63051F2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600" y="2116138"/>
              <a:ext cx="2495550" cy="3055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DFFC825-7544-4ABE-82D5-ADF802BEF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825" y="5207000"/>
              <a:ext cx="2960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>
                  <a:solidFill>
                    <a:srgbClr val="FF6600"/>
                  </a:solidFill>
                </a:rPr>
                <a:t>2,3-dimethylbutane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4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Isomers of </a:t>
            </a:r>
            <a:br>
              <a:rPr lang="en-AU" dirty="0"/>
            </a:br>
            <a:r>
              <a:rPr lang="en-AU" dirty="0"/>
              <a:t>C</a:t>
            </a:r>
            <a:r>
              <a:rPr lang="en-AU" baseline="-25000" dirty="0"/>
              <a:t>5</a:t>
            </a:r>
            <a:r>
              <a:rPr lang="en-AU" dirty="0"/>
              <a:t>H</a:t>
            </a:r>
            <a:r>
              <a:rPr lang="en-AU" baseline="-25000" dirty="0"/>
              <a:t>11</a:t>
            </a:r>
            <a:r>
              <a:rPr lang="en-AU" dirty="0"/>
              <a:t>Cl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AF7E53-98FF-4B6D-B5C9-A404D8F31286}"/>
              </a:ext>
            </a:extLst>
          </p:cNvPr>
          <p:cNvGrpSpPr/>
          <p:nvPr/>
        </p:nvGrpSpPr>
        <p:grpSpPr>
          <a:xfrm>
            <a:off x="4313873" y="1123837"/>
            <a:ext cx="5621337" cy="1219200"/>
            <a:chOff x="3376613" y="1665288"/>
            <a:chExt cx="5621337" cy="1219200"/>
          </a:xfrm>
        </p:grpSpPr>
        <p:pic>
          <p:nvPicPr>
            <p:cNvPr id="16" name="Picture 8" descr="1-chloropentane">
              <a:extLst>
                <a:ext uri="{FF2B5EF4-FFF2-40B4-BE49-F238E27FC236}">
                  <a16:creationId xmlns:a16="http://schemas.microsoft.com/office/drawing/2014/main" id="{05C63B7E-A215-4C8A-851A-AD41A313C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6613" y="1665288"/>
              <a:ext cx="29622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20843E1E-8073-44E2-87BE-2C84AF80E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3663" y="2046288"/>
              <a:ext cx="2554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solidFill>
                    <a:srgbClr val="FF6600"/>
                  </a:solidFill>
                </a:rPr>
                <a:t>1-chloropentane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1CAAC7-0605-4146-B222-09DDD1D6FF5D}"/>
              </a:ext>
            </a:extLst>
          </p:cNvPr>
          <p:cNvGrpSpPr/>
          <p:nvPr/>
        </p:nvGrpSpPr>
        <p:grpSpPr>
          <a:xfrm>
            <a:off x="4313873" y="2814828"/>
            <a:ext cx="5621337" cy="1219200"/>
            <a:chOff x="3376613" y="3422650"/>
            <a:chExt cx="5621337" cy="1219200"/>
          </a:xfrm>
        </p:grpSpPr>
        <p:pic>
          <p:nvPicPr>
            <p:cNvPr id="19" name="Picture 9" descr="2-chloropentane">
              <a:extLst>
                <a:ext uri="{FF2B5EF4-FFF2-40B4-BE49-F238E27FC236}">
                  <a16:creationId xmlns:a16="http://schemas.microsoft.com/office/drawing/2014/main" id="{F3C78303-B164-45D9-96D3-051F81810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6613" y="3422650"/>
              <a:ext cx="29622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AE9E95CF-9310-4348-A692-E5555A929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3663" y="3803650"/>
              <a:ext cx="2554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>
                  <a:solidFill>
                    <a:srgbClr val="FF6600"/>
                  </a:solidFill>
                </a:rPr>
                <a:t>2-chloropentane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7C8E58-07F2-4365-BDD5-296D93E702FF}"/>
              </a:ext>
            </a:extLst>
          </p:cNvPr>
          <p:cNvGrpSpPr/>
          <p:nvPr/>
        </p:nvGrpSpPr>
        <p:grpSpPr>
          <a:xfrm>
            <a:off x="4313873" y="4743563"/>
            <a:ext cx="5621337" cy="1219200"/>
            <a:chOff x="3376613" y="5180013"/>
            <a:chExt cx="5621337" cy="1219200"/>
          </a:xfrm>
        </p:grpSpPr>
        <p:pic>
          <p:nvPicPr>
            <p:cNvPr id="22" name="Picture 7" descr="3-chloropentane">
              <a:extLst>
                <a:ext uri="{FF2B5EF4-FFF2-40B4-BE49-F238E27FC236}">
                  <a16:creationId xmlns:a16="http://schemas.microsoft.com/office/drawing/2014/main" id="{197D7A2E-EBB6-424F-AA8C-109E51D23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6613" y="5180013"/>
              <a:ext cx="29622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41CBBB6C-EC6A-470C-BFCC-476489DFB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3663" y="5561013"/>
              <a:ext cx="2554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solidFill>
                    <a:srgbClr val="FF6600"/>
                  </a:solidFill>
                </a:rPr>
                <a:t>3-chloropentane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9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Isomers of </a:t>
            </a:r>
            <a:br>
              <a:rPr lang="en-AU" dirty="0"/>
            </a:br>
            <a:r>
              <a:rPr lang="en-AU" dirty="0"/>
              <a:t>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12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CBBAF2-F553-4461-A15A-6BD42170424B}"/>
              </a:ext>
            </a:extLst>
          </p:cNvPr>
          <p:cNvGrpSpPr/>
          <p:nvPr/>
        </p:nvGrpSpPr>
        <p:grpSpPr>
          <a:xfrm>
            <a:off x="3829051" y="626110"/>
            <a:ext cx="4652009" cy="4601183"/>
            <a:chOff x="3355975" y="1403350"/>
            <a:chExt cx="5162550" cy="4678363"/>
          </a:xfrm>
        </p:grpSpPr>
        <p:pic>
          <p:nvPicPr>
            <p:cNvPr id="13" name="Picture 8" descr="hex-3-ene">
              <a:extLst>
                <a:ext uri="{FF2B5EF4-FFF2-40B4-BE49-F238E27FC236}">
                  <a16:creationId xmlns:a16="http://schemas.microsoft.com/office/drawing/2014/main" id="{CF5E1C90-EDEF-4DC4-9518-D1CB46659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975" y="4872038"/>
              <a:ext cx="3417888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 descr="hex-1-ene">
              <a:extLst>
                <a:ext uri="{FF2B5EF4-FFF2-40B4-BE49-F238E27FC236}">
                  <a16:creationId xmlns:a16="http://schemas.microsoft.com/office/drawing/2014/main" id="{18C7CD68-2494-4C83-8E2E-A509250EA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088" y="1403350"/>
              <a:ext cx="3189287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0" descr="hex-2-ene">
              <a:extLst>
                <a:ext uri="{FF2B5EF4-FFF2-40B4-BE49-F238E27FC236}">
                  <a16:creationId xmlns:a16="http://schemas.microsoft.com/office/drawing/2014/main" id="{6E9EF5F3-5573-465A-90E8-2C3292024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975" y="3136900"/>
              <a:ext cx="3417888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012823AD-D962-43BA-9CFA-2353445BF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0388" y="1779588"/>
              <a:ext cx="1608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>
                  <a:solidFill>
                    <a:srgbClr val="FF6600"/>
                  </a:solidFill>
                </a:rPr>
                <a:t>hex-1-ene</a:t>
              </a:r>
            </a:p>
          </p:txBody>
        </p:sp>
        <p:sp>
          <p:nvSpPr>
            <p:cNvPr id="26" name="Text Box 13">
              <a:extLst>
                <a:ext uri="{FF2B5EF4-FFF2-40B4-BE49-F238E27FC236}">
                  <a16:creationId xmlns:a16="http://schemas.microsoft.com/office/drawing/2014/main" id="{685E2F5B-3B92-472F-8C05-131E2C122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0388" y="3513138"/>
              <a:ext cx="1608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>
                  <a:solidFill>
                    <a:srgbClr val="FF6600"/>
                  </a:solidFill>
                </a:rPr>
                <a:t>hex-2-ene</a:t>
              </a:r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5BEC720D-8667-40F6-A9CD-3AC9B8752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0388" y="5248275"/>
              <a:ext cx="1608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solidFill>
                    <a:srgbClr val="FF6600"/>
                  </a:solidFill>
                </a:rPr>
                <a:t>hex-3-ene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147AED-CA30-4073-8A0F-BDC0C082E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1" y="2925920"/>
            <a:ext cx="2446591" cy="2419101"/>
          </a:xfrm>
          <a:prstGeom prst="rect">
            <a:avLst/>
          </a:prstGeom>
        </p:spPr>
      </p:pic>
      <p:sp>
        <p:nvSpPr>
          <p:cNvPr id="28" name="Text Box 14">
            <a:extLst>
              <a:ext uri="{FF2B5EF4-FFF2-40B4-BE49-F238E27FC236}">
                <a16:creationId xmlns:a16="http://schemas.microsoft.com/office/drawing/2014/main" id="{BA2A112F-82DB-4824-8E43-EA94FEC3E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786" y="5785953"/>
            <a:ext cx="2084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FF6600"/>
                </a:solidFill>
              </a:rPr>
              <a:t>Cyclohexane</a:t>
            </a:r>
          </a:p>
        </p:txBody>
      </p:sp>
    </p:spTree>
    <p:extLst>
      <p:ext uri="{BB962C8B-B14F-4D97-AF65-F5344CB8AC3E}">
        <p14:creationId xmlns:p14="http://schemas.microsoft.com/office/powerpoint/2010/main" val="28172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Isomers of </a:t>
            </a:r>
            <a:br>
              <a:rPr lang="en-AU" dirty="0"/>
            </a:br>
            <a:r>
              <a:rPr lang="en-AU" dirty="0"/>
              <a:t>Alkenes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B99FD7-D51E-48D9-9013-B7B4B933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7194973" cy="2667001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Rotation around single C-C covalent bonds, but not around C=C double bonds. </a:t>
            </a:r>
          </a:p>
          <a:p>
            <a:pPr>
              <a:defRPr/>
            </a:pPr>
            <a:r>
              <a:rPr lang="en-GB" altLang="en-US" sz="2400" dirty="0"/>
              <a:t>Stereoisomerism or  </a:t>
            </a:r>
            <a:r>
              <a:rPr lang="en-GB" altLang="en-US" sz="2400" i="1" dirty="0">
                <a:solidFill>
                  <a:srgbClr val="FF6600"/>
                </a:solidFill>
              </a:rPr>
              <a:t>cis</a:t>
            </a:r>
            <a:r>
              <a:rPr lang="en-GB" altLang="en-US" sz="2400" dirty="0">
                <a:solidFill>
                  <a:srgbClr val="FF6600"/>
                </a:solidFill>
              </a:rPr>
              <a:t>–</a:t>
            </a:r>
            <a:r>
              <a:rPr lang="en-GB" altLang="en-US" sz="2400" i="1" dirty="0">
                <a:solidFill>
                  <a:srgbClr val="FF6600"/>
                </a:solidFill>
              </a:rPr>
              <a:t>trans</a:t>
            </a:r>
            <a:r>
              <a:rPr lang="en-GB" altLang="en-US" sz="2400" dirty="0"/>
              <a:t> </a:t>
            </a:r>
            <a:r>
              <a:rPr lang="en-GB" altLang="en-US" sz="2400" dirty="0">
                <a:solidFill>
                  <a:srgbClr val="FF6600"/>
                </a:solidFill>
              </a:rPr>
              <a:t>isomerism</a:t>
            </a:r>
          </a:p>
          <a:p>
            <a:pPr>
              <a:defRPr/>
            </a:pPr>
            <a:r>
              <a:rPr lang="en-GB" altLang="en-US" sz="2400" dirty="0"/>
              <a:t> These isomers cannot be superimposed on each other because the arrangement of the methyl groups is different.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511281-E93D-4315-81ED-52A3DE676F5C}"/>
              </a:ext>
            </a:extLst>
          </p:cNvPr>
          <p:cNvGrpSpPr/>
          <p:nvPr/>
        </p:nvGrpSpPr>
        <p:grpSpPr>
          <a:xfrm>
            <a:off x="3752797" y="3424428"/>
            <a:ext cx="7427912" cy="1633537"/>
            <a:chOff x="925513" y="3398838"/>
            <a:chExt cx="7427912" cy="1633537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D8E6BA80-F5A0-45D2-8622-D537D6916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363" y="3803650"/>
              <a:ext cx="169862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solidFill>
                    <a:srgbClr val="FF6600"/>
                  </a:solidFill>
                </a:rPr>
                <a:t>is not the same as</a:t>
              </a:r>
            </a:p>
          </p:txBody>
        </p:sp>
        <p:pic>
          <p:nvPicPr>
            <p:cNvPr id="17" name="Picture 13" descr="trans_but_2_ene">
              <a:extLst>
                <a:ext uri="{FF2B5EF4-FFF2-40B4-BE49-F238E27FC236}">
                  <a16:creationId xmlns:a16="http://schemas.microsoft.com/office/drawing/2014/main" id="{3D13A447-44BC-4E31-8022-7BB6F5765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1375" y="3398838"/>
              <a:ext cx="2432050" cy="163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4" descr="cis_but_2_ene">
              <a:extLst>
                <a:ext uri="{FF2B5EF4-FFF2-40B4-BE49-F238E27FC236}">
                  <a16:creationId xmlns:a16="http://schemas.microsoft.com/office/drawing/2014/main" id="{C3D91E45-3BAB-4CEE-A341-7ED6766FD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513" y="3400425"/>
              <a:ext cx="2432050" cy="163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Box 14">
            <a:extLst>
              <a:ext uri="{FF2B5EF4-FFF2-40B4-BE49-F238E27FC236}">
                <a16:creationId xmlns:a16="http://schemas.microsoft.com/office/drawing/2014/main" id="{64C90319-EFDE-4FC1-A5C0-B1B9491EB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7637" y="5494186"/>
            <a:ext cx="2323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FF6600"/>
                </a:solidFill>
              </a:rPr>
              <a:t>transbut-2-ene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691D7A29-9D3F-48A7-94CF-CA45997C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267" y="5494186"/>
            <a:ext cx="1997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FF6600"/>
                </a:solidFill>
              </a:rPr>
              <a:t>cisbut-2-ene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5BF7B17B-B8E0-471F-A65B-353CB4ADC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333" y="5432631"/>
            <a:ext cx="1269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800" dirty="0">
                <a:solidFill>
                  <a:srgbClr val="FF6600"/>
                </a:solidFill>
              </a:rPr>
              <a:t>C</a:t>
            </a:r>
            <a:r>
              <a:rPr lang="en-GB" altLang="en-US" sz="2800" baseline="-25000" dirty="0">
                <a:solidFill>
                  <a:srgbClr val="FF6600"/>
                </a:solidFill>
              </a:rPr>
              <a:t>4</a:t>
            </a:r>
            <a:r>
              <a:rPr lang="en-GB" altLang="en-US" sz="2800" dirty="0">
                <a:solidFill>
                  <a:srgbClr val="FF6600"/>
                </a:solidFill>
              </a:rPr>
              <a:t>H</a:t>
            </a:r>
            <a:r>
              <a:rPr lang="en-GB" altLang="en-US" sz="2800" baseline="-25000" dirty="0">
                <a:solidFill>
                  <a:srgbClr val="FF6600"/>
                </a:solidFill>
              </a:rPr>
              <a:t>8</a:t>
            </a:r>
            <a:endParaRPr lang="en-GB" altLang="en-US" sz="28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Isomers of </a:t>
            </a:r>
            <a:br>
              <a:rPr lang="en-AU" dirty="0"/>
            </a:br>
            <a:r>
              <a:rPr lang="en-AU" dirty="0"/>
              <a:t>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12</a:t>
            </a:r>
            <a:endParaRPr lang="en-AU" dirty="0"/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BA2A112F-82DB-4824-8E43-EA94FEC3E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8556" y="2768909"/>
            <a:ext cx="2153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FF6600"/>
                </a:solidFill>
              </a:rPr>
              <a:t>cis-hex-2-ene</a:t>
            </a:r>
          </a:p>
        </p:txBody>
      </p:sp>
      <p:pic>
        <p:nvPicPr>
          <p:cNvPr id="7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CA48E2E-6706-4D91-AF72-574CDD77B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56" y="3627427"/>
            <a:ext cx="3524250" cy="1528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84E1E7-DB0B-4788-B632-11FECB1C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968" y="837256"/>
            <a:ext cx="3770838" cy="1592132"/>
          </a:xfrm>
          <a:prstGeom prst="rect">
            <a:avLst/>
          </a:prstGeom>
        </p:spPr>
      </p:pic>
      <p:sp>
        <p:nvSpPr>
          <p:cNvPr id="17" name="Text Box 14">
            <a:extLst>
              <a:ext uri="{FF2B5EF4-FFF2-40B4-BE49-F238E27FC236}">
                <a16:creationId xmlns:a16="http://schemas.microsoft.com/office/drawing/2014/main" id="{179CA43A-2967-46D3-893E-B6A25237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852" y="5648956"/>
            <a:ext cx="2478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FF6600"/>
                </a:solidFill>
              </a:rPr>
              <a:t>trans-hex-2-ene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F34B79-E33B-4BF3-B690-A438907F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868" y="4191000"/>
            <a:ext cx="3770838" cy="1592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/>
              <a:t>Can you draw the structures for cis and trans hex-3-ene</a:t>
            </a:r>
          </a:p>
        </p:txBody>
      </p:sp>
    </p:spTree>
    <p:extLst>
      <p:ext uri="{BB962C8B-B14F-4D97-AF65-F5344CB8AC3E}">
        <p14:creationId xmlns:p14="http://schemas.microsoft.com/office/powerpoint/2010/main" val="25284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Isomers of </a:t>
            </a:r>
            <a:br>
              <a:rPr lang="en-AU" dirty="0"/>
            </a:br>
            <a:r>
              <a:rPr lang="en-AU" dirty="0"/>
              <a:t>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12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CBBAF2-F553-4461-A15A-6BD42170424B}"/>
              </a:ext>
            </a:extLst>
          </p:cNvPr>
          <p:cNvGrpSpPr/>
          <p:nvPr/>
        </p:nvGrpSpPr>
        <p:grpSpPr>
          <a:xfrm>
            <a:off x="3829051" y="626111"/>
            <a:ext cx="4642354" cy="4151131"/>
            <a:chOff x="3355975" y="1403350"/>
            <a:chExt cx="4948824" cy="4014632"/>
          </a:xfrm>
        </p:grpSpPr>
        <p:pic>
          <p:nvPicPr>
            <p:cNvPr id="13" name="Picture 8" descr="hex-3-ene">
              <a:extLst>
                <a:ext uri="{FF2B5EF4-FFF2-40B4-BE49-F238E27FC236}">
                  <a16:creationId xmlns:a16="http://schemas.microsoft.com/office/drawing/2014/main" id="{CF5E1C90-EDEF-4DC4-9518-D1CB46659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975" y="4439064"/>
              <a:ext cx="2765895" cy="978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 descr="hex-1-ene">
              <a:extLst>
                <a:ext uri="{FF2B5EF4-FFF2-40B4-BE49-F238E27FC236}">
                  <a16:creationId xmlns:a16="http://schemas.microsoft.com/office/drawing/2014/main" id="{18C7CD68-2494-4C83-8E2E-A509250EA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088" y="1403350"/>
              <a:ext cx="2627782" cy="99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0" descr="hex-2-ene">
              <a:extLst>
                <a:ext uri="{FF2B5EF4-FFF2-40B4-BE49-F238E27FC236}">
                  <a16:creationId xmlns:a16="http://schemas.microsoft.com/office/drawing/2014/main" id="{6E9EF5F3-5573-465A-90E8-2C3292024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975" y="2810166"/>
              <a:ext cx="2765895" cy="978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012823AD-D962-43BA-9CFA-2353445BF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662" y="1673099"/>
              <a:ext cx="1608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solidFill>
                    <a:srgbClr val="FF6600"/>
                  </a:solidFill>
                </a:rPr>
                <a:t>hex-1-ene</a:t>
              </a:r>
            </a:p>
          </p:txBody>
        </p:sp>
        <p:sp>
          <p:nvSpPr>
            <p:cNvPr id="26" name="Text Box 13">
              <a:extLst>
                <a:ext uri="{FF2B5EF4-FFF2-40B4-BE49-F238E27FC236}">
                  <a16:creationId xmlns:a16="http://schemas.microsoft.com/office/drawing/2014/main" id="{685E2F5B-3B92-472F-8C05-131E2C122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7959" y="3071024"/>
              <a:ext cx="1608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solidFill>
                    <a:srgbClr val="FF6600"/>
                  </a:solidFill>
                </a:rPr>
                <a:t>hex-2-ene</a:t>
              </a:r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5BEC720D-8667-40F6-A9CD-3AC9B8752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662" y="4607932"/>
              <a:ext cx="16081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dirty="0">
                  <a:solidFill>
                    <a:srgbClr val="FF6600"/>
                  </a:solidFill>
                </a:rPr>
                <a:t>hex-3-ene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147AED-CA30-4073-8A0F-BDC0C082E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535" y="5012512"/>
            <a:ext cx="1657521" cy="1557188"/>
          </a:xfrm>
          <a:prstGeom prst="rect">
            <a:avLst/>
          </a:prstGeom>
        </p:spPr>
      </p:pic>
      <p:sp>
        <p:nvSpPr>
          <p:cNvPr id="15" name="Text Box 14">
            <a:extLst>
              <a:ext uri="{FF2B5EF4-FFF2-40B4-BE49-F238E27FC236}">
                <a16:creationId xmlns:a16="http://schemas.microsoft.com/office/drawing/2014/main" id="{2F30ABB2-20FA-4795-9DDB-4FD683F89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055" y="5523567"/>
            <a:ext cx="1657521" cy="40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FF6600"/>
                </a:solidFill>
              </a:rPr>
              <a:t>Cyclohexane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BC0D94-6CE5-4838-9A40-10B875D06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1" y="1800403"/>
            <a:ext cx="2594609" cy="1095502"/>
          </a:xfrm>
          <a:prstGeom prst="rect">
            <a:avLst/>
          </a:prstGeom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6C9F3CE-19BE-4D3A-9B54-572E00826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1600" y="3939650"/>
            <a:ext cx="2594609" cy="1125603"/>
          </a:xfrm>
          <a:prstGeom prst="rect">
            <a:avLst/>
          </a:prstGeom>
        </p:spPr>
      </p:pic>
      <p:sp>
        <p:nvSpPr>
          <p:cNvPr id="18" name="Text Box 14">
            <a:extLst>
              <a:ext uri="{FF2B5EF4-FFF2-40B4-BE49-F238E27FC236}">
                <a16:creationId xmlns:a16="http://schemas.microsoft.com/office/drawing/2014/main" id="{34FA3F09-7E09-496C-A3C8-1DD64B734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326" y="3092961"/>
            <a:ext cx="2153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FF6600"/>
                </a:solidFill>
              </a:rPr>
              <a:t>cis-hex-2-ene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670071D-42CD-4CAC-BE2D-72FCE4423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329441"/>
            <a:ext cx="2478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dirty="0">
                <a:solidFill>
                  <a:srgbClr val="FF6600"/>
                </a:solidFill>
              </a:rPr>
              <a:t>trans-hex-2-ene</a:t>
            </a:r>
          </a:p>
        </p:txBody>
      </p:sp>
    </p:spTree>
    <p:extLst>
      <p:ext uri="{BB962C8B-B14F-4D97-AF65-F5344CB8AC3E}">
        <p14:creationId xmlns:p14="http://schemas.microsoft.com/office/powerpoint/2010/main" val="42507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Isomer Problem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sz="3200" dirty="0">
                <a:latin typeface="Arial" charset="0"/>
              </a:rPr>
              <a:t>Molecular Formula: </a:t>
            </a:r>
            <a:r>
              <a:rPr lang="en-AU" sz="32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</a:t>
            </a:r>
            <a:r>
              <a:rPr lang="en-AU" sz="3200" baseline="-250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AU" sz="32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H</a:t>
            </a:r>
            <a:r>
              <a:rPr lang="en-AU" sz="3200" baseline="-250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2</a:t>
            </a:r>
            <a:r>
              <a:rPr lang="en-AU" sz="32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Cl</a:t>
            </a:r>
            <a:r>
              <a:rPr lang="en-AU" sz="3200" baseline="-250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2</a:t>
            </a:r>
            <a:endParaRPr lang="en-AU" sz="3200" baseline="-250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lvl="1">
              <a:defRPr/>
            </a:pPr>
            <a:r>
              <a:rPr lang="en-AU" sz="2800" dirty="0">
                <a:latin typeface="Arial" charset="0"/>
              </a:rPr>
              <a:t>Alkane or Alkene?</a:t>
            </a:r>
          </a:p>
          <a:p>
            <a:pPr lvl="1">
              <a:defRPr/>
            </a:pPr>
            <a:r>
              <a:rPr lang="en-AU" sz="2800" dirty="0">
                <a:latin typeface="Arial" charset="0"/>
              </a:rPr>
              <a:t>Isomers?</a:t>
            </a:r>
          </a:p>
          <a:p>
            <a:pPr lvl="2">
              <a:defRPr/>
            </a:pPr>
            <a:r>
              <a:rPr lang="en-AU" sz="2800" dirty="0">
                <a:latin typeface="Arial" charset="0"/>
              </a:rPr>
              <a:t>Chain/positional?</a:t>
            </a:r>
          </a:p>
          <a:p>
            <a:pPr lvl="2">
              <a:defRPr/>
            </a:pPr>
            <a:r>
              <a:rPr lang="en-AU" sz="2800" dirty="0">
                <a:latin typeface="Arial" charset="0"/>
              </a:rPr>
              <a:t>Stereoisomers (cis/trans)</a:t>
            </a:r>
          </a:p>
          <a:p>
            <a:pPr>
              <a:defRPr/>
            </a:pPr>
            <a:r>
              <a:rPr lang="en-AU" sz="3200" dirty="0">
                <a:latin typeface="Arial" charset="0"/>
              </a:rPr>
              <a:t>Draw all structures</a:t>
            </a:r>
          </a:p>
          <a:p>
            <a:pPr>
              <a:defRPr/>
            </a:pPr>
            <a:r>
              <a:rPr lang="en-AU" sz="3200" dirty="0">
                <a:latin typeface="Arial" charset="0"/>
              </a:rPr>
              <a:t>Name them all</a:t>
            </a:r>
          </a:p>
          <a:p>
            <a:pPr>
              <a:defRPr/>
            </a:pP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Isomer problem</a:t>
            </a:r>
            <a:br>
              <a:rPr lang="en-AU" dirty="0"/>
            </a:br>
            <a:endParaRPr lang="en-AU" dirty="0"/>
          </a:p>
        </p:txBody>
      </p:sp>
      <p:pic>
        <p:nvPicPr>
          <p:cNvPr id="5" name="Content Placeholder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6B30C6-5E71-464A-81B2-A675A9716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293" y="1076148"/>
            <a:ext cx="1831976" cy="1777017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9AF09C4-F128-494E-BBE8-3769220D9624}"/>
              </a:ext>
            </a:extLst>
          </p:cNvPr>
          <p:cNvGrpSpPr/>
          <p:nvPr/>
        </p:nvGrpSpPr>
        <p:grpSpPr>
          <a:xfrm>
            <a:off x="3723218" y="4149902"/>
            <a:ext cx="7461250" cy="2098675"/>
            <a:chOff x="860425" y="4311650"/>
            <a:chExt cx="7461250" cy="2098675"/>
          </a:xfrm>
        </p:grpSpPr>
        <p:pic>
          <p:nvPicPr>
            <p:cNvPr id="8" name="Picture 22" descr="trans_1_2_dichloroethene">
              <a:extLst>
                <a:ext uri="{FF2B5EF4-FFF2-40B4-BE49-F238E27FC236}">
                  <a16:creationId xmlns:a16="http://schemas.microsoft.com/office/drawing/2014/main" id="{4B228DFF-BF57-4DB6-9B80-230C6501D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4314825"/>
              <a:ext cx="1828800" cy="162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4" descr="cis_1_2_dichloroethene">
              <a:extLst>
                <a:ext uri="{FF2B5EF4-FFF2-40B4-BE49-F238E27FC236}">
                  <a16:creationId xmlns:a16="http://schemas.microsoft.com/office/drawing/2014/main" id="{D4318839-86A1-4629-91CF-3A004FD37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4311650"/>
              <a:ext cx="1831975" cy="163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797A17E7-768D-4683-8521-14D17DF13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425" y="5951538"/>
              <a:ext cx="3482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i="1" dirty="0">
                  <a:solidFill>
                    <a:srgbClr val="FF6600"/>
                  </a:solidFill>
                </a:rPr>
                <a:t>cis</a:t>
              </a:r>
              <a:r>
                <a:rPr lang="en-GB" altLang="en-US" dirty="0">
                  <a:solidFill>
                    <a:srgbClr val="FF6600"/>
                  </a:solidFill>
                </a:rPr>
                <a:t>-1,2-dichloroethene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C650D74D-E32E-443E-BE46-8E2ACACCD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3900" y="5953125"/>
              <a:ext cx="3787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i="1" dirty="0">
                  <a:solidFill>
                    <a:srgbClr val="FF6600"/>
                  </a:solidFill>
                </a:rPr>
                <a:t>trans</a:t>
              </a:r>
              <a:r>
                <a:rPr lang="en-GB" altLang="en-US" dirty="0">
                  <a:solidFill>
                    <a:srgbClr val="FF6600"/>
                  </a:solidFill>
                </a:rPr>
                <a:t>-1,2-dichloroethene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94CE81B-3A88-498E-8392-CD6FEC1E7D61}"/>
              </a:ext>
            </a:extLst>
          </p:cNvPr>
          <p:cNvSpPr/>
          <p:nvPr/>
        </p:nvSpPr>
        <p:spPr>
          <a:xfrm>
            <a:off x="7396693" y="1779990"/>
            <a:ext cx="3096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b="1" dirty="0">
                <a:solidFill>
                  <a:srgbClr val="FF6600"/>
                </a:solidFill>
              </a:rPr>
              <a:t>1,1-dichloroethene</a:t>
            </a:r>
          </a:p>
        </p:txBody>
      </p:sp>
    </p:spTree>
    <p:extLst>
      <p:ext uri="{BB962C8B-B14F-4D97-AF65-F5344CB8AC3E}">
        <p14:creationId xmlns:p14="http://schemas.microsoft.com/office/powerpoint/2010/main" val="6782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Isomer Problem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sz="3200" dirty="0">
                <a:latin typeface="Arial" charset="0"/>
              </a:rPr>
              <a:t>Molecular Formula: </a:t>
            </a:r>
            <a:r>
              <a:rPr lang="en-AU" sz="3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</a:t>
            </a:r>
            <a:r>
              <a:rPr lang="en-AU" sz="3200" baseline="-250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4</a:t>
            </a:r>
            <a:r>
              <a:rPr lang="en-AU" sz="3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H</a:t>
            </a:r>
            <a:r>
              <a:rPr lang="en-AU" sz="3200" baseline="-250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7</a:t>
            </a:r>
            <a:r>
              <a:rPr lang="en-AU" sz="32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Cl</a:t>
            </a:r>
            <a:endParaRPr lang="en-AU" sz="3200" baseline="-250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lvl="1">
              <a:defRPr/>
            </a:pPr>
            <a:r>
              <a:rPr lang="en-AU" sz="2800" dirty="0">
                <a:latin typeface="Arial" charset="0"/>
              </a:rPr>
              <a:t>Alkane or Alkene?</a:t>
            </a:r>
          </a:p>
          <a:p>
            <a:pPr lvl="1">
              <a:defRPr/>
            </a:pPr>
            <a:r>
              <a:rPr lang="en-AU" sz="2800" dirty="0">
                <a:latin typeface="Arial" charset="0"/>
              </a:rPr>
              <a:t>Isomers?</a:t>
            </a:r>
          </a:p>
          <a:p>
            <a:pPr lvl="2">
              <a:defRPr/>
            </a:pPr>
            <a:r>
              <a:rPr lang="en-AU" sz="2800" dirty="0">
                <a:latin typeface="Arial" charset="0"/>
              </a:rPr>
              <a:t>Chain/positional?</a:t>
            </a:r>
          </a:p>
          <a:p>
            <a:pPr lvl="2">
              <a:defRPr/>
            </a:pPr>
            <a:r>
              <a:rPr lang="en-AU" sz="2800" dirty="0">
                <a:latin typeface="Arial" charset="0"/>
              </a:rPr>
              <a:t>Stereoisomers (cis/trans)</a:t>
            </a:r>
          </a:p>
          <a:p>
            <a:pPr>
              <a:defRPr/>
            </a:pPr>
            <a:r>
              <a:rPr lang="en-AU" sz="3200" dirty="0">
                <a:latin typeface="Arial" charset="0"/>
              </a:rPr>
              <a:t>Draw all structures</a:t>
            </a:r>
          </a:p>
          <a:p>
            <a:pPr>
              <a:defRPr/>
            </a:pPr>
            <a:r>
              <a:rPr lang="en-AU" sz="3200" dirty="0">
                <a:latin typeface="Arial" charset="0"/>
              </a:rPr>
              <a:t>Name them all</a:t>
            </a:r>
          </a:p>
          <a:p>
            <a:pPr>
              <a:defRPr/>
            </a:pP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Organic Chemistry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latin typeface="Arial" charset="0"/>
              </a:rPr>
              <a:t>An </a:t>
            </a:r>
            <a:r>
              <a:rPr lang="en-GB" dirty="0">
                <a:solidFill>
                  <a:schemeClr val="tx1"/>
                </a:solidFill>
                <a:latin typeface="Arial" charset="0"/>
              </a:rPr>
              <a:t>organic compound </a:t>
            </a:r>
            <a:r>
              <a:rPr lang="en-GB" dirty="0">
                <a:latin typeface="Arial" charset="0"/>
              </a:rPr>
              <a:t>is based on carbon atoms, usually contains hydrogen too, and may also contain other non-metal atoms such as oxygen, nitrogen &amp; </a:t>
            </a:r>
            <a:r>
              <a:rPr lang="en-GB" dirty="0" err="1">
                <a:latin typeface="Arial" charset="0"/>
              </a:rPr>
              <a:t>sulfur</a:t>
            </a:r>
            <a:r>
              <a:rPr lang="en-GB" dirty="0">
                <a:latin typeface="Arial" charset="0"/>
              </a:rPr>
              <a:t>. </a:t>
            </a:r>
          </a:p>
          <a:p>
            <a:pPr>
              <a:defRPr/>
            </a:pPr>
            <a:r>
              <a:rPr lang="en-AU" dirty="0">
                <a:latin typeface="Arial" charset="0"/>
              </a:rPr>
              <a:t>Typical organic compounds:</a:t>
            </a:r>
          </a:p>
          <a:p>
            <a:pPr marL="342900" indent="-342900">
              <a:buClr>
                <a:srgbClr val="FF6600"/>
              </a:buClr>
              <a:buFont typeface="Wingdings" pitchFamily="2" charset="2"/>
              <a:buChar char="q"/>
              <a:defRPr/>
            </a:pPr>
            <a:r>
              <a:rPr lang="en-AU" dirty="0">
                <a:latin typeface="Arial" charset="0"/>
              </a:rPr>
              <a:t>have covalent bonds</a:t>
            </a:r>
          </a:p>
          <a:p>
            <a:pPr marL="342900" indent="-342900">
              <a:buClr>
                <a:srgbClr val="FF6600"/>
              </a:buClr>
              <a:buFont typeface="Wingdings" pitchFamily="2" charset="2"/>
              <a:buChar char="q"/>
              <a:defRPr/>
            </a:pPr>
            <a:r>
              <a:rPr lang="en-AU" dirty="0">
                <a:latin typeface="Arial" charset="0"/>
              </a:rPr>
              <a:t>have low melting points</a:t>
            </a:r>
          </a:p>
          <a:p>
            <a:pPr marL="342900" indent="-342900">
              <a:buClr>
                <a:srgbClr val="FF6600"/>
              </a:buClr>
              <a:buFont typeface="Wingdings" pitchFamily="2" charset="2"/>
              <a:buChar char="q"/>
              <a:defRPr/>
            </a:pPr>
            <a:r>
              <a:rPr lang="en-AU" dirty="0">
                <a:latin typeface="Arial" charset="0"/>
              </a:rPr>
              <a:t>have low boiling points</a:t>
            </a:r>
          </a:p>
          <a:p>
            <a:pPr marL="342900" indent="-342900">
              <a:buClr>
                <a:srgbClr val="FF6600"/>
              </a:buClr>
              <a:buFont typeface="Wingdings" pitchFamily="2" charset="2"/>
              <a:buChar char="q"/>
              <a:defRPr/>
            </a:pPr>
            <a:r>
              <a:rPr lang="en-AU" dirty="0">
                <a:latin typeface="Arial" charset="0"/>
              </a:rPr>
              <a:t>are flammable</a:t>
            </a:r>
          </a:p>
          <a:p>
            <a:pPr marL="342900" indent="-342900">
              <a:buClr>
                <a:srgbClr val="FF6600"/>
              </a:buClr>
              <a:buFont typeface="Wingdings" pitchFamily="2" charset="2"/>
              <a:buChar char="q"/>
              <a:defRPr/>
            </a:pPr>
            <a:r>
              <a:rPr lang="en-AU" dirty="0">
                <a:latin typeface="Arial" charset="0"/>
              </a:rPr>
              <a:t>are soluble in nonpolar solvents</a:t>
            </a:r>
          </a:p>
          <a:p>
            <a:pPr marL="342900" indent="-342900">
              <a:buClr>
                <a:srgbClr val="FF6600"/>
              </a:buClr>
              <a:buFont typeface="Wingdings" pitchFamily="2" charset="2"/>
              <a:buChar char="q"/>
              <a:defRPr/>
            </a:pPr>
            <a:r>
              <a:rPr lang="en-AU" dirty="0">
                <a:latin typeface="Arial" charset="0"/>
              </a:rPr>
              <a:t>are not soluble in water</a:t>
            </a: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Isomer Problem</a:t>
            </a:r>
            <a:br>
              <a:rPr lang="en-AU" dirty="0"/>
            </a:br>
            <a:r>
              <a:rPr lang="en-AU" dirty="0">
                <a:solidFill>
                  <a:schemeClr val="bg1"/>
                </a:solidFill>
                <a:latin typeface="Arial" charset="0"/>
              </a:rPr>
              <a:t>C</a:t>
            </a:r>
            <a:r>
              <a:rPr lang="en-AU" baseline="-25000" dirty="0">
                <a:solidFill>
                  <a:schemeClr val="bg1"/>
                </a:solidFill>
                <a:latin typeface="Arial" charset="0"/>
              </a:rPr>
              <a:t>4</a:t>
            </a:r>
            <a:r>
              <a:rPr lang="en-AU" dirty="0">
                <a:solidFill>
                  <a:schemeClr val="bg1"/>
                </a:solidFill>
                <a:latin typeface="Arial" charset="0"/>
              </a:rPr>
              <a:t>H</a:t>
            </a:r>
            <a:r>
              <a:rPr lang="en-AU" baseline="-25000" dirty="0">
                <a:solidFill>
                  <a:schemeClr val="bg1"/>
                </a:solidFill>
                <a:latin typeface="Arial" charset="0"/>
              </a:rPr>
              <a:t>7</a:t>
            </a:r>
            <a:r>
              <a:rPr lang="en-AU" dirty="0">
                <a:solidFill>
                  <a:schemeClr val="bg1"/>
                </a:solidFill>
                <a:latin typeface="Arial" charset="0"/>
              </a:rPr>
              <a:t>Cl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GB" dirty="0">
                <a:latin typeface="Arial" charset="0"/>
              </a:rPr>
              <a:t>There are 12 isomers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1-chlorobut-1-ene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2-chlorobut-1-ene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3-chlorobut-1-ene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4-chlorobut-1-ene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cis-1-chlorobut-2-ene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trans-1-chlorobut-2-ene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cis-2-chlorobut-2-ene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trans-2-chlorobut-2-ene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1-chloro-2-methylprop-1-ene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3-chloro-2-thehylprop-1-ene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err="1">
                <a:latin typeface="Arial" charset="0"/>
              </a:rPr>
              <a:t>chlorocyclobutane</a:t>
            </a:r>
            <a:endParaRPr lang="en-GB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>
                <a:latin typeface="Arial" charset="0"/>
              </a:rPr>
              <a:t>(chloromethyl)cyclopropane **</a:t>
            </a:r>
          </a:p>
          <a:p>
            <a:pPr marL="0" indent="0">
              <a:buNone/>
              <a:defRPr/>
            </a:pPr>
            <a:endParaRPr lang="en-GB" dirty="0">
              <a:latin typeface="Arial" charset="0"/>
            </a:endParaRPr>
          </a:p>
          <a:p>
            <a:pPr marL="0" indent="0">
              <a:buNone/>
              <a:defRPr/>
            </a:pPr>
            <a:r>
              <a:rPr lang="en-AU" b="1" u="sng" dirty="0"/>
              <a:t>Reference</a:t>
            </a:r>
          </a:p>
          <a:p>
            <a:pPr marL="0" indent="0">
              <a:buNone/>
              <a:defRPr/>
            </a:pPr>
            <a:r>
              <a:rPr lang="en-AU" b="1" u="sng" dirty="0">
                <a:hlinkClick r:id="rId2"/>
              </a:rPr>
              <a:t>https://www.molport.com/shop/search-results?searchkey=645VTO2IO6R6J1CF4IUOU9&amp;searchtype=text-search</a:t>
            </a:r>
            <a:endParaRPr lang="en-AU" b="1" u="sng" dirty="0"/>
          </a:p>
          <a:p>
            <a:pPr marL="457200" indent="-457200">
              <a:buFont typeface="+mj-lt"/>
              <a:buAutoNum type="arabicPeriod"/>
              <a:defRPr/>
            </a:pPr>
            <a:endParaRPr lang="en-AU" b="1" u="sng" dirty="0"/>
          </a:p>
          <a:p>
            <a:pPr marL="457200" indent="-457200">
              <a:buFont typeface="+mj-lt"/>
              <a:buAutoNum type="arabicPeriod"/>
              <a:defRPr/>
            </a:pP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AC196B-E6D6-46D3-9635-09DFB8CF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024" y="864108"/>
            <a:ext cx="3474720" cy="2710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D3A795-766F-4ACC-99E8-275C35B7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Benzene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769805-CF62-4B15-B5B9-E84EE7DF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4254757" cy="5120640"/>
          </a:xfrm>
        </p:spPr>
        <p:txBody>
          <a:bodyPr>
            <a:normAutofit/>
          </a:bodyPr>
          <a:lstStyle/>
          <a:p>
            <a:r>
              <a:rPr lang="en-US" dirty="0"/>
              <a:t>Resonance structures of benzene due to conjugation of bonds</a:t>
            </a:r>
          </a:p>
          <a:p>
            <a:pPr lvl="1"/>
            <a:r>
              <a:rPr lang="en-US" dirty="0"/>
              <a:t>Conjugation – is alternating adjacent  double/single bonds.</a:t>
            </a:r>
          </a:p>
          <a:p>
            <a:pPr lvl="1"/>
            <a:r>
              <a:rPr lang="en-US" dirty="0"/>
              <a:t>Caused by overlap of one p-orbital with another p-orbital across a sigma-bond.</a:t>
            </a:r>
          </a:p>
          <a:p>
            <a:pPr lvl="1"/>
            <a:r>
              <a:rPr lang="en-US" dirty="0"/>
              <a:t>The pi electrons become delocalized about a group of atoms.</a:t>
            </a:r>
          </a:p>
          <a:p>
            <a:r>
              <a:rPr lang="en-US" dirty="0"/>
              <a:t>Electrons are more stable </a:t>
            </a:r>
          </a:p>
          <a:p>
            <a:r>
              <a:rPr lang="en-US" dirty="0"/>
              <a:t>Benzene is less reactive (</a:t>
            </a:r>
            <a:r>
              <a:rPr lang="en-US" dirty="0" err="1"/>
              <a:t>ie</a:t>
            </a:r>
            <a:r>
              <a:rPr lang="en-US" dirty="0"/>
              <a:t> releases MORE energy when combusted)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object, antenna&#10;&#10;Description generated with high confidence">
            <a:extLst>
              <a:ext uri="{FF2B5EF4-FFF2-40B4-BE49-F238E27FC236}">
                <a16:creationId xmlns:a16="http://schemas.microsoft.com/office/drawing/2014/main" id="{B3807EEA-03F1-4A99-802C-0FB1ECCF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488" y="4980265"/>
            <a:ext cx="5715256" cy="14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316-2BF5-45D6-BBA6-C93A87B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Benzene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9327A-C449-4764-ABE3-5B9A46BFF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03" t="32684" r="7228" b="9287"/>
          <a:stretch/>
        </p:blipFill>
        <p:spPr>
          <a:xfrm>
            <a:off x="3727738" y="1128408"/>
            <a:ext cx="8211343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IUPAC Nomenclature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IUPAC = International Union of Pure and Applied Chemistry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08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Name Alkanes and Cycloalkanes correctly</a:t>
            </a:r>
          </a:p>
          <a:p>
            <a:pPr lvl="1"/>
            <a:r>
              <a:rPr lang="en-AU" sz="2000" dirty="0" smtClean="0"/>
              <a:t>With </a:t>
            </a:r>
            <a:r>
              <a:rPr lang="en-AU" sz="2000" b="1" dirty="0" smtClean="0"/>
              <a:t>halogen</a:t>
            </a:r>
            <a:r>
              <a:rPr lang="en-AU" sz="2000" dirty="0" smtClean="0"/>
              <a:t> and </a:t>
            </a:r>
            <a:r>
              <a:rPr lang="en-AU" sz="2000" b="1" dirty="0" smtClean="0"/>
              <a:t>alkyl</a:t>
            </a:r>
            <a:r>
              <a:rPr lang="en-AU" sz="2000" dirty="0" smtClean="0"/>
              <a:t> substituents</a:t>
            </a:r>
          </a:p>
          <a:p>
            <a:pPr lvl="1"/>
            <a:endParaRPr lang="en-AU" sz="2000" dirty="0"/>
          </a:p>
          <a:p>
            <a:r>
              <a:rPr lang="en-AU" sz="2400" dirty="0" smtClean="0"/>
              <a:t>Name Alkenes and </a:t>
            </a:r>
            <a:r>
              <a:rPr lang="en-AU" sz="2400" dirty="0" err="1" smtClean="0"/>
              <a:t>Cycloalkenes</a:t>
            </a:r>
            <a:r>
              <a:rPr lang="en-AU" sz="2400" dirty="0"/>
              <a:t> </a:t>
            </a:r>
            <a:r>
              <a:rPr lang="en-AU" sz="2400" dirty="0" smtClean="0"/>
              <a:t>correctly </a:t>
            </a:r>
          </a:p>
          <a:p>
            <a:pPr lvl="1"/>
            <a:r>
              <a:rPr lang="en-AU" sz="2000" dirty="0" smtClean="0"/>
              <a:t>With </a:t>
            </a:r>
            <a:r>
              <a:rPr lang="en-AU" sz="2000" b="1" dirty="0" smtClean="0"/>
              <a:t>halogen</a:t>
            </a:r>
            <a:r>
              <a:rPr lang="en-AU" sz="2000" dirty="0" smtClean="0"/>
              <a:t> and </a:t>
            </a:r>
            <a:r>
              <a:rPr lang="en-AU" sz="2000" b="1" dirty="0" smtClean="0"/>
              <a:t>alkyl</a:t>
            </a:r>
            <a:r>
              <a:rPr lang="en-AU" sz="2000" dirty="0" smtClean="0"/>
              <a:t> substituents</a:t>
            </a:r>
          </a:p>
          <a:p>
            <a:pPr lvl="1"/>
            <a:endParaRPr lang="en-AU" sz="2000" dirty="0"/>
          </a:p>
          <a:p>
            <a:r>
              <a:rPr lang="en-AU" sz="2400" dirty="0" smtClean="0"/>
              <a:t>Name </a:t>
            </a:r>
            <a:r>
              <a:rPr lang="en-AU" sz="2400" dirty="0" err="1" smtClean="0"/>
              <a:t>polysubstituted</a:t>
            </a:r>
            <a:r>
              <a:rPr lang="en-AU" sz="2400" dirty="0" smtClean="0"/>
              <a:t> Benzenes correctly</a:t>
            </a:r>
          </a:p>
          <a:p>
            <a:pPr lvl="1"/>
            <a:r>
              <a:rPr lang="en-AU" sz="2000" dirty="0"/>
              <a:t>With </a:t>
            </a:r>
            <a:r>
              <a:rPr lang="en-AU" sz="2000" b="1" dirty="0"/>
              <a:t>halogen</a:t>
            </a:r>
            <a:r>
              <a:rPr lang="en-AU" sz="2000" dirty="0"/>
              <a:t> and </a:t>
            </a:r>
            <a:r>
              <a:rPr lang="en-AU" sz="2000" b="1" dirty="0"/>
              <a:t>alkyl</a:t>
            </a:r>
            <a:r>
              <a:rPr lang="en-AU" sz="2000" dirty="0"/>
              <a:t> substituents</a:t>
            </a:r>
          </a:p>
          <a:p>
            <a:pPr lvl="1"/>
            <a:endParaRPr lang="en-AU" sz="2000" dirty="0" smtClean="0"/>
          </a:p>
          <a:p>
            <a:r>
              <a:rPr lang="en-AU" sz="2400" dirty="0" smtClean="0"/>
              <a:t>Draw structural and geometric isomers and name each correctly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50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IUPAC Nomenclature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Establish and international standard of naming compounds to facilitate communication.</a:t>
            </a:r>
          </a:p>
          <a:p>
            <a:endParaRPr lang="en-AU" sz="2400" dirty="0"/>
          </a:p>
          <a:p>
            <a:r>
              <a:rPr lang="en-AU" sz="2400" dirty="0" smtClean="0"/>
              <a:t>Each structure should have a name that is unique and unambiguous (e.g. isomers)</a:t>
            </a:r>
          </a:p>
          <a:p>
            <a:endParaRPr lang="en-AU" sz="2400" dirty="0"/>
          </a:p>
          <a:p>
            <a:r>
              <a:rPr lang="en-AU" sz="2400" dirty="0" smtClean="0"/>
              <a:t>Fundamental Principle: naming is based off a molecules longest chain of carbon atoms connected by single bonds in a chain or in a ring. All deviations (e.g. multiple bonds or substituents) are indicated by prefixes or suffixes.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503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Alkanes and Cycloalkanes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330" y="117874"/>
            <a:ext cx="7315200" cy="5120640"/>
          </a:xfrm>
        </p:spPr>
        <p:txBody>
          <a:bodyPr/>
          <a:lstStyle/>
          <a:p>
            <a:r>
              <a:rPr lang="en-AU" dirty="0" smtClean="0"/>
              <a:t>The number of carbons in the chain is indicated by a </a:t>
            </a:r>
            <a:r>
              <a:rPr lang="en-AU" dirty="0"/>
              <a:t>G</a:t>
            </a:r>
            <a:r>
              <a:rPr lang="en-AU" dirty="0" smtClean="0"/>
              <a:t>reek or </a:t>
            </a:r>
            <a:r>
              <a:rPr lang="en-AU" dirty="0"/>
              <a:t>L</a:t>
            </a:r>
            <a:r>
              <a:rPr lang="en-AU" dirty="0" smtClean="0"/>
              <a:t>atin prefix. “</a:t>
            </a:r>
            <a:r>
              <a:rPr lang="en-AU" dirty="0" err="1" smtClean="0"/>
              <a:t>cyclo</a:t>
            </a:r>
            <a:r>
              <a:rPr lang="en-AU" dirty="0" smtClean="0"/>
              <a:t>” is attached to the beginning of the prefix for cycloalkanes.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73760"/>
              </p:ext>
            </p:extLst>
          </p:nvPr>
        </p:nvGraphicFramePr>
        <p:xfrm>
          <a:off x="3692634" y="2201623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No. of 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No. of 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Methane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Decane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Ethane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Undecane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Propane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Dodecane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Butane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Tridecane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Pentane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Tetradecane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Hexane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Icosane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Heptane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Henicosane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Octane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Docosane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Nonane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Tricosane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2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Cycloalkanes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5" t="37926" r="19048" b="19999"/>
          <a:stretch/>
        </p:blipFill>
        <p:spPr bwMode="auto">
          <a:xfrm>
            <a:off x="3701142" y="1741715"/>
            <a:ext cx="8273143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1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Halogen Substituents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If a halogen is substituted onto an </a:t>
            </a:r>
            <a:r>
              <a:rPr lang="en-AU" sz="2800" b="1" dirty="0" smtClean="0"/>
              <a:t>organic molecule</a:t>
            </a:r>
            <a:r>
              <a:rPr lang="en-AU" sz="2800" dirty="0" smtClean="0"/>
              <a:t>, use the prefix that corresponds to the halogen:</a:t>
            </a:r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6" t="42667" r="32381" b="53195"/>
          <a:stretch/>
        </p:blipFill>
        <p:spPr bwMode="auto">
          <a:xfrm>
            <a:off x="3918857" y="3193141"/>
            <a:ext cx="7570892" cy="4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6" t="55630" r="32381" b="34816"/>
          <a:stretch/>
        </p:blipFill>
        <p:spPr bwMode="auto">
          <a:xfrm>
            <a:off x="3918857" y="3918855"/>
            <a:ext cx="7570892" cy="113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2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Alkyl substituents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0583" y="1125365"/>
            <a:ext cx="5855303" cy="5120640"/>
          </a:xfrm>
        </p:spPr>
        <p:txBody>
          <a:bodyPr/>
          <a:lstStyle/>
          <a:p>
            <a:r>
              <a:rPr lang="en-AU" sz="2400" dirty="0" smtClean="0"/>
              <a:t>Sometimes there are branches of carbon atoms which are attached to the longest chain carbon chain. </a:t>
            </a:r>
          </a:p>
          <a:p>
            <a:endParaRPr lang="en-AU" sz="2400" dirty="0"/>
          </a:p>
          <a:p>
            <a:r>
              <a:rPr lang="en-AU" sz="2400" dirty="0" smtClean="0"/>
              <a:t>In these cases we use the longest chain to name the alkane and then signify the alkyl branch.</a:t>
            </a:r>
          </a:p>
          <a:p>
            <a:endParaRPr lang="en-AU" sz="2400" dirty="0"/>
          </a:p>
          <a:p>
            <a:r>
              <a:rPr lang="en-AU" sz="2400" dirty="0" smtClean="0"/>
              <a:t>Replace –</a:t>
            </a:r>
            <a:r>
              <a:rPr lang="en-AU" sz="2400" dirty="0" err="1" smtClean="0"/>
              <a:t>ane</a:t>
            </a:r>
            <a:r>
              <a:rPr lang="en-AU" sz="2400" dirty="0" smtClean="0"/>
              <a:t> with –</a:t>
            </a:r>
            <a:r>
              <a:rPr lang="en-AU" sz="2400" dirty="0" err="1" smtClean="0"/>
              <a:t>yl</a:t>
            </a:r>
            <a:r>
              <a:rPr lang="en-AU" sz="2400" dirty="0" smtClean="0"/>
              <a:t> to name the substituent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7" t="23365" r="59788" b="34476"/>
          <a:stretch/>
        </p:blipFill>
        <p:spPr bwMode="auto">
          <a:xfrm>
            <a:off x="9070258" y="919356"/>
            <a:ext cx="2787914" cy="456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4A7CBE7-209D-474B-B5FA-479AC43E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1713178"/>
            <a:ext cx="3474720" cy="343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Bonding of Carbon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Carbon has:</a:t>
            </a:r>
          </a:p>
          <a:p>
            <a:pPr lvl="1"/>
            <a:r>
              <a:rPr lang="en-GB" altLang="en-US" sz="2400" dirty="0"/>
              <a:t>4 valence electrons</a:t>
            </a:r>
          </a:p>
          <a:p>
            <a:pPr lvl="1"/>
            <a:r>
              <a:rPr lang="en-GB" altLang="en-US" sz="2400" dirty="0"/>
              <a:t>forms 4 covalent bonds.</a:t>
            </a:r>
          </a:p>
          <a:p>
            <a:pPr lvl="1"/>
            <a:r>
              <a:rPr lang="en-AU" altLang="en-US" sz="2400" dirty="0"/>
              <a:t>tetrahedral shape.</a:t>
            </a:r>
          </a:p>
          <a:p>
            <a:r>
              <a:rPr lang="en-AU" altLang="en-US" sz="2800" dirty="0"/>
              <a:t>In molecules with two or more carbon atoms, each carbon atom with four single bonds has a tetrahedral shape.</a:t>
            </a:r>
          </a:p>
          <a:p>
            <a:pPr>
              <a:defRPr/>
            </a:pP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1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Naming Alkanes and cycloalkanes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Find the longest carbon chain and determine the root name for the parent chain. In cyclic compounds the ring is usually considered the parent chain.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Number the carbon atoms in the direction such that the first substituent has the lowest number. (if equal then use the second substituent).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Determine the name and position of each substituent.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Indicate the number of identical groups by prefixes di, tri, tetra, etc.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Place the substituents in </a:t>
            </a:r>
            <a:r>
              <a:rPr lang="en-AU" sz="2400" b="1" dirty="0" smtClean="0"/>
              <a:t>alphabetical order </a:t>
            </a:r>
            <a:r>
              <a:rPr lang="en-AU" sz="2400" dirty="0" smtClean="0"/>
              <a:t>before the root name. (alphabetical for only the substituent not prefixes).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NOTE: place numbers preceded and followed by - -.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700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Alkenes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 carbon-carbon double bond indicates there is an alkene functionality in the organic molecule.</a:t>
            </a:r>
          </a:p>
          <a:p>
            <a:endParaRPr lang="en-AU" sz="2400" dirty="0"/>
          </a:p>
          <a:p>
            <a:r>
              <a:rPr lang="en-AU" sz="2400" dirty="0" smtClean="0"/>
              <a:t>For alkenes we use the suffix </a:t>
            </a:r>
            <a:r>
              <a:rPr lang="en-AU" sz="2400" b="1" dirty="0" smtClean="0"/>
              <a:t>–</a:t>
            </a:r>
            <a:r>
              <a:rPr lang="en-AU" sz="2400" b="1" dirty="0" err="1" smtClean="0"/>
              <a:t>ene</a:t>
            </a:r>
            <a:r>
              <a:rPr lang="en-AU" sz="2400" b="1" dirty="0" smtClean="0"/>
              <a:t> </a:t>
            </a:r>
            <a:r>
              <a:rPr lang="en-AU" sz="2400" dirty="0" smtClean="0"/>
              <a:t>rather than </a:t>
            </a:r>
            <a:r>
              <a:rPr lang="en-AU" sz="2400" b="1" dirty="0" smtClean="0"/>
              <a:t>–</a:t>
            </a:r>
            <a:r>
              <a:rPr lang="en-AU" sz="2400" b="1" dirty="0" err="1" smtClean="0"/>
              <a:t>ane</a:t>
            </a:r>
            <a:endParaRPr lang="en-AU" sz="2400" b="1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9" t="28614" r="30265" b="51407"/>
          <a:stretch/>
        </p:blipFill>
        <p:spPr bwMode="auto">
          <a:xfrm>
            <a:off x="3857110" y="3497942"/>
            <a:ext cx="7405976" cy="19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2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Naming Alkenes and </a:t>
            </a:r>
            <a:r>
              <a:rPr lang="en-AU" dirty="0" err="1" smtClean="0"/>
              <a:t>cycloalkenes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Follow the same rules for naming alkanes except:</a:t>
            </a:r>
          </a:p>
          <a:p>
            <a:pPr lvl="1"/>
            <a:r>
              <a:rPr lang="en-AU" sz="2400" dirty="0" smtClean="0"/>
              <a:t>Number the chain of carbons such that the C=C bond has the lower position number (it has higher priority than substituents).</a:t>
            </a:r>
          </a:p>
          <a:p>
            <a:pPr lvl="1"/>
            <a:r>
              <a:rPr lang="en-AU" sz="2400" dirty="0" smtClean="0"/>
              <a:t>Change </a:t>
            </a:r>
            <a:r>
              <a:rPr lang="en-AU" sz="2400" b="1" dirty="0" smtClean="0"/>
              <a:t>–</a:t>
            </a:r>
            <a:r>
              <a:rPr lang="en-AU" sz="2400" b="1" dirty="0" err="1" smtClean="0"/>
              <a:t>ane</a:t>
            </a:r>
            <a:r>
              <a:rPr lang="en-AU" sz="2400" b="1" dirty="0" smtClean="0"/>
              <a:t> </a:t>
            </a:r>
            <a:r>
              <a:rPr lang="en-AU" sz="2400" dirty="0" smtClean="0"/>
              <a:t>to </a:t>
            </a:r>
            <a:r>
              <a:rPr lang="en-AU" sz="2400" b="1" dirty="0" smtClean="0"/>
              <a:t>–</a:t>
            </a:r>
            <a:r>
              <a:rPr lang="en-AU" sz="2400" b="1" dirty="0" err="1" smtClean="0"/>
              <a:t>ene</a:t>
            </a:r>
            <a:r>
              <a:rPr lang="en-AU" sz="2400" b="1" dirty="0" smtClean="0"/>
              <a:t> </a:t>
            </a:r>
            <a:r>
              <a:rPr lang="en-AU" sz="2400" dirty="0" smtClean="0"/>
              <a:t>in the root name and assign a position number (e.g. hex-3-ene).</a:t>
            </a:r>
          </a:p>
          <a:p>
            <a:pPr lvl="1"/>
            <a:r>
              <a:rPr lang="en-AU" sz="2400" dirty="0" smtClean="0"/>
              <a:t>Designate geometrical isomers </a:t>
            </a:r>
            <a:r>
              <a:rPr lang="en-AU" sz="2400" i="1" dirty="0" smtClean="0"/>
              <a:t>cis</a:t>
            </a:r>
            <a:r>
              <a:rPr lang="en-AU" sz="2400" dirty="0" smtClean="0"/>
              <a:t>-, </a:t>
            </a:r>
            <a:r>
              <a:rPr lang="en-AU" sz="2400" i="1" dirty="0" smtClean="0"/>
              <a:t>trans</a:t>
            </a:r>
            <a:r>
              <a:rPr lang="en-AU" sz="2400" dirty="0" smtClean="0"/>
              <a:t>- </a:t>
            </a:r>
          </a:p>
          <a:p>
            <a:pPr lvl="1"/>
            <a:endParaRPr lang="en-AU" sz="2200" dirty="0"/>
          </a:p>
          <a:p>
            <a:pPr lvl="1"/>
            <a:endParaRPr lang="en-AU" sz="2200" dirty="0" smtClean="0"/>
          </a:p>
          <a:p>
            <a:r>
              <a:rPr lang="en-AU" sz="2400" dirty="0" smtClean="0"/>
              <a:t>** NOTE: for multiple double bonds use –diene, -</a:t>
            </a:r>
            <a:r>
              <a:rPr lang="en-AU" sz="2400" dirty="0" err="1" smtClean="0"/>
              <a:t>triene</a:t>
            </a:r>
            <a:r>
              <a:rPr lang="en-AU" sz="2400" dirty="0" smtClean="0"/>
              <a:t> etc.**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232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Naming Benzenes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Parent aromatic rings</a:t>
            </a:r>
          </a:p>
          <a:p>
            <a:endParaRPr lang="en-AU" sz="2800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7" t="27598" r="21376" b="54794"/>
          <a:stretch/>
        </p:blipFill>
        <p:spPr bwMode="auto">
          <a:xfrm>
            <a:off x="3164113" y="2960914"/>
            <a:ext cx="8696704" cy="175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64113" y="2960914"/>
            <a:ext cx="2351316" cy="1756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5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Naming Benzenes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Substituents keep their prefix followed by “benzene”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2" t="41651" r="62752" b="40064"/>
          <a:stretch/>
        </p:blipFill>
        <p:spPr bwMode="auto">
          <a:xfrm>
            <a:off x="3947885" y="2900202"/>
            <a:ext cx="1836058" cy="19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61" t="41651" r="24868" b="40064"/>
          <a:stretch/>
        </p:blipFill>
        <p:spPr bwMode="auto">
          <a:xfrm>
            <a:off x="6516913" y="2900202"/>
            <a:ext cx="1553029" cy="187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6" t="41323" r="63757" b="36498"/>
          <a:stretch/>
        </p:blipFill>
        <p:spPr bwMode="auto">
          <a:xfrm>
            <a:off x="8679544" y="2900202"/>
            <a:ext cx="2277754" cy="217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1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STAWA </a:t>
            </a:r>
            <a:r>
              <a:rPr lang="en-AU" sz="2800" b="1" dirty="0" smtClean="0"/>
              <a:t>Set 40 </a:t>
            </a:r>
            <a:r>
              <a:rPr lang="en-AU" sz="2800" dirty="0" smtClean="0"/>
              <a:t>– Naming and Drawing hydrocarbons (p 198-203)</a:t>
            </a:r>
          </a:p>
          <a:p>
            <a:endParaRPr lang="en-AU" sz="2800" dirty="0"/>
          </a:p>
          <a:p>
            <a:r>
              <a:rPr lang="en-AU" sz="2800" dirty="0" err="1" smtClean="0"/>
              <a:t>Lucarelli</a:t>
            </a:r>
            <a:r>
              <a:rPr lang="en-AU" sz="2800" dirty="0" smtClean="0"/>
              <a:t> </a:t>
            </a:r>
            <a:r>
              <a:rPr lang="en-AU" sz="2800" b="1" dirty="0" smtClean="0"/>
              <a:t>Chapter 12 Set 20 </a:t>
            </a:r>
            <a:r>
              <a:rPr lang="en-AU" sz="2800" dirty="0" smtClean="0"/>
              <a:t>– Hydrocarbons: Nomenclature and structure (p 96-99)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9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6" descr="ethene">
            <a:extLst>
              <a:ext uri="{FF2B5EF4-FFF2-40B4-BE49-F238E27FC236}">
                <a16:creationId xmlns:a16="http://schemas.microsoft.com/office/drawing/2014/main" id="{80DDEF98-A75B-4AA7-96A9-B45E68EF3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36" y="761999"/>
            <a:ext cx="2648200" cy="25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4" descr="acetonitrile">
            <a:extLst>
              <a:ext uri="{FF2B5EF4-FFF2-40B4-BE49-F238E27FC236}">
                <a16:creationId xmlns:a16="http://schemas.microsoft.com/office/drawing/2014/main" id="{1453EB7C-0542-4721-B650-4EB2CF35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15" y="3504142"/>
            <a:ext cx="3375441" cy="259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Structural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Structural formula shows  arrangement of atoms in and all the bonds.</a:t>
            </a:r>
          </a:p>
          <a:p>
            <a:r>
              <a:rPr lang="en-GB" altLang="en-US" sz="2400" dirty="0"/>
              <a:t>Single bonds:</a:t>
            </a:r>
          </a:p>
          <a:p>
            <a:pPr lvl="1"/>
            <a:r>
              <a:rPr lang="en-GB" altLang="en-US" sz="2200" dirty="0"/>
              <a:t>single line</a:t>
            </a:r>
          </a:p>
          <a:p>
            <a:r>
              <a:rPr lang="en-GB" altLang="en-US" sz="2400" dirty="0"/>
              <a:t>Double bonds:</a:t>
            </a:r>
          </a:p>
          <a:p>
            <a:pPr lvl="1"/>
            <a:r>
              <a:rPr lang="en-GB" altLang="en-US" sz="2200" dirty="0"/>
              <a:t>two lines</a:t>
            </a:r>
          </a:p>
          <a:p>
            <a:r>
              <a:rPr lang="en-GB" altLang="en-US" sz="2400" dirty="0"/>
              <a:t>Triple bonds</a:t>
            </a:r>
          </a:p>
          <a:p>
            <a:pPr lvl="1"/>
            <a:r>
              <a:rPr lang="en-GB" altLang="en-US" sz="2200" dirty="0"/>
              <a:t>three lines</a:t>
            </a:r>
            <a:r>
              <a:rPr lang="en-GB" altLang="en-US" sz="2200" dirty="0">
                <a:latin typeface="Royal Society of Chemistry" pitchFamily="2" charset="0"/>
              </a:rPr>
              <a:t>.</a:t>
            </a:r>
          </a:p>
          <a:p>
            <a:pPr>
              <a:defRPr/>
            </a:pPr>
            <a:endParaRPr lang="en-GB" dirty="0">
              <a:latin typeface="Arial" charset="0"/>
            </a:endParaRPr>
          </a:p>
          <a:p>
            <a:pPr>
              <a:defRPr/>
            </a:pPr>
            <a:r>
              <a:rPr lang="en-GB" dirty="0">
                <a:latin typeface="Arial" charset="0"/>
              </a:rPr>
              <a:t>Structural vs Condensed vs Molecular vs Line</a:t>
            </a:r>
          </a:p>
        </p:txBody>
      </p:sp>
    </p:spTree>
    <p:extLst>
      <p:ext uri="{BB962C8B-B14F-4D97-AF65-F5344CB8AC3E}">
        <p14:creationId xmlns:p14="http://schemas.microsoft.com/office/powerpoint/2010/main" val="24666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Alkanes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r>
              <a:rPr lang="en-GB" altLang="en-US" sz="3200" dirty="0"/>
              <a:t>General formula</a:t>
            </a:r>
          </a:p>
          <a:p>
            <a:pPr lvl="1"/>
            <a:r>
              <a:rPr lang="en-GB" altLang="en-US" sz="2800" dirty="0"/>
              <a:t> C</a:t>
            </a:r>
            <a:r>
              <a:rPr lang="en-GB" altLang="en-US" sz="2800" i="1" baseline="-25000" dirty="0"/>
              <a:t>n</a:t>
            </a:r>
            <a:r>
              <a:rPr lang="en-GB" altLang="en-US" sz="2800" dirty="0"/>
              <a:t>H</a:t>
            </a:r>
            <a:r>
              <a:rPr lang="en-GB" altLang="en-US" sz="2800" baseline="-25000" dirty="0"/>
              <a:t>2</a:t>
            </a:r>
            <a:r>
              <a:rPr lang="en-GB" altLang="en-US" sz="2800" i="1" baseline="-25000" dirty="0"/>
              <a:t>n</a:t>
            </a:r>
            <a:r>
              <a:rPr lang="en-GB" altLang="en-US" sz="2800" baseline="-25000" dirty="0"/>
              <a:t>+2</a:t>
            </a:r>
            <a:r>
              <a:rPr lang="en-GB" altLang="en-US" sz="2800" dirty="0"/>
              <a:t> </a:t>
            </a:r>
          </a:p>
          <a:p>
            <a:pPr lvl="1"/>
            <a:r>
              <a:rPr lang="en-GB" altLang="en-US" sz="2800" dirty="0"/>
              <a:t>Names ending –</a:t>
            </a:r>
            <a:r>
              <a:rPr lang="en-GB" altLang="en-US" sz="2800" i="1" dirty="0" err="1"/>
              <a:t>ane</a:t>
            </a:r>
            <a:r>
              <a:rPr lang="en-GB" altLang="en-US" sz="2800" dirty="0"/>
              <a:t>.</a:t>
            </a:r>
          </a:p>
          <a:p>
            <a:pPr lvl="1"/>
            <a:r>
              <a:rPr lang="en-GB" altLang="en-US" sz="2800" dirty="0"/>
              <a:t>C</a:t>
            </a:r>
            <a:r>
              <a:rPr lang="en-GB" altLang="en-US" sz="3200" dirty="0"/>
              <a:t>ontain only single carbon–carbon bonds</a:t>
            </a:r>
          </a:p>
          <a:p>
            <a:pPr lvl="1"/>
            <a:r>
              <a:rPr lang="en-GB" altLang="en-US" sz="3200" dirty="0"/>
              <a:t>Are </a:t>
            </a:r>
            <a:r>
              <a:rPr lang="en-GB" altLang="en-US" sz="3200" dirty="0">
                <a:solidFill>
                  <a:srgbClr val="FF6600"/>
                </a:solidFill>
              </a:rPr>
              <a:t>saturated</a:t>
            </a:r>
            <a:r>
              <a:rPr lang="en-GB" altLang="en-US" sz="3200" dirty="0"/>
              <a:t>.</a:t>
            </a:r>
          </a:p>
          <a:p>
            <a:pPr>
              <a:defRPr/>
            </a:pPr>
            <a:r>
              <a:rPr lang="en-GB" sz="2800" dirty="0">
                <a:latin typeface="Arial" charset="0"/>
              </a:rPr>
              <a:t>Cycloalkanes</a:t>
            </a:r>
          </a:p>
          <a:p>
            <a:pPr lvl="1">
              <a:defRPr/>
            </a:pPr>
            <a:r>
              <a:rPr lang="en-GB" altLang="en-US" sz="2400" dirty="0"/>
              <a:t> </a:t>
            </a:r>
            <a:r>
              <a:rPr lang="en-GB" altLang="en-US" sz="3200" dirty="0"/>
              <a:t>C</a:t>
            </a:r>
            <a:r>
              <a:rPr lang="en-GB" altLang="en-US" sz="3200" i="1" baseline="-25000" dirty="0"/>
              <a:t>n</a:t>
            </a:r>
            <a:r>
              <a:rPr lang="en-GB" altLang="en-US" sz="3200" dirty="0"/>
              <a:t>H</a:t>
            </a:r>
            <a:r>
              <a:rPr lang="en-GB" altLang="en-US" sz="3200" baseline="-25000" dirty="0"/>
              <a:t>2</a:t>
            </a:r>
            <a:r>
              <a:rPr lang="en-GB" altLang="en-US" sz="3200" i="1" baseline="-25000" dirty="0"/>
              <a:t>n</a:t>
            </a:r>
            <a:r>
              <a:rPr lang="en-GB" altLang="en-US" sz="3200" dirty="0"/>
              <a:t> </a:t>
            </a:r>
            <a:endParaRPr lang="en-GB" altLang="en-US" sz="2400" dirty="0"/>
          </a:p>
          <a:p>
            <a:pPr lvl="1">
              <a:defRPr/>
            </a:pPr>
            <a:endParaRPr lang="en-GB" dirty="0">
              <a:latin typeface="Arial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8878D4-ADA7-4D24-879B-4218A5DAD49A}"/>
              </a:ext>
            </a:extLst>
          </p:cNvPr>
          <p:cNvGrpSpPr/>
          <p:nvPr/>
        </p:nvGrpSpPr>
        <p:grpSpPr>
          <a:xfrm>
            <a:off x="7292339" y="1760219"/>
            <a:ext cx="4366071" cy="3693827"/>
            <a:chOff x="1655763" y="2530475"/>
            <a:chExt cx="5853112" cy="4059238"/>
          </a:xfrm>
        </p:grpSpPr>
        <p:sp>
          <p:nvSpPr>
            <p:cNvPr id="29" name="Rectangle 52">
              <a:extLst>
                <a:ext uri="{FF2B5EF4-FFF2-40B4-BE49-F238E27FC236}">
                  <a16:creationId xmlns:a16="http://schemas.microsoft.com/office/drawing/2014/main" id="{2D5667CB-FA4C-42B1-86FD-6F94D481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164" y="5513388"/>
              <a:ext cx="1041400" cy="53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/>
                <a:t>C</a:t>
              </a:r>
              <a:r>
                <a:rPr lang="en-GB" altLang="en-US" sz="1800" b="0" baseline="-25000"/>
                <a:t>5</a:t>
              </a:r>
              <a:r>
                <a:rPr lang="en-GB" altLang="en-US" sz="1800" b="0"/>
                <a:t>H</a:t>
              </a:r>
              <a:r>
                <a:rPr lang="en-GB" altLang="en-US" sz="1800" b="0" baseline="-25000"/>
                <a:t>12</a:t>
              </a:r>
            </a:p>
          </p:txBody>
        </p:sp>
        <p:sp>
          <p:nvSpPr>
            <p:cNvPr id="30" name="Rectangle 53">
              <a:extLst>
                <a:ext uri="{FF2B5EF4-FFF2-40B4-BE49-F238E27FC236}">
                  <a16:creationId xmlns:a16="http://schemas.microsoft.com/office/drawing/2014/main" id="{A1CC0534-E1E6-41C2-B8AA-6B92C9FBB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563" y="5513388"/>
              <a:ext cx="1384300" cy="53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/>
                <a:t>pentane</a:t>
              </a:r>
            </a:p>
            <a:p>
              <a:pPr eaLnBrk="1" hangingPunct="1">
                <a:spcBef>
                  <a:spcPct val="0"/>
                </a:spcBef>
              </a:pPr>
              <a:endParaRPr lang="en-GB" altLang="en-US" sz="1800" b="0" dirty="0"/>
            </a:p>
          </p:txBody>
        </p:sp>
        <p:sp>
          <p:nvSpPr>
            <p:cNvPr id="31" name="Rectangle 54">
              <a:extLst>
                <a:ext uri="{FF2B5EF4-FFF2-40B4-BE49-F238E27FC236}">
                  <a16:creationId xmlns:a16="http://schemas.microsoft.com/office/drawing/2014/main" id="{414A014E-7890-4DC9-8DBC-06E49CBC5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164" y="4981575"/>
              <a:ext cx="1041400" cy="531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/>
                <a:t>C</a:t>
              </a:r>
              <a:r>
                <a:rPr lang="en-GB" altLang="en-US" sz="1800" b="0" baseline="-25000"/>
                <a:t>4</a:t>
              </a:r>
              <a:r>
                <a:rPr lang="en-GB" altLang="en-US" sz="1800" b="0"/>
                <a:t>H</a:t>
              </a:r>
              <a:r>
                <a:rPr lang="en-GB" altLang="en-US" sz="1800" b="0" baseline="-25000"/>
                <a:t>10</a:t>
              </a:r>
            </a:p>
          </p:txBody>
        </p:sp>
        <p:sp>
          <p:nvSpPr>
            <p:cNvPr id="32" name="Rectangle 55">
              <a:extLst>
                <a:ext uri="{FF2B5EF4-FFF2-40B4-BE49-F238E27FC236}">
                  <a16:creationId xmlns:a16="http://schemas.microsoft.com/office/drawing/2014/main" id="{6071C0F6-BE45-40BF-88E4-3EE38EB11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563" y="4981575"/>
              <a:ext cx="1384300" cy="531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/>
                <a:t>butane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6ACF46F0-A1EA-462F-AC37-07944BAE3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164" y="4449763"/>
              <a:ext cx="1041400" cy="53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/>
                <a:t>C</a:t>
              </a:r>
              <a:r>
                <a:rPr lang="en-GB" altLang="en-US" sz="1800" b="0" baseline="-25000" dirty="0"/>
                <a:t>3</a:t>
              </a:r>
              <a:r>
                <a:rPr lang="en-GB" altLang="en-US" sz="1800" b="0" dirty="0"/>
                <a:t>H</a:t>
              </a:r>
              <a:r>
                <a:rPr lang="en-GB" altLang="en-US" sz="1800" b="0" baseline="-25000" dirty="0"/>
                <a:t>8</a:t>
              </a:r>
            </a:p>
          </p:txBody>
        </p:sp>
        <p:sp>
          <p:nvSpPr>
            <p:cNvPr id="34" name="Rectangle 57">
              <a:extLst>
                <a:ext uri="{FF2B5EF4-FFF2-40B4-BE49-F238E27FC236}">
                  <a16:creationId xmlns:a16="http://schemas.microsoft.com/office/drawing/2014/main" id="{CE7A0B52-D1B6-4519-A272-E4AB0267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563" y="4449763"/>
              <a:ext cx="1384300" cy="53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/>
                <a:t>propane</a:t>
              </a:r>
            </a:p>
          </p:txBody>
        </p:sp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FCF811FE-162A-46B9-8CAE-EAD6E03C8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164" y="3916363"/>
              <a:ext cx="1041400" cy="533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/>
                <a:t>C</a:t>
              </a:r>
              <a:r>
                <a:rPr lang="en-GB" altLang="en-US" sz="1800" b="0" baseline="-25000" dirty="0"/>
                <a:t>2</a:t>
              </a:r>
              <a:r>
                <a:rPr lang="en-GB" altLang="en-US" sz="1800" b="0" dirty="0"/>
                <a:t>H</a:t>
              </a:r>
              <a:r>
                <a:rPr lang="en-GB" altLang="en-US" sz="1800" b="0" baseline="-25000" dirty="0"/>
                <a:t>6</a:t>
              </a: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4904B28E-989C-4332-82A7-C12FCF343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563" y="3916363"/>
              <a:ext cx="1384300" cy="533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/>
                <a:t>ethane</a:t>
              </a:r>
            </a:p>
          </p:txBody>
        </p:sp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B12C1232-AE7E-4DC2-BBB3-DA7B985AF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164" y="3384551"/>
              <a:ext cx="1041400" cy="531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/>
                <a:t>CH</a:t>
              </a:r>
              <a:r>
                <a:rPr lang="en-GB" altLang="en-US" sz="1800" b="0" baseline="-25000" dirty="0"/>
                <a:t>4</a:t>
              </a:r>
              <a:endParaRPr lang="en-GB" altLang="en-US" sz="1800" b="0" dirty="0"/>
            </a:p>
          </p:txBody>
        </p:sp>
        <p:sp>
          <p:nvSpPr>
            <p:cNvPr id="38" name="Rectangle 61">
              <a:extLst>
                <a:ext uri="{FF2B5EF4-FFF2-40B4-BE49-F238E27FC236}">
                  <a16:creationId xmlns:a16="http://schemas.microsoft.com/office/drawing/2014/main" id="{12A5B82A-ED0E-4247-BDDB-D6E6013B8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563" y="3384551"/>
              <a:ext cx="1384300" cy="531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600" b="0" dirty="0"/>
                <a:t>methane</a:t>
              </a:r>
              <a:endParaRPr lang="en-GB" altLang="en-US" sz="1800" b="0" dirty="0"/>
            </a:p>
          </p:txBody>
        </p:sp>
        <p:sp>
          <p:nvSpPr>
            <p:cNvPr id="39" name="Rectangle 82">
              <a:extLst>
                <a:ext uri="{FF2B5EF4-FFF2-40B4-BE49-F238E27FC236}">
                  <a16:creationId xmlns:a16="http://schemas.microsoft.com/office/drawing/2014/main" id="{4A8A1545-FB54-486F-BEFF-460FB014B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50" y="6043613"/>
              <a:ext cx="1041400" cy="53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/>
                <a:t>C</a:t>
              </a:r>
              <a:r>
                <a:rPr lang="en-GB" altLang="en-US" sz="1800" b="0" baseline="-25000" dirty="0"/>
                <a:t>6</a:t>
              </a:r>
              <a:r>
                <a:rPr lang="en-GB" altLang="en-US" sz="1800" b="0" dirty="0"/>
                <a:t>H</a:t>
              </a:r>
              <a:r>
                <a:rPr lang="en-GB" altLang="en-US" sz="1800" b="0" baseline="-25000" dirty="0"/>
                <a:t>14</a:t>
              </a:r>
              <a:endParaRPr lang="en-GB" altLang="en-US" sz="1800" b="0" dirty="0"/>
            </a:p>
          </p:txBody>
        </p:sp>
        <p:sp>
          <p:nvSpPr>
            <p:cNvPr id="40" name="Rectangle 83">
              <a:extLst>
                <a:ext uri="{FF2B5EF4-FFF2-40B4-BE49-F238E27FC236}">
                  <a16:creationId xmlns:a16="http://schemas.microsoft.com/office/drawing/2014/main" id="{762F1C6B-F9EA-4CB3-83A5-98A4ED439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6043613"/>
              <a:ext cx="1384300" cy="531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GB" altLang="en-US" sz="1800" b="0" dirty="0"/>
                <a:t>hexane</a:t>
              </a:r>
            </a:p>
          </p:txBody>
        </p:sp>
        <p:grpSp>
          <p:nvGrpSpPr>
            <p:cNvPr id="41" name="Group 90">
              <a:extLst>
                <a:ext uri="{FF2B5EF4-FFF2-40B4-BE49-F238E27FC236}">
                  <a16:creationId xmlns:a16="http://schemas.microsoft.com/office/drawing/2014/main" id="{E164329D-D800-4251-8A30-7763A89FE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763" y="2530475"/>
              <a:ext cx="5853112" cy="4059238"/>
              <a:chOff x="1043" y="1594"/>
              <a:chExt cx="3687" cy="2557"/>
            </a:xfrm>
          </p:grpSpPr>
          <p:sp>
            <p:nvSpPr>
              <p:cNvPr id="42" name="AutoShape 63">
                <a:extLst>
                  <a:ext uri="{FF2B5EF4-FFF2-40B4-BE49-F238E27FC236}">
                    <a16:creationId xmlns:a16="http://schemas.microsoft.com/office/drawing/2014/main" id="{85D79A7C-1284-4D9C-B58E-75690F25D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1602"/>
                <a:ext cx="3668" cy="516"/>
              </a:xfrm>
              <a:prstGeom prst="roundRect">
                <a:avLst>
                  <a:gd name="adj" fmla="val 11046"/>
                </a:avLst>
              </a:prstGeom>
              <a:solidFill>
                <a:srgbClr val="FED0B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FF66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b="0"/>
              </a:p>
            </p:txBody>
          </p:sp>
          <p:sp>
            <p:nvSpPr>
              <p:cNvPr id="43" name="AutoShape 64">
                <a:extLst>
                  <a:ext uri="{FF2B5EF4-FFF2-40B4-BE49-F238E27FC236}">
                    <a16:creationId xmlns:a16="http://schemas.microsoft.com/office/drawing/2014/main" id="{44F39C63-278F-4E82-9F32-407575099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1594"/>
                <a:ext cx="3680" cy="2557"/>
              </a:xfrm>
              <a:prstGeom prst="roundRect">
                <a:avLst>
                  <a:gd name="adj" fmla="val 4551"/>
                </a:avLst>
              </a:prstGeom>
              <a:noFill/>
              <a:ln w="38100" algn="ctr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 b="0"/>
              </a:p>
            </p:txBody>
          </p:sp>
          <p:sp>
            <p:nvSpPr>
              <p:cNvPr id="44" name="Line 65">
                <a:extLst>
                  <a:ext uri="{FF2B5EF4-FFF2-40B4-BE49-F238E27FC236}">
                    <a16:creationId xmlns:a16="http://schemas.microsoft.com/office/drawing/2014/main" id="{37A2045E-9A72-408D-A5A2-889236F77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114"/>
                <a:ext cx="368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45" name="Line 66">
                <a:extLst>
                  <a:ext uri="{FF2B5EF4-FFF2-40B4-BE49-F238E27FC236}">
                    <a16:creationId xmlns:a16="http://schemas.microsoft.com/office/drawing/2014/main" id="{D2D2DC37-7671-48A0-A1BB-9692940A1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450"/>
                <a:ext cx="368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46" name="Line 67">
                <a:extLst>
                  <a:ext uri="{FF2B5EF4-FFF2-40B4-BE49-F238E27FC236}">
                    <a16:creationId xmlns:a16="http://schemas.microsoft.com/office/drawing/2014/main" id="{B0563B3E-2ED2-423A-B038-A7A7A4B2B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786"/>
                <a:ext cx="368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47" name="Line 68">
                <a:extLst>
                  <a:ext uri="{FF2B5EF4-FFF2-40B4-BE49-F238E27FC236}">
                    <a16:creationId xmlns:a16="http://schemas.microsoft.com/office/drawing/2014/main" id="{FA52F6E6-3BDE-494C-9855-56BFB7F30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122"/>
                <a:ext cx="368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48" name="Line 69">
                <a:extLst>
                  <a:ext uri="{FF2B5EF4-FFF2-40B4-BE49-F238E27FC236}">
                    <a16:creationId xmlns:a16="http://schemas.microsoft.com/office/drawing/2014/main" id="{338E5195-2AC1-42D8-BCCC-1C5A6CD17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458"/>
                <a:ext cx="368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49" name="Line 70">
                <a:extLst>
                  <a:ext uri="{FF2B5EF4-FFF2-40B4-BE49-F238E27FC236}">
                    <a16:creationId xmlns:a16="http://schemas.microsoft.com/office/drawing/2014/main" id="{19CD21C7-8894-4018-96DE-46C971F76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3" y="1594"/>
                <a:ext cx="0" cy="2557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0" name="Line 71">
                <a:extLst>
                  <a:ext uri="{FF2B5EF4-FFF2-40B4-BE49-F238E27FC236}">
                    <a16:creationId xmlns:a16="http://schemas.microsoft.com/office/drawing/2014/main" id="{9FF5B6E3-0947-47DA-96E4-24C8DB58D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9" y="1602"/>
                <a:ext cx="0" cy="2543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1" name="Rectangle 72">
                <a:extLst>
                  <a:ext uri="{FF2B5EF4-FFF2-40B4-BE49-F238E27FC236}">
                    <a16:creationId xmlns:a16="http://schemas.microsoft.com/office/drawing/2014/main" id="{026F121F-8487-445B-89AE-85A8EF08A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3473"/>
                <a:ext cx="447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GB" altLang="en-US" b="0"/>
                  <a:t>5</a:t>
                </a:r>
              </a:p>
            </p:txBody>
          </p:sp>
          <p:sp>
            <p:nvSpPr>
              <p:cNvPr id="52" name="Rectangle 73">
                <a:extLst>
                  <a:ext uri="{FF2B5EF4-FFF2-40B4-BE49-F238E27FC236}">
                    <a16:creationId xmlns:a16="http://schemas.microsoft.com/office/drawing/2014/main" id="{DBED5771-E30C-40AF-A275-9B22C82EE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3138"/>
                <a:ext cx="447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GB" altLang="en-US" b="0"/>
                  <a:t>4</a:t>
                </a:r>
              </a:p>
            </p:txBody>
          </p:sp>
          <p:sp>
            <p:nvSpPr>
              <p:cNvPr id="53" name="Rectangle 74">
                <a:extLst>
                  <a:ext uri="{FF2B5EF4-FFF2-40B4-BE49-F238E27FC236}">
                    <a16:creationId xmlns:a16="http://schemas.microsoft.com/office/drawing/2014/main" id="{8BCA0FEB-1DA8-487A-B361-BAE911601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2803"/>
                <a:ext cx="447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GB" altLang="en-US" b="0"/>
                  <a:t>3</a:t>
                </a:r>
              </a:p>
            </p:txBody>
          </p:sp>
          <p:sp>
            <p:nvSpPr>
              <p:cNvPr id="54" name="Rectangle 75">
                <a:extLst>
                  <a:ext uri="{FF2B5EF4-FFF2-40B4-BE49-F238E27FC236}">
                    <a16:creationId xmlns:a16="http://schemas.microsoft.com/office/drawing/2014/main" id="{D7791973-F2DC-4BF2-9895-D47AFC000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2467"/>
                <a:ext cx="44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GB" altLang="en-US" b="0"/>
                  <a:t>2</a:t>
                </a:r>
              </a:p>
            </p:txBody>
          </p:sp>
          <p:sp>
            <p:nvSpPr>
              <p:cNvPr id="55" name="Rectangle 76">
                <a:extLst>
                  <a:ext uri="{FF2B5EF4-FFF2-40B4-BE49-F238E27FC236}">
                    <a16:creationId xmlns:a16="http://schemas.microsoft.com/office/drawing/2014/main" id="{AB3CDD00-3A7C-4ED4-8783-CB7029C20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2132"/>
                <a:ext cx="447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GB" altLang="en-US" b="0"/>
                  <a:t>1</a:t>
                </a:r>
              </a:p>
            </p:txBody>
          </p:sp>
          <p:sp>
            <p:nvSpPr>
              <p:cNvPr id="56" name="Rectangle 77">
                <a:extLst>
                  <a:ext uri="{FF2B5EF4-FFF2-40B4-BE49-F238E27FC236}">
                    <a16:creationId xmlns:a16="http://schemas.microsoft.com/office/drawing/2014/main" id="{F1BB95A9-F420-4EF2-9D44-F6112635F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677"/>
                <a:ext cx="728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GB" altLang="en-US" sz="1800" dirty="0"/>
                  <a:t>Name</a:t>
                </a:r>
              </a:p>
            </p:txBody>
          </p:sp>
          <p:sp>
            <p:nvSpPr>
              <p:cNvPr id="57" name="Rectangle 78">
                <a:extLst>
                  <a:ext uri="{FF2B5EF4-FFF2-40B4-BE49-F238E27FC236}">
                    <a16:creationId xmlns:a16="http://schemas.microsoft.com/office/drawing/2014/main" id="{95A9E3B8-98B5-4FA6-A084-DA09606BF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1677"/>
                <a:ext cx="1375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GB" altLang="en-US" sz="1400" dirty="0"/>
                  <a:t>No. of</a:t>
                </a:r>
                <a:br>
                  <a:rPr lang="en-GB" altLang="en-US" sz="1400" dirty="0"/>
                </a:br>
                <a:r>
                  <a:rPr lang="en-GB" altLang="en-US" sz="1400" dirty="0"/>
                  <a:t>carbon atoms</a:t>
                </a:r>
              </a:p>
            </p:txBody>
          </p:sp>
          <p:sp>
            <p:nvSpPr>
              <p:cNvPr id="58" name="Rectangle 79">
                <a:extLst>
                  <a:ext uri="{FF2B5EF4-FFF2-40B4-BE49-F238E27FC236}">
                    <a16:creationId xmlns:a16="http://schemas.microsoft.com/office/drawing/2014/main" id="{3910EACC-9E86-4648-B60A-72C4CE1C3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1677"/>
                <a:ext cx="1087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GB" altLang="en-US" sz="1600" dirty="0"/>
                  <a:t>Molecular</a:t>
                </a:r>
                <a:br>
                  <a:rPr lang="en-GB" altLang="en-US" sz="1600" dirty="0"/>
                </a:br>
                <a:r>
                  <a:rPr lang="en-GB" altLang="en-US" sz="1600" dirty="0"/>
                  <a:t>formula</a:t>
                </a:r>
              </a:p>
            </p:txBody>
          </p:sp>
          <p:sp>
            <p:nvSpPr>
              <p:cNvPr id="59" name="Rectangle 86">
                <a:extLst>
                  <a:ext uri="{FF2B5EF4-FFF2-40B4-BE49-F238E27FC236}">
                    <a16:creationId xmlns:a16="http://schemas.microsoft.com/office/drawing/2014/main" id="{DD4563F9-03C3-4028-9EC0-F4DBFB911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3807"/>
                <a:ext cx="447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rgbClr val="010066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en-GB" altLang="en-US" b="0"/>
                  <a:t>6</a:t>
                </a:r>
              </a:p>
            </p:txBody>
          </p:sp>
          <p:sp>
            <p:nvSpPr>
              <p:cNvPr id="60" name="Line 88">
                <a:extLst>
                  <a:ext uri="{FF2B5EF4-FFF2-40B4-BE49-F238E27FC236}">
                    <a16:creationId xmlns:a16="http://schemas.microsoft.com/office/drawing/2014/main" id="{C719F136-1596-43E1-B015-2C3E41300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792"/>
                <a:ext cx="368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52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2F6A574-24E1-41FC-BCB5-E31985FAF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6" r="128" b="20754"/>
          <a:stretch/>
        </p:blipFill>
        <p:spPr>
          <a:xfrm>
            <a:off x="3778897" y="1123836"/>
            <a:ext cx="8150927" cy="4065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en-AU" sz="2400"/>
              <a:t>Cycloalkanes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GB" altLang="en-US" sz="1600" dirty="0">
                <a:solidFill>
                  <a:schemeClr val="bg1"/>
                </a:solidFill>
              </a:rPr>
              <a:t>General formula</a:t>
            </a:r>
          </a:p>
          <a:p>
            <a:pPr lvl="1"/>
            <a:r>
              <a:rPr lang="en-GB" altLang="en-US" sz="1600" dirty="0">
                <a:solidFill>
                  <a:schemeClr val="bg1"/>
                </a:solidFill>
              </a:rPr>
              <a:t> C</a:t>
            </a:r>
            <a:r>
              <a:rPr lang="en-GB" altLang="en-US" sz="1600" i="1" baseline="-25000" dirty="0">
                <a:solidFill>
                  <a:schemeClr val="bg1"/>
                </a:solidFill>
              </a:rPr>
              <a:t>n</a:t>
            </a:r>
            <a:r>
              <a:rPr lang="en-GB" altLang="en-US" sz="1600" dirty="0">
                <a:solidFill>
                  <a:schemeClr val="bg1"/>
                </a:solidFill>
              </a:rPr>
              <a:t>H</a:t>
            </a:r>
            <a:r>
              <a:rPr lang="en-GB" altLang="en-US" sz="1600" baseline="-25000" dirty="0">
                <a:solidFill>
                  <a:schemeClr val="bg1"/>
                </a:solidFill>
              </a:rPr>
              <a:t>2</a:t>
            </a:r>
            <a:r>
              <a:rPr lang="en-GB" altLang="en-US" sz="1600" i="1" baseline="-25000" dirty="0">
                <a:solidFill>
                  <a:schemeClr val="bg1"/>
                </a:solidFill>
              </a:rPr>
              <a:t>n</a:t>
            </a:r>
            <a:r>
              <a:rPr lang="en-GB" altLang="en-US" sz="1600" dirty="0">
                <a:solidFill>
                  <a:schemeClr val="bg1"/>
                </a:solidFill>
              </a:rPr>
              <a:t> </a:t>
            </a:r>
          </a:p>
          <a:p>
            <a:r>
              <a:rPr lang="en-GB" altLang="en-US" sz="1800" dirty="0">
                <a:solidFill>
                  <a:schemeClr val="bg1"/>
                </a:solidFill>
              </a:rPr>
              <a:t>Names:</a:t>
            </a:r>
          </a:p>
          <a:p>
            <a:pPr lvl="1"/>
            <a:r>
              <a:rPr lang="en-GB" altLang="en-US" sz="1600" dirty="0">
                <a:solidFill>
                  <a:schemeClr val="bg1"/>
                </a:solidFill>
              </a:rPr>
              <a:t>Beginning </a:t>
            </a:r>
            <a:r>
              <a:rPr lang="en-GB" altLang="en-US" sz="1600" i="1" dirty="0">
                <a:solidFill>
                  <a:schemeClr val="bg1"/>
                </a:solidFill>
              </a:rPr>
              <a:t>cyclo- </a:t>
            </a:r>
          </a:p>
          <a:p>
            <a:pPr lvl="1"/>
            <a:r>
              <a:rPr lang="en-GB" altLang="en-US" sz="1600" dirty="0">
                <a:solidFill>
                  <a:schemeClr val="bg1"/>
                </a:solidFill>
              </a:rPr>
              <a:t>Ending with  –</a:t>
            </a:r>
            <a:r>
              <a:rPr lang="en-GB" altLang="en-US" sz="1600" i="1" dirty="0" err="1">
                <a:solidFill>
                  <a:schemeClr val="bg1"/>
                </a:solidFill>
              </a:rPr>
              <a:t>ane</a:t>
            </a:r>
            <a:r>
              <a:rPr lang="en-GB" alt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GB" altLang="en-US" sz="1800" dirty="0">
                <a:solidFill>
                  <a:schemeClr val="bg1"/>
                </a:solidFill>
              </a:rPr>
              <a:t>Only single carbon–carbon bonds</a:t>
            </a:r>
          </a:p>
          <a:p>
            <a:r>
              <a:rPr lang="en-GB" altLang="en-US" sz="1800" dirty="0">
                <a:solidFill>
                  <a:schemeClr val="bg1"/>
                </a:solidFill>
              </a:rPr>
              <a:t>Saturated</a:t>
            </a:r>
          </a:p>
          <a:p>
            <a:pPr lvl="1">
              <a:defRPr/>
            </a:pPr>
            <a:endParaRPr lang="en-GB" sz="16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2EA8-BBCB-4D4B-99DE-D2719358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Cycloalkanes</a:t>
            </a:r>
          </a:p>
        </p:txBody>
      </p:sp>
      <p:pic>
        <p:nvPicPr>
          <p:cNvPr id="19458" name="Picture 2" descr="http://image1.slideserve.com/1945862/cycloalkanes-n.jpg">
            <a:extLst>
              <a:ext uri="{FF2B5EF4-FFF2-40B4-BE49-F238E27FC236}">
                <a16:creationId xmlns:a16="http://schemas.microsoft.com/office/drawing/2014/main" id="{6250E1E6-1A15-46B0-A8A5-7528BAFED5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6"/>
          <a:stretch/>
        </p:blipFill>
        <p:spPr bwMode="auto">
          <a:xfrm>
            <a:off x="3883554" y="874726"/>
            <a:ext cx="7963470" cy="536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Alkenes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761999"/>
            <a:ext cx="3585891" cy="5333999"/>
          </a:xfrm>
        </p:spPr>
        <p:txBody>
          <a:bodyPr>
            <a:normAutofit/>
          </a:bodyPr>
          <a:lstStyle/>
          <a:p>
            <a:r>
              <a:rPr lang="en-GB" altLang="en-US" sz="3200" dirty="0"/>
              <a:t>General formula</a:t>
            </a:r>
          </a:p>
          <a:p>
            <a:pPr lvl="1"/>
            <a:r>
              <a:rPr lang="en-GB" altLang="en-US" sz="2800" dirty="0"/>
              <a:t> C</a:t>
            </a:r>
            <a:r>
              <a:rPr lang="en-GB" altLang="en-US" sz="2800" i="1" baseline="-25000" dirty="0"/>
              <a:t>n</a:t>
            </a:r>
            <a:r>
              <a:rPr lang="en-GB" altLang="en-US" sz="2800" dirty="0"/>
              <a:t>H</a:t>
            </a:r>
            <a:r>
              <a:rPr lang="en-GB" altLang="en-US" sz="2800" baseline="-25000" dirty="0"/>
              <a:t>2</a:t>
            </a:r>
            <a:r>
              <a:rPr lang="en-GB" altLang="en-US" sz="2800" i="1" baseline="-25000" dirty="0"/>
              <a:t>n</a:t>
            </a:r>
            <a:r>
              <a:rPr lang="en-GB" altLang="en-US" sz="2800" dirty="0"/>
              <a:t> </a:t>
            </a:r>
          </a:p>
          <a:p>
            <a:pPr lvl="1"/>
            <a:r>
              <a:rPr lang="en-GB" altLang="en-US" sz="2800" dirty="0"/>
              <a:t>Names ending –</a:t>
            </a:r>
            <a:r>
              <a:rPr lang="en-GB" altLang="en-US" sz="2800" dirty="0" err="1"/>
              <a:t>e</a:t>
            </a:r>
            <a:r>
              <a:rPr lang="en-GB" altLang="en-US" sz="2800" i="1" dirty="0" err="1"/>
              <a:t>ne</a:t>
            </a:r>
            <a:r>
              <a:rPr lang="en-GB" altLang="en-US" sz="2800" dirty="0"/>
              <a:t>.</a:t>
            </a:r>
          </a:p>
          <a:p>
            <a:pPr lvl="1"/>
            <a:r>
              <a:rPr lang="en-GB" altLang="en-US" sz="2800" dirty="0"/>
              <a:t>C</a:t>
            </a:r>
            <a:r>
              <a:rPr lang="en-GB" altLang="en-US" sz="3200" dirty="0"/>
              <a:t>ontain at least one  carbon–carbon double bond</a:t>
            </a:r>
          </a:p>
          <a:p>
            <a:pPr lvl="1"/>
            <a:r>
              <a:rPr lang="en-GB" altLang="en-US" sz="3200" dirty="0"/>
              <a:t>Are </a:t>
            </a:r>
            <a:r>
              <a:rPr lang="en-GB" altLang="en-US" sz="3200" dirty="0">
                <a:solidFill>
                  <a:srgbClr val="FF6600"/>
                </a:solidFill>
              </a:rPr>
              <a:t>unsaturated</a:t>
            </a:r>
            <a:r>
              <a:rPr lang="en-GB" altLang="en-US" sz="2400" dirty="0"/>
              <a:t>.</a:t>
            </a:r>
          </a:p>
          <a:p>
            <a:pPr>
              <a:defRPr/>
            </a:pPr>
            <a:endParaRPr lang="en-GB" dirty="0">
              <a:latin typeface="Arial" charset="0"/>
            </a:endParaRPr>
          </a:p>
        </p:txBody>
      </p:sp>
      <p:sp>
        <p:nvSpPr>
          <p:cNvPr id="29" name="Rectangle 52">
            <a:extLst>
              <a:ext uri="{FF2B5EF4-FFF2-40B4-BE49-F238E27FC236}">
                <a16:creationId xmlns:a16="http://schemas.microsoft.com/office/drawing/2014/main" id="{2D5667CB-FA4C-42B1-86FD-6F94D481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443" y="4474611"/>
            <a:ext cx="776822" cy="4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C</a:t>
            </a:r>
            <a:r>
              <a:rPr lang="en-GB" altLang="en-US" sz="1800" b="0" baseline="-25000" dirty="0"/>
              <a:t>5</a:t>
            </a:r>
            <a:r>
              <a:rPr lang="en-GB" altLang="en-US" sz="1800" b="0" dirty="0"/>
              <a:t>H</a:t>
            </a:r>
            <a:r>
              <a:rPr lang="en-GB" altLang="en-US" sz="1800" b="0" baseline="-25000" dirty="0"/>
              <a:t>10</a:t>
            </a:r>
          </a:p>
        </p:txBody>
      </p:sp>
      <p:sp>
        <p:nvSpPr>
          <p:cNvPr id="30" name="Rectangle 53">
            <a:extLst>
              <a:ext uri="{FF2B5EF4-FFF2-40B4-BE49-F238E27FC236}">
                <a16:creationId xmlns:a16="http://schemas.microsoft.com/office/drawing/2014/main" id="{A1CC0534-E1E6-41C2-B8AA-6B92C9FB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202" y="4474611"/>
            <a:ext cx="1032605" cy="4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pentene</a:t>
            </a:r>
          </a:p>
          <a:p>
            <a:pPr eaLnBrk="1" hangingPunct="1">
              <a:spcBef>
                <a:spcPct val="0"/>
              </a:spcBef>
            </a:pPr>
            <a:endParaRPr lang="en-GB" altLang="en-US" sz="1800" b="0" dirty="0"/>
          </a:p>
        </p:txBody>
      </p:sp>
      <p:sp>
        <p:nvSpPr>
          <p:cNvPr id="31" name="Rectangle 54">
            <a:extLst>
              <a:ext uri="{FF2B5EF4-FFF2-40B4-BE49-F238E27FC236}">
                <a16:creationId xmlns:a16="http://schemas.microsoft.com/office/drawing/2014/main" id="{414A014E-7890-4DC9-8DBC-06E49CBC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443" y="3990672"/>
            <a:ext cx="776822" cy="48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C</a:t>
            </a:r>
            <a:r>
              <a:rPr lang="en-GB" altLang="en-US" sz="1800" b="0" baseline="-25000" dirty="0"/>
              <a:t>4</a:t>
            </a:r>
            <a:r>
              <a:rPr lang="en-GB" altLang="en-US" sz="1800" b="0" dirty="0"/>
              <a:t>H</a:t>
            </a:r>
            <a:r>
              <a:rPr lang="en-GB" altLang="en-US" sz="1800" b="0" baseline="-25000" dirty="0"/>
              <a:t>8</a:t>
            </a:r>
          </a:p>
        </p:txBody>
      </p:sp>
      <p:sp>
        <p:nvSpPr>
          <p:cNvPr id="32" name="Rectangle 55">
            <a:extLst>
              <a:ext uri="{FF2B5EF4-FFF2-40B4-BE49-F238E27FC236}">
                <a16:creationId xmlns:a16="http://schemas.microsoft.com/office/drawing/2014/main" id="{6071C0F6-BE45-40BF-88E4-3EE38EB1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202" y="3990672"/>
            <a:ext cx="1032605" cy="48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butene</a:t>
            </a: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id="{6ACF46F0-A1EA-462F-AC37-07944BAE3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443" y="3506733"/>
            <a:ext cx="776822" cy="4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C</a:t>
            </a:r>
            <a:r>
              <a:rPr lang="en-GB" altLang="en-US" sz="1800" b="0" baseline="-25000" dirty="0"/>
              <a:t>3</a:t>
            </a:r>
            <a:r>
              <a:rPr lang="en-GB" altLang="en-US" sz="1800" b="0" dirty="0"/>
              <a:t>H</a:t>
            </a:r>
            <a:r>
              <a:rPr lang="en-GB" altLang="en-US" sz="1800" b="0" baseline="-25000" dirty="0"/>
              <a:t>6</a:t>
            </a:r>
          </a:p>
        </p:txBody>
      </p:sp>
      <p:sp>
        <p:nvSpPr>
          <p:cNvPr id="34" name="Rectangle 57">
            <a:extLst>
              <a:ext uri="{FF2B5EF4-FFF2-40B4-BE49-F238E27FC236}">
                <a16:creationId xmlns:a16="http://schemas.microsoft.com/office/drawing/2014/main" id="{CE7A0B52-D1B6-4519-A272-E4AB0267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202" y="3506733"/>
            <a:ext cx="1032605" cy="4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propene</a:t>
            </a:r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FCF811FE-162A-46B9-8CAE-EAD6E03C8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443" y="3021350"/>
            <a:ext cx="776822" cy="4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C</a:t>
            </a:r>
            <a:r>
              <a:rPr lang="en-GB" altLang="en-US" sz="1800" b="0" baseline="-25000" dirty="0"/>
              <a:t>2</a:t>
            </a:r>
            <a:r>
              <a:rPr lang="en-GB" altLang="en-US" sz="1800" b="0" dirty="0"/>
              <a:t>H</a:t>
            </a:r>
            <a:r>
              <a:rPr lang="en-GB" altLang="en-US" sz="1800" b="0" baseline="-25000" dirty="0"/>
              <a:t>4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4904B28E-989C-4332-82A7-C12FCF34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202" y="3021350"/>
            <a:ext cx="1032605" cy="4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ethene</a:t>
            </a:r>
          </a:p>
        </p:txBody>
      </p:sp>
      <p:sp>
        <p:nvSpPr>
          <p:cNvPr id="37" name="Rectangle 60">
            <a:extLst>
              <a:ext uri="{FF2B5EF4-FFF2-40B4-BE49-F238E27FC236}">
                <a16:creationId xmlns:a16="http://schemas.microsoft.com/office/drawing/2014/main" id="{B12C1232-AE7E-4DC2-BBB3-DA7B985AF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5443" y="2537411"/>
            <a:ext cx="776822" cy="48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 b="0" dirty="0"/>
          </a:p>
        </p:txBody>
      </p:sp>
      <p:sp>
        <p:nvSpPr>
          <p:cNvPr id="38" name="Rectangle 61">
            <a:extLst>
              <a:ext uri="{FF2B5EF4-FFF2-40B4-BE49-F238E27FC236}">
                <a16:creationId xmlns:a16="http://schemas.microsoft.com/office/drawing/2014/main" id="{12A5B82A-ED0E-4247-BDDB-D6E6013B8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202" y="2537411"/>
            <a:ext cx="1032605" cy="48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 b="0" dirty="0"/>
          </a:p>
        </p:txBody>
      </p:sp>
      <p:sp>
        <p:nvSpPr>
          <p:cNvPr id="39" name="Rectangle 82">
            <a:extLst>
              <a:ext uri="{FF2B5EF4-FFF2-40B4-BE49-F238E27FC236}">
                <a16:creationId xmlns:a16="http://schemas.microsoft.com/office/drawing/2014/main" id="{4A8A1545-FB54-486F-BEFF-460FB014B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626" y="4957106"/>
            <a:ext cx="776822" cy="4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C</a:t>
            </a:r>
            <a:r>
              <a:rPr lang="en-GB" altLang="en-US" sz="1800" b="0" baseline="-25000" dirty="0"/>
              <a:t>6</a:t>
            </a:r>
            <a:r>
              <a:rPr lang="en-GB" altLang="en-US" sz="1800" b="0" dirty="0"/>
              <a:t>H</a:t>
            </a:r>
            <a:r>
              <a:rPr lang="en-GB" altLang="en-US" sz="1800" b="0" baseline="-25000" dirty="0"/>
              <a:t>12</a:t>
            </a:r>
            <a:endParaRPr lang="en-GB" altLang="en-US" sz="1800" b="0" dirty="0"/>
          </a:p>
        </p:txBody>
      </p:sp>
      <p:sp>
        <p:nvSpPr>
          <p:cNvPr id="40" name="Rectangle 83">
            <a:extLst>
              <a:ext uri="{FF2B5EF4-FFF2-40B4-BE49-F238E27FC236}">
                <a16:creationId xmlns:a16="http://schemas.microsoft.com/office/drawing/2014/main" id="{762F1C6B-F9EA-4CB3-83A5-98A4ED43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2386" y="4957106"/>
            <a:ext cx="1032605" cy="4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1800" b="0" dirty="0"/>
              <a:t>hexene</a:t>
            </a:r>
          </a:p>
        </p:txBody>
      </p:sp>
      <p:grpSp>
        <p:nvGrpSpPr>
          <p:cNvPr id="41" name="Group 90">
            <a:extLst>
              <a:ext uri="{FF2B5EF4-FFF2-40B4-BE49-F238E27FC236}">
                <a16:creationId xmlns:a16="http://schemas.microsoft.com/office/drawing/2014/main" id="{E164329D-D800-4251-8A30-7763A89FEBCE}"/>
              </a:ext>
            </a:extLst>
          </p:cNvPr>
          <p:cNvGrpSpPr>
            <a:grpSpLocks/>
          </p:cNvGrpSpPr>
          <p:nvPr/>
        </p:nvGrpSpPr>
        <p:grpSpPr bwMode="auto">
          <a:xfrm>
            <a:off x="7292339" y="1760219"/>
            <a:ext cx="4366071" cy="3693827"/>
            <a:chOff x="1043" y="1594"/>
            <a:chExt cx="3687" cy="2557"/>
          </a:xfrm>
        </p:grpSpPr>
        <p:sp>
          <p:nvSpPr>
            <p:cNvPr id="42" name="AutoShape 63">
              <a:extLst>
                <a:ext uri="{FF2B5EF4-FFF2-40B4-BE49-F238E27FC236}">
                  <a16:creationId xmlns:a16="http://schemas.microsoft.com/office/drawing/2014/main" id="{85D79A7C-1284-4D9C-B58E-75690F25D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1602"/>
              <a:ext cx="3668" cy="516"/>
            </a:xfrm>
            <a:prstGeom prst="roundRect">
              <a:avLst>
                <a:gd name="adj" fmla="val 11046"/>
              </a:avLst>
            </a:prstGeom>
            <a:solidFill>
              <a:srgbClr val="FED0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66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 b="0"/>
            </a:p>
          </p:txBody>
        </p:sp>
        <p:sp>
          <p:nvSpPr>
            <p:cNvPr id="43" name="AutoShape 64">
              <a:extLst>
                <a:ext uri="{FF2B5EF4-FFF2-40B4-BE49-F238E27FC236}">
                  <a16:creationId xmlns:a16="http://schemas.microsoft.com/office/drawing/2014/main" id="{44F39C63-278F-4E82-9F32-40757509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594"/>
              <a:ext cx="3680" cy="2557"/>
            </a:xfrm>
            <a:prstGeom prst="roundRect">
              <a:avLst>
                <a:gd name="adj" fmla="val 4551"/>
              </a:avLst>
            </a:prstGeom>
            <a:noFill/>
            <a:ln w="38100" algn="ctr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 b="0"/>
            </a:p>
          </p:txBody>
        </p:sp>
        <p:sp>
          <p:nvSpPr>
            <p:cNvPr id="44" name="Line 65">
              <a:extLst>
                <a:ext uri="{FF2B5EF4-FFF2-40B4-BE49-F238E27FC236}">
                  <a16:creationId xmlns:a16="http://schemas.microsoft.com/office/drawing/2014/main" id="{37A2045E-9A72-408D-A5A2-889236F77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2114"/>
              <a:ext cx="36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45" name="Line 66">
              <a:extLst>
                <a:ext uri="{FF2B5EF4-FFF2-40B4-BE49-F238E27FC236}">
                  <a16:creationId xmlns:a16="http://schemas.microsoft.com/office/drawing/2014/main" id="{D2D2DC37-7671-48A0-A1BB-9692940A1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2450"/>
              <a:ext cx="36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46" name="Line 67">
              <a:extLst>
                <a:ext uri="{FF2B5EF4-FFF2-40B4-BE49-F238E27FC236}">
                  <a16:creationId xmlns:a16="http://schemas.microsoft.com/office/drawing/2014/main" id="{B0563B3E-2ED2-423A-B038-A7A7A4B2B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2786"/>
              <a:ext cx="36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47" name="Line 68">
              <a:extLst>
                <a:ext uri="{FF2B5EF4-FFF2-40B4-BE49-F238E27FC236}">
                  <a16:creationId xmlns:a16="http://schemas.microsoft.com/office/drawing/2014/main" id="{FA52F6E6-3BDE-494C-9855-56BFB7F30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3122"/>
              <a:ext cx="36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48" name="Line 69">
              <a:extLst>
                <a:ext uri="{FF2B5EF4-FFF2-40B4-BE49-F238E27FC236}">
                  <a16:creationId xmlns:a16="http://schemas.microsoft.com/office/drawing/2014/main" id="{338E5195-2AC1-42D8-BCCC-1C5A6CD17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3458"/>
              <a:ext cx="36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49" name="Line 70">
              <a:extLst>
                <a:ext uri="{FF2B5EF4-FFF2-40B4-BE49-F238E27FC236}">
                  <a16:creationId xmlns:a16="http://schemas.microsoft.com/office/drawing/2014/main" id="{19CD21C7-8894-4018-96DE-46C971F76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1594"/>
              <a:ext cx="0" cy="2557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50" name="Line 71">
              <a:extLst>
                <a:ext uri="{FF2B5EF4-FFF2-40B4-BE49-F238E27FC236}">
                  <a16:creationId xmlns:a16="http://schemas.microsoft.com/office/drawing/2014/main" id="{9FF5B6E3-0947-47DA-96E4-24C8DB58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1602"/>
              <a:ext cx="0" cy="2543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  <p:sp>
          <p:nvSpPr>
            <p:cNvPr id="51" name="Rectangle 72">
              <a:extLst>
                <a:ext uri="{FF2B5EF4-FFF2-40B4-BE49-F238E27FC236}">
                  <a16:creationId xmlns:a16="http://schemas.microsoft.com/office/drawing/2014/main" id="{026F121F-8487-445B-89AE-85A8EF08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473"/>
              <a:ext cx="447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b="0"/>
                <a:t>5</a:t>
              </a:r>
            </a:p>
          </p:txBody>
        </p:sp>
        <p:sp>
          <p:nvSpPr>
            <p:cNvPr id="52" name="Rectangle 73">
              <a:extLst>
                <a:ext uri="{FF2B5EF4-FFF2-40B4-BE49-F238E27FC236}">
                  <a16:creationId xmlns:a16="http://schemas.microsoft.com/office/drawing/2014/main" id="{DBED5771-E30C-40AF-A275-9B22C82E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138"/>
              <a:ext cx="447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b="0"/>
                <a:t>4</a:t>
              </a:r>
            </a:p>
          </p:txBody>
        </p:sp>
        <p:sp>
          <p:nvSpPr>
            <p:cNvPr id="53" name="Rectangle 74">
              <a:extLst>
                <a:ext uri="{FF2B5EF4-FFF2-40B4-BE49-F238E27FC236}">
                  <a16:creationId xmlns:a16="http://schemas.microsoft.com/office/drawing/2014/main" id="{8BCA0FEB-1DA8-487A-B361-BAE911601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803"/>
              <a:ext cx="447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b="0"/>
                <a:t>3</a:t>
              </a:r>
            </a:p>
          </p:txBody>
        </p:sp>
        <p:sp>
          <p:nvSpPr>
            <p:cNvPr id="54" name="Rectangle 75">
              <a:extLst>
                <a:ext uri="{FF2B5EF4-FFF2-40B4-BE49-F238E27FC236}">
                  <a16:creationId xmlns:a16="http://schemas.microsoft.com/office/drawing/2014/main" id="{D7791973-F2DC-4BF2-9895-D47AFC000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467"/>
              <a:ext cx="44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b="0"/>
                <a:t>2</a:t>
              </a:r>
            </a:p>
          </p:txBody>
        </p:sp>
        <p:sp>
          <p:nvSpPr>
            <p:cNvPr id="56" name="Rectangle 77">
              <a:extLst>
                <a:ext uri="{FF2B5EF4-FFF2-40B4-BE49-F238E27FC236}">
                  <a16:creationId xmlns:a16="http://schemas.microsoft.com/office/drawing/2014/main" id="{F1BB95A9-F420-4EF2-9D44-F6112635F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1677"/>
              <a:ext cx="728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sz="1800" dirty="0"/>
                <a:t>Name</a:t>
              </a:r>
            </a:p>
          </p:txBody>
        </p:sp>
        <p:sp>
          <p:nvSpPr>
            <p:cNvPr id="57" name="Rectangle 78">
              <a:extLst>
                <a:ext uri="{FF2B5EF4-FFF2-40B4-BE49-F238E27FC236}">
                  <a16:creationId xmlns:a16="http://schemas.microsoft.com/office/drawing/2014/main" id="{95A9E3B8-98B5-4FA6-A084-DA09606B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1677"/>
              <a:ext cx="1375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dirty="0"/>
                <a:t>No. of</a:t>
              </a:r>
              <a:br>
                <a:rPr lang="en-GB" altLang="en-US" sz="1400" dirty="0"/>
              </a:br>
              <a:r>
                <a:rPr lang="en-GB" altLang="en-US" sz="1400" dirty="0"/>
                <a:t>carbon atoms</a:t>
              </a:r>
            </a:p>
          </p:txBody>
        </p:sp>
        <p:sp>
          <p:nvSpPr>
            <p:cNvPr id="58" name="Rectangle 79">
              <a:extLst>
                <a:ext uri="{FF2B5EF4-FFF2-40B4-BE49-F238E27FC236}">
                  <a16:creationId xmlns:a16="http://schemas.microsoft.com/office/drawing/2014/main" id="{3910EACC-9E86-4648-B60A-72C4CE1C3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1677"/>
              <a:ext cx="1087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sz="1600" dirty="0"/>
                <a:t>Molecular</a:t>
              </a:r>
              <a:br>
                <a:rPr lang="en-GB" altLang="en-US" sz="1600" dirty="0"/>
              </a:br>
              <a:r>
                <a:rPr lang="en-GB" altLang="en-US" sz="1600" dirty="0"/>
                <a:t>formula</a:t>
              </a:r>
            </a:p>
          </p:txBody>
        </p:sp>
        <p:sp>
          <p:nvSpPr>
            <p:cNvPr id="59" name="Rectangle 86">
              <a:extLst>
                <a:ext uri="{FF2B5EF4-FFF2-40B4-BE49-F238E27FC236}">
                  <a16:creationId xmlns:a16="http://schemas.microsoft.com/office/drawing/2014/main" id="{DD4563F9-03C3-4028-9EC0-F4DBFB91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807"/>
              <a:ext cx="447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rgbClr val="01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b="0"/>
                <a:t>6</a:t>
              </a:r>
            </a:p>
          </p:txBody>
        </p:sp>
        <p:sp>
          <p:nvSpPr>
            <p:cNvPr id="60" name="Line 88">
              <a:extLst>
                <a:ext uri="{FF2B5EF4-FFF2-40B4-BE49-F238E27FC236}">
                  <a16:creationId xmlns:a16="http://schemas.microsoft.com/office/drawing/2014/main" id="{C719F136-1596-43E1-B015-2C3E41300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" y="3792"/>
              <a:ext cx="36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9123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05D6E-F11B-4691-BD54-0D83C288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2076271"/>
            <a:ext cx="3474720" cy="2705457"/>
          </a:xfrm>
          <a:prstGeom prst="rect">
            <a:avLst/>
          </a:prstGeom>
        </p:spPr>
      </p:pic>
      <p:sp>
        <p:nvSpPr>
          <p:cNvPr id="38" name="Rectangle 61">
            <a:extLst>
              <a:ext uri="{FF2B5EF4-FFF2-40B4-BE49-F238E27FC236}">
                <a16:creationId xmlns:a16="http://schemas.microsoft.com/office/drawing/2014/main" id="{12A5B82A-ED0E-4247-BDDB-D6E6013B8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202" y="2537411"/>
            <a:ext cx="1032605" cy="48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GB" altLang="en-US" sz="18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E0465-6A3C-4A2F-BC1F-689B6E5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AU" dirty="0"/>
              <a:t>Alkynes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1AF7-DA0B-411D-8318-F95AE5D9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en-GB" altLang="en-US" sz="3200" dirty="0"/>
              <a:t>General formula</a:t>
            </a:r>
          </a:p>
          <a:p>
            <a:pPr lvl="1"/>
            <a:r>
              <a:rPr lang="en-GB" altLang="en-US" sz="2800" dirty="0"/>
              <a:t> C</a:t>
            </a:r>
            <a:r>
              <a:rPr lang="en-GB" altLang="en-US" sz="2800" i="1" baseline="-25000" dirty="0"/>
              <a:t>n</a:t>
            </a:r>
            <a:r>
              <a:rPr lang="en-GB" altLang="en-US" sz="2800" dirty="0"/>
              <a:t>H</a:t>
            </a:r>
            <a:r>
              <a:rPr lang="en-GB" altLang="en-US" sz="2800" baseline="-25000" dirty="0"/>
              <a:t>2</a:t>
            </a:r>
            <a:r>
              <a:rPr lang="en-GB" altLang="en-US" sz="2800" i="1" baseline="-25000" dirty="0"/>
              <a:t>n-2</a:t>
            </a:r>
            <a:endParaRPr lang="en-GB" altLang="en-US" sz="2800" dirty="0"/>
          </a:p>
          <a:p>
            <a:pPr lvl="1"/>
            <a:r>
              <a:rPr lang="en-GB" altLang="en-US" sz="2800" dirty="0"/>
              <a:t>Names ending –</a:t>
            </a:r>
            <a:r>
              <a:rPr lang="en-GB" altLang="en-US" sz="2800" dirty="0" err="1"/>
              <a:t>y</a:t>
            </a:r>
            <a:r>
              <a:rPr lang="en-GB" altLang="en-US" sz="2800" i="1" dirty="0" err="1"/>
              <a:t>ne</a:t>
            </a:r>
            <a:r>
              <a:rPr lang="en-GB" altLang="en-US" sz="2800" dirty="0"/>
              <a:t>.</a:t>
            </a:r>
          </a:p>
          <a:p>
            <a:pPr lvl="1"/>
            <a:r>
              <a:rPr lang="en-GB" altLang="en-US" sz="2800" dirty="0"/>
              <a:t>Contain at least one  carbon–carbon triple bond</a:t>
            </a:r>
          </a:p>
          <a:p>
            <a:pPr lvl="1"/>
            <a:r>
              <a:rPr lang="en-GB" altLang="en-US" sz="2800" dirty="0"/>
              <a:t>Are unsaturated.</a:t>
            </a:r>
          </a:p>
          <a:p>
            <a:pPr>
              <a:defRPr/>
            </a:pP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5237</TotalTime>
  <Words>1085</Words>
  <Application>Microsoft Office PowerPoint</Application>
  <PresentationFormat>Widescreen</PresentationFormat>
  <Paragraphs>300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Corbel</vt:lpstr>
      <vt:lpstr>Royal Society of Chemistry</vt:lpstr>
      <vt:lpstr>Wingdings</vt:lpstr>
      <vt:lpstr>Wingdings 2</vt:lpstr>
      <vt:lpstr>Frame</vt:lpstr>
      <vt:lpstr>Organic Chemistry</vt:lpstr>
      <vt:lpstr>Organic Chemistry</vt:lpstr>
      <vt:lpstr>Bonding of Carbon</vt:lpstr>
      <vt:lpstr>Structural Formula</vt:lpstr>
      <vt:lpstr>Alkanes</vt:lpstr>
      <vt:lpstr>Cycloalkanes</vt:lpstr>
      <vt:lpstr>Cycloalkanes</vt:lpstr>
      <vt:lpstr>Alkenes</vt:lpstr>
      <vt:lpstr>Alkynes *</vt:lpstr>
      <vt:lpstr>Isomerism</vt:lpstr>
      <vt:lpstr>Isomers of  C6H14</vt:lpstr>
      <vt:lpstr>Isomers of  C5H11Cl</vt:lpstr>
      <vt:lpstr>Isomers of  C6H12</vt:lpstr>
      <vt:lpstr>Isomers of  Alkenes</vt:lpstr>
      <vt:lpstr>Isomers of  C6H12</vt:lpstr>
      <vt:lpstr>Isomers of  C6H12</vt:lpstr>
      <vt:lpstr>Isomer Problem </vt:lpstr>
      <vt:lpstr>Isomer problem </vt:lpstr>
      <vt:lpstr>Isomer Problem </vt:lpstr>
      <vt:lpstr>Isomer Problem C4H7Cl </vt:lpstr>
      <vt:lpstr>Benzene</vt:lpstr>
      <vt:lpstr>Benzene</vt:lpstr>
      <vt:lpstr>IUPAC Nomenclature</vt:lpstr>
      <vt:lpstr>Objectives</vt:lpstr>
      <vt:lpstr>IUPAC Nomenclature</vt:lpstr>
      <vt:lpstr>Alkanes and Cycloalkanes</vt:lpstr>
      <vt:lpstr>Cycloalkanes</vt:lpstr>
      <vt:lpstr>Halogen Substituents</vt:lpstr>
      <vt:lpstr>Alkyl substituents</vt:lpstr>
      <vt:lpstr>Naming Alkanes and cycloalkanes</vt:lpstr>
      <vt:lpstr>Alkenes</vt:lpstr>
      <vt:lpstr>Naming Alkenes and cycloalkenes</vt:lpstr>
      <vt:lpstr>Naming Benzenes</vt:lpstr>
      <vt:lpstr>Naming Benzenes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Substances</dc:title>
  <dc:creator>Chris Rapley</dc:creator>
  <cp:lastModifiedBy>REID Brodie [Perth Modern School]</cp:lastModifiedBy>
  <cp:revision>48</cp:revision>
  <dcterms:created xsi:type="dcterms:W3CDTF">2017-01-29T12:33:35Z</dcterms:created>
  <dcterms:modified xsi:type="dcterms:W3CDTF">2020-08-14T04:38:32Z</dcterms:modified>
</cp:coreProperties>
</file>