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57" r:id="rId2"/>
    <p:sldId id="356" r:id="rId3"/>
    <p:sldId id="360" r:id="rId4"/>
    <p:sldId id="359" r:id="rId5"/>
    <p:sldId id="358" r:id="rId6"/>
    <p:sldId id="362" r:id="rId7"/>
    <p:sldId id="361" r:id="rId8"/>
    <p:sldId id="363" r:id="rId9"/>
    <p:sldId id="3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8D669-BBB4-4663-9DD5-2E289CFF3B9A}" v="4156" dt="2018-06-04T05:58:1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Rapley" userId="24d5c3d72d530f72" providerId="LiveId" clId="{8B5C46B6-E6A7-499C-988A-A9D1E63367B6}"/>
    <pc:docChg chg="undo custSel addSld delSld modSld sldOrd">
      <pc:chgData name="Chris Rapley" userId="24d5c3d72d530f72" providerId="LiveId" clId="{8B5C46B6-E6A7-499C-988A-A9D1E63367B6}" dt="2018-06-04T05:58:11.793" v="4153" actId="2696"/>
      <pc:docMkLst>
        <pc:docMk/>
      </pc:docMkLst>
      <pc:sldChg chg="modSp add del">
        <pc:chgData name="Chris Rapley" userId="24d5c3d72d530f72" providerId="LiveId" clId="{8B5C46B6-E6A7-499C-988A-A9D1E63367B6}" dt="2018-06-04T05:57:52.507" v="4152" actId="6549"/>
        <pc:sldMkLst>
          <pc:docMk/>
          <pc:sldMk cId="1414655995" sldId="256"/>
        </pc:sldMkLst>
        <pc:spChg chg="mod">
          <ac:chgData name="Chris Rapley" userId="24d5c3d72d530f72" providerId="LiveId" clId="{8B5C46B6-E6A7-499C-988A-A9D1E63367B6}" dt="2018-05-31T23:22:00.727" v="20" actId="20577"/>
          <ac:spMkLst>
            <pc:docMk/>
            <pc:sldMk cId="1414655995" sldId="256"/>
            <ac:spMk id="2" creationId="{00000000-0000-0000-0000-000000000000}"/>
          </ac:spMkLst>
        </pc:spChg>
        <pc:spChg chg="mod">
          <ac:chgData name="Chris Rapley" userId="24d5c3d72d530f72" providerId="LiveId" clId="{8B5C46B6-E6A7-499C-988A-A9D1E63367B6}" dt="2018-06-04T05:57:52.507" v="4152" actId="6549"/>
          <ac:spMkLst>
            <pc:docMk/>
            <pc:sldMk cId="1414655995" sldId="256"/>
            <ac:spMk id="3" creationId="{00000000-0000-0000-0000-000000000000}"/>
          </ac:spMkLst>
        </pc:spChg>
      </pc:sldChg>
      <pc:sldChg chg="addSp delSp modSp add del mod setBg modAnim">
        <pc:chgData name="Chris Rapley" userId="24d5c3d72d530f72" providerId="LiveId" clId="{8B5C46B6-E6A7-499C-988A-A9D1E63367B6}" dt="2018-05-31T23:25:38.451" v="229" actId="6549"/>
        <pc:sldMkLst>
          <pc:docMk/>
          <pc:sldMk cId="3550914432" sldId="298"/>
        </pc:sldMkLst>
        <pc:spChg chg="mod">
          <ac:chgData name="Chris Rapley" userId="24d5c3d72d530f72" providerId="LiveId" clId="{8B5C46B6-E6A7-499C-988A-A9D1E63367B6}" dt="2018-05-31T23:23:55.701" v="116" actId="26606"/>
          <ac:spMkLst>
            <pc:docMk/>
            <pc:sldMk cId="3550914432" sldId="29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25:38.451" v="229" actId="6549"/>
          <ac:spMkLst>
            <pc:docMk/>
            <pc:sldMk cId="3550914432" sldId="298"/>
            <ac:spMk id="3" creationId="{970E1AF7-DA0B-411D-8318-F95AE5D9B153}"/>
          </ac:spMkLst>
        </pc:spChg>
        <pc:spChg chg="add del">
          <ac:chgData name="Chris Rapley" userId="24d5c3d72d530f72" providerId="LiveId" clId="{8B5C46B6-E6A7-499C-988A-A9D1E63367B6}" dt="2018-05-31T23:22:53.136" v="64" actId="6549"/>
          <ac:spMkLst>
            <pc:docMk/>
            <pc:sldMk cId="3550914432" sldId="298"/>
            <ac:spMk id="4" creationId="{CF3A66D6-55F9-4115-885B-A2112A19ECD4}"/>
          </ac:spMkLst>
        </pc:spChg>
        <pc:picChg chg="add mod ord">
          <ac:chgData name="Chris Rapley" userId="24d5c3d72d530f72" providerId="LiveId" clId="{8B5C46B6-E6A7-499C-988A-A9D1E63367B6}" dt="2018-05-31T23:24:06.791" v="117" actId="27614"/>
          <ac:picMkLst>
            <pc:docMk/>
            <pc:sldMk cId="3550914432" sldId="298"/>
            <ac:picMk id="5" creationId="{34A7CBE7-209D-474B-B5FA-479AC43E7BA7}"/>
          </ac:picMkLst>
        </pc:picChg>
      </pc:sldChg>
      <pc:sldChg chg="add del">
        <pc:chgData name="Chris Rapley" userId="24d5c3d72d530f72" providerId="LiveId" clId="{8B5C46B6-E6A7-499C-988A-A9D1E63367B6}" dt="2018-06-04T05:22:31.020" v="2982" actId="2696"/>
        <pc:sldMkLst>
          <pc:docMk/>
          <pc:sldMk cId="1150176858" sldId="309"/>
        </pc:sldMkLst>
      </pc:sldChg>
      <pc:sldChg chg="add del">
        <pc:chgData name="Chris Rapley" userId="24d5c3d72d530f72" providerId="LiveId" clId="{8B5C46B6-E6A7-499C-988A-A9D1E63367B6}" dt="2018-06-04T05:58:11.793" v="4153" actId="2696"/>
        <pc:sldMkLst>
          <pc:docMk/>
          <pc:sldMk cId="3126470675" sldId="313"/>
        </pc:sldMkLst>
      </pc:sldChg>
      <pc:sldChg chg="modSp add ord">
        <pc:chgData name="Chris Rapley" userId="24d5c3d72d530f72" providerId="LiveId" clId="{8B5C46B6-E6A7-499C-988A-A9D1E63367B6}" dt="2018-05-31T23:23:20.985" v="92" actId="20577"/>
        <pc:sldMkLst>
          <pc:docMk/>
          <pc:sldMk cId="4227245596" sldId="314"/>
        </pc:sldMkLst>
        <pc:spChg chg="mod">
          <ac:chgData name="Chris Rapley" userId="24d5c3d72d530f72" providerId="LiveId" clId="{8B5C46B6-E6A7-499C-988A-A9D1E63367B6}" dt="2018-05-31T23:23:07.228" v="91" actId="20577"/>
          <ac:spMkLst>
            <pc:docMk/>
            <pc:sldMk cId="4227245596" sldId="314"/>
            <ac:spMk id="2" creationId="{B80E0465-6A3C-4A2F-BC1F-689B6E568E54}"/>
          </ac:spMkLst>
        </pc:spChg>
      </pc:sldChg>
      <pc:sldChg chg="addSp delSp modSp add modAnim">
        <pc:chgData name="Chris Rapley" userId="24d5c3d72d530f72" providerId="LiveId" clId="{8B5C46B6-E6A7-499C-988A-A9D1E63367B6}" dt="2018-06-04T03:00:15.041" v="2367" actId="313"/>
        <pc:sldMkLst>
          <pc:docMk/>
          <pc:sldMk cId="1142233387" sldId="315"/>
        </pc:sldMkLst>
        <pc:spChg chg="mod">
          <ac:chgData name="Chris Rapley" userId="24d5c3d72d530f72" providerId="LiveId" clId="{8B5C46B6-E6A7-499C-988A-A9D1E63367B6}" dt="2018-06-04T02:58:52.902" v="2324" actId="20577"/>
          <ac:spMkLst>
            <pc:docMk/>
            <pc:sldMk cId="1142233387" sldId="315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3:00:15.041" v="2367" actId="313"/>
          <ac:spMkLst>
            <pc:docMk/>
            <pc:sldMk cId="1142233387" sldId="315"/>
            <ac:spMk id="3" creationId="{970E1AF7-DA0B-411D-8318-F95AE5D9B153}"/>
          </ac:spMkLst>
        </pc:spChg>
        <pc:spChg chg="add del">
          <ac:chgData name="Chris Rapley" userId="24d5c3d72d530f72" providerId="LiveId" clId="{8B5C46B6-E6A7-499C-988A-A9D1E63367B6}" dt="2018-06-04T02:54:26.230" v="2005" actId="313"/>
          <ac:spMkLst>
            <pc:docMk/>
            <pc:sldMk cId="1142233387" sldId="315"/>
            <ac:spMk id="6" creationId="{AD0CBD3A-20C5-4E1F-B049-B3BA1BF1B489}"/>
          </ac:spMkLst>
        </pc:spChg>
        <pc:spChg chg="add del">
          <ac:chgData name="Chris Rapley" userId="24d5c3d72d530f72" providerId="LiveId" clId="{8B5C46B6-E6A7-499C-988A-A9D1E63367B6}" dt="2018-06-04T02:54:26.230" v="2005" actId="313"/>
          <ac:spMkLst>
            <pc:docMk/>
            <pc:sldMk cId="1142233387" sldId="315"/>
            <ac:spMk id="7" creationId="{4821AA6C-0260-4683-BF13-BA7CE8231BB8}"/>
          </ac:spMkLst>
        </pc:spChg>
        <pc:spChg chg="add mod">
          <ac:chgData name="Chris Rapley" userId="24d5c3d72d530f72" providerId="LiveId" clId="{8B5C46B6-E6A7-499C-988A-A9D1E63367B6}" dt="2018-06-04T02:54:36.048" v="2007" actId="164"/>
          <ac:spMkLst>
            <pc:docMk/>
            <pc:sldMk cId="1142233387" sldId="315"/>
            <ac:spMk id="10" creationId="{797A17E7-768D-4683-8521-14D17DF137E4}"/>
          </ac:spMkLst>
        </pc:spChg>
        <pc:spChg chg="add mod">
          <ac:chgData name="Chris Rapley" userId="24d5c3d72d530f72" providerId="LiveId" clId="{8B5C46B6-E6A7-499C-988A-A9D1E63367B6}" dt="2018-06-04T02:54:36.048" v="2007" actId="164"/>
          <ac:spMkLst>
            <pc:docMk/>
            <pc:sldMk cId="1142233387" sldId="315"/>
            <ac:spMk id="11" creationId="{C650D74D-E32E-443E-BE46-8E2ACACCD1EE}"/>
          </ac:spMkLst>
        </pc:spChg>
        <pc:grpChg chg="add del mod">
          <ac:chgData name="Chris Rapley" userId="24d5c3d72d530f72" providerId="LiveId" clId="{8B5C46B6-E6A7-499C-988A-A9D1E63367B6}" dt="2018-06-04T02:58:59.582" v="2325" actId="478"/>
          <ac:grpSpMkLst>
            <pc:docMk/>
            <pc:sldMk cId="1142233387" sldId="315"/>
            <ac:grpSpMk id="12" creationId="{A9AF09C4-F128-494E-BBE8-3769220D9624}"/>
          </ac:grpSpMkLst>
        </pc:grpChg>
        <pc:picChg chg="add del">
          <ac:chgData name="Chris Rapley" userId="24d5c3d72d530f72" providerId="LiveId" clId="{8B5C46B6-E6A7-499C-988A-A9D1E63367B6}" dt="2018-06-04T02:54:26.230" v="2005" actId="313"/>
          <ac:picMkLst>
            <pc:docMk/>
            <pc:sldMk cId="1142233387" sldId="315"/>
            <ac:picMk id="4" creationId="{95E924F4-A384-4CCC-9B0F-F05CBD5444AA}"/>
          </ac:picMkLst>
        </pc:picChg>
        <pc:picChg chg="add del">
          <ac:chgData name="Chris Rapley" userId="24d5c3d72d530f72" providerId="LiveId" clId="{8B5C46B6-E6A7-499C-988A-A9D1E63367B6}" dt="2018-06-04T02:54:26.230" v="2005" actId="313"/>
          <ac:picMkLst>
            <pc:docMk/>
            <pc:sldMk cId="1142233387" sldId="315"/>
            <ac:picMk id="5" creationId="{9FBA0B5A-D474-4365-A783-46BD2F5E56E5}"/>
          </ac:picMkLst>
        </pc:picChg>
        <pc:picChg chg="add mod">
          <ac:chgData name="Chris Rapley" userId="24d5c3d72d530f72" providerId="LiveId" clId="{8B5C46B6-E6A7-499C-988A-A9D1E63367B6}" dt="2018-06-04T02:54:36.048" v="2007" actId="164"/>
          <ac:picMkLst>
            <pc:docMk/>
            <pc:sldMk cId="1142233387" sldId="315"/>
            <ac:picMk id="8" creationId="{4B228DFF-BF57-4DB6-9B80-230C6501DB0E}"/>
          </ac:picMkLst>
        </pc:picChg>
        <pc:picChg chg="add mod">
          <ac:chgData name="Chris Rapley" userId="24d5c3d72d530f72" providerId="LiveId" clId="{8B5C46B6-E6A7-499C-988A-A9D1E63367B6}" dt="2018-06-04T02:54:36.048" v="2007" actId="164"/>
          <ac:picMkLst>
            <pc:docMk/>
            <pc:sldMk cId="1142233387" sldId="315"/>
            <ac:picMk id="9" creationId="{D4318839-86A1-4629-91CF-3A004FD37E51}"/>
          </ac:picMkLst>
        </pc:picChg>
      </pc:sldChg>
      <pc:sldChg chg="addSp delSp modSp add mod setBg delAnim modAnim">
        <pc:chgData name="Chris Rapley" userId="24d5c3d72d530f72" providerId="LiveId" clId="{8B5C46B6-E6A7-499C-988A-A9D1E63367B6}" dt="2018-05-31T23:29:36.561" v="375" actId="6549"/>
        <pc:sldMkLst>
          <pc:docMk/>
          <pc:sldMk cId="246667501" sldId="316"/>
        </pc:sldMkLst>
        <pc:spChg chg="mod">
          <ac:chgData name="Chris Rapley" userId="24d5c3d72d530f72" providerId="LiveId" clId="{8B5C46B6-E6A7-499C-988A-A9D1E63367B6}" dt="2018-05-31T23:26:24.571" v="248" actId="20577"/>
          <ac:spMkLst>
            <pc:docMk/>
            <pc:sldMk cId="246667501" sldId="316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29:36.561" v="375" actId="6549"/>
          <ac:spMkLst>
            <pc:docMk/>
            <pc:sldMk cId="246667501" sldId="316"/>
            <ac:spMk id="3" creationId="{970E1AF7-DA0B-411D-8318-F95AE5D9B153}"/>
          </ac:spMkLst>
        </pc:spChg>
        <pc:picChg chg="del">
          <ac:chgData name="Chris Rapley" userId="24d5c3d72d530f72" providerId="LiveId" clId="{8B5C46B6-E6A7-499C-988A-A9D1E63367B6}" dt="2018-05-31T23:27:04.175" v="251" actId="478"/>
          <ac:picMkLst>
            <pc:docMk/>
            <pc:sldMk cId="246667501" sldId="316"/>
            <ac:picMk id="5" creationId="{34A7CBE7-209D-474B-B5FA-479AC43E7BA7}"/>
          </ac:picMkLst>
        </pc:picChg>
        <pc:picChg chg="add mod ord">
          <ac:chgData name="Chris Rapley" userId="24d5c3d72d530f72" providerId="LiveId" clId="{8B5C46B6-E6A7-499C-988A-A9D1E63367B6}" dt="2018-05-31T23:27:20.932" v="255" actId="26606"/>
          <ac:picMkLst>
            <pc:docMk/>
            <pc:sldMk cId="246667501" sldId="316"/>
            <ac:picMk id="6" creationId="{80DDEF98-A75B-4AA7-96A9-B45E68EF3C27}"/>
          </ac:picMkLst>
        </pc:picChg>
        <pc:picChg chg="add mod ord">
          <ac:chgData name="Chris Rapley" userId="24d5c3d72d530f72" providerId="LiveId" clId="{8B5C46B6-E6A7-499C-988A-A9D1E63367B6}" dt="2018-05-31T23:27:20.932" v="255" actId="26606"/>
          <ac:picMkLst>
            <pc:docMk/>
            <pc:sldMk cId="246667501" sldId="316"/>
            <ac:picMk id="7" creationId="{1453EB7C-0542-4721-B650-4EB2CF356B1D}"/>
          </ac:picMkLst>
        </pc:picChg>
      </pc:sldChg>
      <pc:sldChg chg="addSp delSp modSp add setBg delAnim modAnim">
        <pc:chgData name="Chris Rapley" userId="24d5c3d72d530f72" providerId="LiveId" clId="{8B5C46B6-E6A7-499C-988A-A9D1E63367B6}" dt="2018-06-04T02:01:14.014" v="1404" actId="20577"/>
        <pc:sldMkLst>
          <pc:docMk/>
          <pc:sldMk cId="2755203532" sldId="317"/>
        </pc:sldMkLst>
        <pc:spChg chg="mod">
          <ac:chgData name="Chris Rapley" userId="24d5c3d72d530f72" providerId="LiveId" clId="{8B5C46B6-E6A7-499C-988A-A9D1E63367B6}" dt="2018-05-31T23:30:29.197" v="403" actId="20577"/>
          <ac:spMkLst>
            <pc:docMk/>
            <pc:sldMk cId="2755203532" sldId="317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2:01:14.014" v="1404" actId="20577"/>
          <ac:spMkLst>
            <pc:docMk/>
            <pc:sldMk cId="2755203532" sldId="317"/>
            <ac:spMk id="3" creationId="{970E1AF7-DA0B-411D-8318-F95AE5D9B153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29" creationId="{2D5667CB-FA4C-42B1-86FD-6F94D4814F12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0" creationId="{A1CC0534-E1E6-41C2-B8AA-6B92C9FBB8BC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1" creationId="{414A014E-7890-4DC9-8DBC-06E49CBC59FC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2" creationId="{6071C0F6-BE45-40BF-88E4-3EE38EB11A51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3" creationId="{6ACF46F0-A1EA-462F-AC37-07944BAE32C9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4" creationId="{CE7A0B52-D1B6-4519-A272-E4AB0267DFAA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5" creationId="{FCF811FE-162A-46B9-8CAE-EAD6E03C88B2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6" creationId="{4904B28E-989C-4332-82A7-C12FCF343A83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7" creationId="{B12C1232-AE7E-4DC2-BBB3-DA7B985AF66C}"/>
          </ac:spMkLst>
        </pc:spChg>
        <pc:spChg chg="mod topLvl">
          <ac:chgData name="Chris Rapley" userId="24d5c3d72d530f72" providerId="LiveId" clId="{8B5C46B6-E6A7-499C-988A-A9D1E63367B6}" dt="2018-05-31T23:34:29.644" v="442" actId="404"/>
          <ac:spMkLst>
            <pc:docMk/>
            <pc:sldMk cId="2755203532" sldId="317"/>
            <ac:spMk id="38" creationId="{12A5B82A-ED0E-4247-BDDB-D6E6013B88C4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9" creationId="{4A8A1545-FB54-486F-BEFF-460FB014BB2F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40" creationId="{762F1C6B-F9EA-4CB3-83A5-98A4ED439042}"/>
          </ac:spMkLst>
        </pc:spChg>
        <pc:spChg chg="mod">
          <ac:chgData name="Chris Rapley" userId="24d5c3d72d530f72" providerId="LiveId" clId="{8B5C46B6-E6A7-499C-988A-A9D1E63367B6}" dt="2018-05-31T23:34:04.392" v="439" actId="404"/>
          <ac:spMkLst>
            <pc:docMk/>
            <pc:sldMk cId="2755203532" sldId="317"/>
            <ac:spMk id="56" creationId="{F1BB95A9-F420-4EF2-9D44-F6112635F33D}"/>
          </ac:spMkLst>
        </pc:spChg>
        <pc:spChg chg="mod">
          <ac:chgData name="Chris Rapley" userId="24d5c3d72d530f72" providerId="LiveId" clId="{8B5C46B6-E6A7-499C-988A-A9D1E63367B6}" dt="2018-05-31T23:33:54.503" v="437" actId="404"/>
          <ac:spMkLst>
            <pc:docMk/>
            <pc:sldMk cId="2755203532" sldId="317"/>
            <ac:spMk id="57" creationId="{95A9E3B8-98B5-4FA6-A084-DA09606BF2B8}"/>
          </ac:spMkLst>
        </pc:spChg>
        <pc:spChg chg="mod">
          <ac:chgData name="Chris Rapley" userId="24d5c3d72d530f72" providerId="LiveId" clId="{8B5C46B6-E6A7-499C-988A-A9D1E63367B6}" dt="2018-05-31T23:33:59.344" v="438" actId="404"/>
          <ac:spMkLst>
            <pc:docMk/>
            <pc:sldMk cId="2755203532" sldId="317"/>
            <ac:spMk id="58" creationId="{3910EACC-9E86-4648-B60A-72C4CE1C358E}"/>
          </ac:spMkLst>
        </pc:spChg>
        <pc:grpChg chg="add del mod">
          <ac:chgData name="Chris Rapley" userId="24d5c3d72d530f72" providerId="LiveId" clId="{8B5C46B6-E6A7-499C-988A-A9D1E63367B6}" dt="2018-05-31T23:31:26.752" v="411" actId="20577"/>
          <ac:grpSpMkLst>
            <pc:docMk/>
            <pc:sldMk cId="2755203532" sldId="317"/>
            <ac:grpSpMk id="8" creationId="{34EA131F-B2DC-4840-B1F8-14251763A7AA}"/>
          </ac:grpSpMkLst>
        </pc:grpChg>
        <pc:grpChg chg="add del mod">
          <ac:chgData name="Chris Rapley" userId="24d5c3d72d530f72" providerId="LiveId" clId="{8B5C46B6-E6A7-499C-988A-A9D1E63367B6}" dt="2018-05-31T23:34:21.617" v="441" actId="165"/>
          <ac:grpSpMkLst>
            <pc:docMk/>
            <pc:sldMk cId="2755203532" sldId="317"/>
            <ac:grpSpMk id="28" creationId="{728878D4-ADA7-4D24-879B-4218A5DAD49A}"/>
          </ac:grpSpMkLst>
        </pc:grpChg>
        <pc:grpChg chg="mod topLvl">
          <ac:chgData name="Chris Rapley" userId="24d5c3d72d530f72" providerId="LiveId" clId="{8B5C46B6-E6A7-499C-988A-A9D1E63367B6}" dt="2018-05-31T23:34:21.617" v="441" actId="165"/>
          <ac:grpSpMkLst>
            <pc:docMk/>
            <pc:sldMk cId="2755203532" sldId="317"/>
            <ac:grpSpMk id="41" creationId="{E164329D-D800-4251-8A30-7763A89FEBCE}"/>
          </ac:grpSpMkLst>
        </pc:grpChg>
        <pc:picChg chg="del">
          <ac:chgData name="Chris Rapley" userId="24d5c3d72d530f72" providerId="LiveId" clId="{8B5C46B6-E6A7-499C-988A-A9D1E63367B6}" dt="2018-05-31T23:30:58.202" v="406" actId="478"/>
          <ac:picMkLst>
            <pc:docMk/>
            <pc:sldMk cId="2755203532" sldId="317"/>
            <ac:picMk id="6" creationId="{80DDEF98-A75B-4AA7-96A9-B45E68EF3C27}"/>
          </ac:picMkLst>
        </pc:picChg>
        <pc:picChg chg="del">
          <ac:chgData name="Chris Rapley" userId="24d5c3d72d530f72" providerId="LiveId" clId="{8B5C46B6-E6A7-499C-988A-A9D1E63367B6}" dt="2018-05-31T23:30:58.906" v="407" actId="478"/>
          <ac:picMkLst>
            <pc:docMk/>
            <pc:sldMk cId="2755203532" sldId="317"/>
            <ac:picMk id="7" creationId="{1453EB7C-0542-4721-B650-4EB2CF356B1D}"/>
          </ac:picMkLst>
        </pc:picChg>
      </pc:sldChg>
      <pc:sldChg chg="addSp delSp modSp add">
        <pc:chgData name="Chris Rapley" userId="24d5c3d72d530f72" providerId="LiveId" clId="{8B5C46B6-E6A7-499C-988A-A9D1E63367B6}" dt="2018-05-31T23:49:57.144" v="931" actId="20577"/>
        <pc:sldMkLst>
          <pc:docMk/>
          <pc:sldMk cId="232018414" sldId="318"/>
        </pc:sldMkLst>
        <pc:spChg chg="mod">
          <ac:chgData name="Chris Rapley" userId="24d5c3d72d530f72" providerId="LiveId" clId="{8B5C46B6-E6A7-499C-988A-A9D1E63367B6}" dt="2018-05-31T23:49:57.144" v="931" actId="20577"/>
          <ac:spMkLst>
            <pc:docMk/>
            <pc:sldMk cId="232018414" sldId="31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49:33.275" v="917" actId="313"/>
          <ac:spMkLst>
            <pc:docMk/>
            <pc:sldMk cId="232018414" sldId="318"/>
            <ac:spMk id="3" creationId="{970E1AF7-DA0B-411D-8318-F95AE5D9B153}"/>
          </ac:spMkLst>
        </pc:spChg>
        <pc:grpChg chg="del">
          <ac:chgData name="Chris Rapley" userId="24d5c3d72d530f72" providerId="LiveId" clId="{8B5C46B6-E6A7-499C-988A-A9D1E63367B6}" dt="2018-05-31T23:45:14.828" v="674" actId="478"/>
          <ac:grpSpMkLst>
            <pc:docMk/>
            <pc:sldMk cId="232018414" sldId="318"/>
            <ac:grpSpMk id="28" creationId="{728878D4-ADA7-4D24-879B-4218A5DAD49A}"/>
          </ac:grpSpMkLst>
        </pc:grpChg>
        <pc:picChg chg="add mod">
          <ac:chgData name="Chris Rapley" userId="24d5c3d72d530f72" providerId="LiveId" clId="{8B5C46B6-E6A7-499C-988A-A9D1E63367B6}" dt="2018-05-31T23:45:31.720" v="676" actId="14100"/>
          <ac:picMkLst>
            <pc:docMk/>
            <pc:sldMk cId="232018414" sldId="318"/>
            <ac:picMk id="5" creationId="{31F4CFE4-B918-4D8B-B0B3-2C7556D381C7}"/>
          </ac:picMkLst>
        </pc:picChg>
        <pc:picChg chg="add del mod">
          <ac:chgData name="Chris Rapley" userId="24d5c3d72d530f72" providerId="LiveId" clId="{8B5C46B6-E6A7-499C-988A-A9D1E63367B6}" dt="2018-05-31T23:46:19.908" v="681" actId="478"/>
          <ac:picMkLst>
            <pc:docMk/>
            <pc:sldMk cId="232018414" sldId="318"/>
            <ac:picMk id="7" creationId="{325F7AFC-F6FF-4783-B986-CA84F4616FA1}"/>
          </ac:picMkLst>
        </pc:picChg>
      </pc:sldChg>
      <pc:sldChg chg="addSp delSp modSp add">
        <pc:chgData name="Chris Rapley" userId="24d5c3d72d530f72" providerId="LiveId" clId="{8B5C46B6-E6A7-499C-988A-A9D1E63367B6}" dt="2018-05-31T23:40:55.513" v="609" actId="6549"/>
        <pc:sldMkLst>
          <pc:docMk/>
          <pc:sldMk cId="3912368758" sldId="319"/>
        </pc:sldMkLst>
        <pc:spChg chg="mod">
          <ac:chgData name="Chris Rapley" userId="24d5c3d72d530f72" providerId="LiveId" clId="{8B5C46B6-E6A7-499C-988A-A9D1E63367B6}" dt="2018-05-31T23:37:12.925" v="501" actId="6549"/>
          <ac:spMkLst>
            <pc:docMk/>
            <pc:sldMk cId="3912368758" sldId="319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38:14.820" v="555" actId="20577"/>
          <ac:spMkLst>
            <pc:docMk/>
            <pc:sldMk cId="3912368758" sldId="319"/>
            <ac:spMk id="3" creationId="{970E1AF7-DA0B-411D-8318-F95AE5D9B153}"/>
          </ac:spMkLst>
        </pc:spChg>
        <pc:spChg chg="mod topLvl">
          <ac:chgData name="Chris Rapley" userId="24d5c3d72d530f72" providerId="LiveId" clId="{8B5C46B6-E6A7-499C-988A-A9D1E63367B6}" dt="2018-05-31T23:40:01.937" v="584" actId="6549"/>
          <ac:spMkLst>
            <pc:docMk/>
            <pc:sldMk cId="3912368758" sldId="319"/>
            <ac:spMk id="29" creationId="{2D5667CB-FA4C-42B1-86FD-6F94D4814F12}"/>
          </ac:spMkLst>
        </pc:spChg>
        <pc:spChg chg="mod topLvl">
          <ac:chgData name="Chris Rapley" userId="24d5c3d72d530f72" providerId="LiveId" clId="{8B5C46B6-E6A7-499C-988A-A9D1E63367B6}" dt="2018-05-31T23:40:46.394" v="605" actId="20577"/>
          <ac:spMkLst>
            <pc:docMk/>
            <pc:sldMk cId="3912368758" sldId="319"/>
            <ac:spMk id="30" creationId="{A1CC0534-E1E6-41C2-B8AA-6B92C9FBB8BC}"/>
          </ac:spMkLst>
        </pc:spChg>
        <pc:spChg chg="mod topLvl">
          <ac:chgData name="Chris Rapley" userId="24d5c3d72d530f72" providerId="LiveId" clId="{8B5C46B6-E6A7-499C-988A-A9D1E63367B6}" dt="2018-05-31T23:40:10.557" v="589" actId="6549"/>
          <ac:spMkLst>
            <pc:docMk/>
            <pc:sldMk cId="3912368758" sldId="319"/>
            <ac:spMk id="31" creationId="{414A014E-7890-4DC9-8DBC-06E49CBC59FC}"/>
          </ac:spMkLst>
        </pc:spChg>
        <pc:spChg chg="mod topLvl">
          <ac:chgData name="Chris Rapley" userId="24d5c3d72d530f72" providerId="LiveId" clId="{8B5C46B6-E6A7-499C-988A-A9D1E63367B6}" dt="2018-05-31T23:40:42.241" v="603" actId="6549"/>
          <ac:spMkLst>
            <pc:docMk/>
            <pc:sldMk cId="3912368758" sldId="319"/>
            <ac:spMk id="32" creationId="{6071C0F6-BE45-40BF-88E4-3EE38EB11A51}"/>
          </ac:spMkLst>
        </pc:spChg>
        <pc:spChg chg="mod topLvl">
          <ac:chgData name="Chris Rapley" userId="24d5c3d72d530f72" providerId="LiveId" clId="{8B5C46B6-E6A7-499C-988A-A9D1E63367B6}" dt="2018-05-31T23:40:19.517" v="593" actId="20577"/>
          <ac:spMkLst>
            <pc:docMk/>
            <pc:sldMk cId="3912368758" sldId="319"/>
            <ac:spMk id="33" creationId="{6ACF46F0-A1EA-462F-AC37-07944BAE32C9}"/>
          </ac:spMkLst>
        </pc:spChg>
        <pc:spChg chg="mod topLvl">
          <ac:chgData name="Chris Rapley" userId="24d5c3d72d530f72" providerId="LiveId" clId="{8B5C46B6-E6A7-499C-988A-A9D1E63367B6}" dt="2018-05-31T23:40:35.828" v="601" actId="6549"/>
          <ac:spMkLst>
            <pc:docMk/>
            <pc:sldMk cId="3912368758" sldId="319"/>
            <ac:spMk id="34" creationId="{CE7A0B52-D1B6-4519-A272-E4AB0267DFAA}"/>
          </ac:spMkLst>
        </pc:spChg>
        <pc:spChg chg="mod topLvl">
          <ac:chgData name="Chris Rapley" userId="24d5c3d72d530f72" providerId="LiveId" clId="{8B5C46B6-E6A7-499C-988A-A9D1E63367B6}" dt="2018-05-31T23:40:29.021" v="597" actId="20577"/>
          <ac:spMkLst>
            <pc:docMk/>
            <pc:sldMk cId="3912368758" sldId="319"/>
            <ac:spMk id="35" creationId="{FCF811FE-162A-46B9-8CAE-EAD6E03C88B2}"/>
          </ac:spMkLst>
        </pc:spChg>
        <pc:spChg chg="mod topLvl">
          <ac:chgData name="Chris Rapley" userId="24d5c3d72d530f72" providerId="LiveId" clId="{8B5C46B6-E6A7-499C-988A-A9D1E63367B6}" dt="2018-05-31T23:40:32.813" v="599" actId="6549"/>
          <ac:spMkLst>
            <pc:docMk/>
            <pc:sldMk cId="3912368758" sldId="319"/>
            <ac:spMk id="36" creationId="{4904B28E-989C-4332-82A7-C12FCF343A83}"/>
          </ac:spMkLst>
        </pc:spChg>
        <pc:spChg chg="mod topLvl">
          <ac:chgData name="Chris Rapley" userId="24d5c3d72d530f72" providerId="LiveId" clId="{8B5C46B6-E6A7-499C-988A-A9D1E63367B6}" dt="2018-05-31T23:39:08.696" v="566" actId="6549"/>
          <ac:spMkLst>
            <pc:docMk/>
            <pc:sldMk cId="3912368758" sldId="319"/>
            <ac:spMk id="37" creationId="{B12C1232-AE7E-4DC2-BBB3-DA7B985AF66C}"/>
          </ac:spMkLst>
        </pc:spChg>
        <pc:spChg chg="mod topLvl">
          <ac:chgData name="Chris Rapley" userId="24d5c3d72d530f72" providerId="LiveId" clId="{8B5C46B6-E6A7-499C-988A-A9D1E63367B6}" dt="2018-05-31T23:39:17.349" v="575" actId="6549"/>
          <ac:spMkLst>
            <pc:docMk/>
            <pc:sldMk cId="3912368758" sldId="319"/>
            <ac:spMk id="38" creationId="{12A5B82A-ED0E-4247-BDDB-D6E6013B88C4}"/>
          </ac:spMkLst>
        </pc:spChg>
        <pc:spChg chg="mod topLvl">
          <ac:chgData name="Chris Rapley" userId="24d5c3d72d530f72" providerId="LiveId" clId="{8B5C46B6-E6A7-499C-988A-A9D1E63367B6}" dt="2018-05-31T23:40:55.513" v="609" actId="6549"/>
          <ac:spMkLst>
            <pc:docMk/>
            <pc:sldMk cId="3912368758" sldId="319"/>
            <ac:spMk id="39" creationId="{4A8A1545-FB54-486F-BEFF-460FB014BB2F}"/>
          </ac:spMkLst>
        </pc:spChg>
        <pc:spChg chg="mod topLvl">
          <ac:chgData name="Chris Rapley" userId="24d5c3d72d530f72" providerId="LiveId" clId="{8B5C46B6-E6A7-499C-988A-A9D1E63367B6}" dt="2018-05-31T23:40:49.424" v="607" actId="20577"/>
          <ac:spMkLst>
            <pc:docMk/>
            <pc:sldMk cId="3912368758" sldId="319"/>
            <ac:spMk id="40" creationId="{762F1C6B-F9EA-4CB3-83A5-98A4ED439042}"/>
          </ac:spMkLst>
        </pc:spChg>
        <pc:spChg chg="add del">
          <ac:chgData name="Chris Rapley" userId="24d5c3d72d530f72" providerId="LiveId" clId="{8B5C46B6-E6A7-499C-988A-A9D1E63367B6}" dt="2018-05-31T23:39:12.964" v="568" actId="478"/>
          <ac:spMkLst>
            <pc:docMk/>
            <pc:sldMk cId="3912368758" sldId="319"/>
            <ac:spMk id="50" creationId="{9FF5B6E3-0947-47DA-96E4-24C8DB58DAE0}"/>
          </ac:spMkLst>
        </pc:spChg>
        <pc:spChg chg="del">
          <ac:chgData name="Chris Rapley" userId="24d5c3d72d530f72" providerId="LiveId" clId="{8B5C46B6-E6A7-499C-988A-A9D1E63367B6}" dt="2018-05-31T23:39:05.671" v="563" actId="478"/>
          <ac:spMkLst>
            <pc:docMk/>
            <pc:sldMk cId="3912368758" sldId="319"/>
            <ac:spMk id="55" creationId="{AB3CDD00-3A7C-4ED4-8783-CB7029C203A8}"/>
          </ac:spMkLst>
        </pc:spChg>
        <pc:grpChg chg="del">
          <ac:chgData name="Chris Rapley" userId="24d5c3d72d530f72" providerId="LiveId" clId="{8B5C46B6-E6A7-499C-988A-A9D1E63367B6}" dt="2018-05-31T23:38:33.530" v="556" actId="165"/>
          <ac:grpSpMkLst>
            <pc:docMk/>
            <pc:sldMk cId="3912368758" sldId="319"/>
            <ac:grpSpMk id="28" creationId="{728878D4-ADA7-4D24-879B-4218A5DAD49A}"/>
          </ac:grpSpMkLst>
        </pc:grpChg>
        <pc:grpChg chg="mod topLvl">
          <ac:chgData name="Chris Rapley" userId="24d5c3d72d530f72" providerId="LiveId" clId="{8B5C46B6-E6A7-499C-988A-A9D1E63367B6}" dt="2018-05-31T23:38:33.530" v="556" actId="165"/>
          <ac:grpSpMkLst>
            <pc:docMk/>
            <pc:sldMk cId="3912368758" sldId="319"/>
            <ac:grpSpMk id="41" creationId="{E164329D-D800-4251-8A30-7763A89FEBCE}"/>
          </ac:grpSpMkLst>
        </pc:grpChg>
      </pc:sldChg>
      <pc:sldChg chg="addSp delSp modSp add mod setBg">
        <pc:chgData name="Chris Rapley" userId="24d5c3d72d530f72" providerId="LiveId" clId="{8B5C46B6-E6A7-499C-988A-A9D1E63367B6}" dt="2018-05-31T23:43:02.819" v="644" actId="313"/>
        <pc:sldMkLst>
          <pc:docMk/>
          <pc:sldMk cId="152225575" sldId="320"/>
        </pc:sldMkLst>
        <pc:spChg chg="mod">
          <ac:chgData name="Chris Rapley" userId="24d5c3d72d530f72" providerId="LiveId" clId="{8B5C46B6-E6A7-499C-988A-A9D1E63367B6}" dt="2018-05-31T23:41:22.719" v="614" actId="20577"/>
          <ac:spMkLst>
            <pc:docMk/>
            <pc:sldMk cId="152225575" sldId="320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43:02.819" v="644" actId="313"/>
          <ac:spMkLst>
            <pc:docMk/>
            <pc:sldMk cId="152225575" sldId="320"/>
            <ac:spMk id="3" creationId="{970E1AF7-DA0B-411D-8318-F95AE5D9B153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29" creationId="{2D5667CB-FA4C-42B1-86FD-6F94D4814F12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0" creationId="{A1CC0534-E1E6-41C2-B8AA-6B92C9FBB8BC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1" creationId="{414A014E-7890-4DC9-8DBC-06E49CBC59FC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2" creationId="{6071C0F6-BE45-40BF-88E4-3EE38EB11A51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3" creationId="{6ACF46F0-A1EA-462F-AC37-07944BAE32C9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4" creationId="{CE7A0B52-D1B6-4519-A272-E4AB0267DFAA}"/>
          </ac:spMkLst>
        </pc:spChg>
        <pc:spChg chg="del mod">
          <ac:chgData name="Chris Rapley" userId="24d5c3d72d530f72" providerId="LiveId" clId="{8B5C46B6-E6A7-499C-988A-A9D1E63367B6}" dt="2018-05-31T23:41:55.042" v="639" actId="478"/>
          <ac:spMkLst>
            <pc:docMk/>
            <pc:sldMk cId="152225575" sldId="320"/>
            <ac:spMk id="35" creationId="{FCF811FE-162A-46B9-8CAE-EAD6E03C88B2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6" creationId="{4904B28E-989C-4332-82A7-C12FCF343A83}"/>
          </ac:spMkLst>
        </pc:spChg>
        <pc:spChg chg="del mod">
          <ac:chgData name="Chris Rapley" userId="24d5c3d72d530f72" providerId="LiveId" clId="{8B5C46B6-E6A7-499C-988A-A9D1E63367B6}" dt="2018-05-31T23:41:52.080" v="637" actId="478"/>
          <ac:spMkLst>
            <pc:docMk/>
            <pc:sldMk cId="152225575" sldId="320"/>
            <ac:spMk id="37" creationId="{B12C1232-AE7E-4DC2-BBB3-DA7B985AF66C}"/>
          </ac:spMkLst>
        </pc:spChg>
        <pc:spChg chg="mod ord">
          <ac:chgData name="Chris Rapley" userId="24d5c3d72d530f72" providerId="LiveId" clId="{8B5C46B6-E6A7-499C-988A-A9D1E63367B6}" dt="2018-05-31T23:42:47.078" v="643" actId="26606"/>
          <ac:spMkLst>
            <pc:docMk/>
            <pc:sldMk cId="152225575" sldId="320"/>
            <ac:spMk id="38" creationId="{12A5B82A-ED0E-4247-BDDB-D6E6013B88C4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9" creationId="{4A8A1545-FB54-486F-BEFF-460FB014BB2F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40" creationId="{762F1C6B-F9EA-4CB3-83A5-98A4ED439042}"/>
          </ac:spMkLst>
        </pc:spChg>
        <pc:grpChg chg="del">
          <ac:chgData name="Chris Rapley" userId="24d5c3d72d530f72" providerId="LiveId" clId="{8B5C46B6-E6A7-499C-988A-A9D1E63367B6}" dt="2018-05-31T23:41:46.970" v="635" actId="478"/>
          <ac:grpSpMkLst>
            <pc:docMk/>
            <pc:sldMk cId="152225575" sldId="320"/>
            <ac:grpSpMk id="41" creationId="{E164329D-D800-4251-8A30-7763A89FEBCE}"/>
          </ac:grpSpMkLst>
        </pc:grpChg>
        <pc:picChg chg="add mod ord">
          <ac:chgData name="Chris Rapley" userId="24d5c3d72d530f72" providerId="LiveId" clId="{8B5C46B6-E6A7-499C-988A-A9D1E63367B6}" dt="2018-05-31T23:42:47.078" v="643" actId="26606"/>
          <ac:picMkLst>
            <pc:docMk/>
            <pc:sldMk cId="152225575" sldId="320"/>
            <ac:picMk id="5" creationId="{C6D05D6E-F11B-4691-BD54-0D83C288C80C}"/>
          </ac:picMkLst>
        </pc:picChg>
      </pc:sldChg>
      <pc:sldChg chg="addSp delSp modSp add mod setBg">
        <pc:chgData name="Chris Rapley" userId="24d5c3d72d530f72" providerId="LiveId" clId="{8B5C46B6-E6A7-499C-988A-A9D1E63367B6}" dt="2018-05-31T23:50:04.076" v="933" actId="20577"/>
        <pc:sldMkLst>
          <pc:docMk/>
          <pc:sldMk cId="190407320" sldId="321"/>
        </pc:sldMkLst>
        <pc:spChg chg="mod ord">
          <ac:chgData name="Chris Rapley" userId="24d5c3d72d530f72" providerId="LiveId" clId="{8B5C46B6-E6A7-499C-988A-A9D1E63367B6}" dt="2018-05-31T23:50:04.076" v="933" actId="20577"/>
          <ac:spMkLst>
            <pc:docMk/>
            <pc:sldMk cId="190407320" sldId="321"/>
            <ac:spMk id="2" creationId="{B80E0465-6A3C-4A2F-BC1F-689B6E568E54}"/>
          </ac:spMkLst>
        </pc:spChg>
        <pc:spChg chg="mod ord">
          <ac:chgData name="Chris Rapley" userId="24d5c3d72d530f72" providerId="LiveId" clId="{8B5C46B6-E6A7-499C-988A-A9D1E63367B6}" dt="2018-05-31T23:48:30.515" v="780" actId="20577"/>
          <ac:spMkLst>
            <pc:docMk/>
            <pc:sldMk cId="190407320" sldId="321"/>
            <ac:spMk id="3" creationId="{970E1AF7-DA0B-411D-8318-F95AE5D9B153}"/>
          </ac:spMkLst>
        </pc:spChg>
        <pc:picChg chg="del">
          <ac:chgData name="Chris Rapley" userId="24d5c3d72d530f72" providerId="LiveId" clId="{8B5C46B6-E6A7-499C-988A-A9D1E63367B6}" dt="2018-05-31T23:47:15.590" v="771" actId="478"/>
          <ac:picMkLst>
            <pc:docMk/>
            <pc:sldMk cId="190407320" sldId="321"/>
            <ac:picMk id="5" creationId="{31F4CFE4-B918-4D8B-B0B3-2C7556D381C7}"/>
          </ac:picMkLst>
        </pc:picChg>
        <pc:picChg chg="add mod">
          <ac:chgData name="Chris Rapley" userId="24d5c3d72d530f72" providerId="LiveId" clId="{8B5C46B6-E6A7-499C-988A-A9D1E63367B6}" dt="2018-05-31T23:48:08.414" v="779" actId="26606"/>
          <ac:picMkLst>
            <pc:docMk/>
            <pc:sldMk cId="190407320" sldId="321"/>
            <ac:picMk id="6" creationId="{B087FADE-C21C-43EF-8218-0F8DD53BA874}"/>
          </ac:picMkLst>
        </pc:picChg>
        <pc:picChg chg="mod modCrop">
          <ac:chgData name="Chris Rapley" userId="24d5c3d72d530f72" providerId="LiveId" clId="{8B5C46B6-E6A7-499C-988A-A9D1E63367B6}" dt="2018-05-31T23:48:08.414" v="779" actId="26606"/>
          <ac:picMkLst>
            <pc:docMk/>
            <pc:sldMk cId="190407320" sldId="321"/>
            <ac:picMk id="7" creationId="{325F7AFC-F6FF-4783-B986-CA84F4616FA1}"/>
          </ac:picMkLst>
        </pc:picChg>
      </pc:sldChg>
      <pc:sldChg chg="modSp add">
        <pc:chgData name="Chris Rapley" userId="24d5c3d72d530f72" providerId="LiveId" clId="{8B5C46B6-E6A7-499C-988A-A9D1E63367B6}" dt="2018-06-01T00:02:27.701" v="1323" actId="27636"/>
        <pc:sldMkLst>
          <pc:docMk/>
          <pc:sldMk cId="1580795796" sldId="322"/>
        </pc:sldMkLst>
        <pc:spChg chg="mod">
          <ac:chgData name="Chris Rapley" userId="24d5c3d72d530f72" providerId="LiveId" clId="{8B5C46B6-E6A7-499C-988A-A9D1E63367B6}" dt="2018-05-31T23:49:50.184" v="929" actId="20577"/>
          <ac:spMkLst>
            <pc:docMk/>
            <pc:sldMk cId="1580795796" sldId="322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1T00:02:27.701" v="1323" actId="27636"/>
          <ac:spMkLst>
            <pc:docMk/>
            <pc:sldMk cId="1580795796" sldId="322"/>
            <ac:spMk id="3" creationId="{970E1AF7-DA0B-411D-8318-F95AE5D9B153}"/>
          </ac:spMkLst>
        </pc:spChg>
      </pc:sldChg>
      <pc:sldChg chg="addSp delSp modSp add mod setBg modAnim">
        <pc:chgData name="Chris Rapley" userId="24d5c3d72d530f72" providerId="LiveId" clId="{8B5C46B6-E6A7-499C-988A-A9D1E63367B6}" dt="2018-06-01T05:07:50.310" v="1387" actId="6549"/>
        <pc:sldMkLst>
          <pc:docMk/>
          <pc:sldMk cId="4276472607" sldId="323"/>
        </pc:sldMkLst>
        <pc:spChg chg="mod">
          <ac:chgData name="Chris Rapley" userId="24d5c3d72d530f72" providerId="LiveId" clId="{8B5C46B6-E6A7-499C-988A-A9D1E63367B6}" dt="2018-06-01T05:07:50.310" v="1387" actId="6549"/>
          <ac:spMkLst>
            <pc:docMk/>
            <pc:sldMk cId="4276472607" sldId="323"/>
            <ac:spMk id="2" creationId="{B80E0465-6A3C-4A2F-BC1F-689B6E568E54}"/>
          </ac:spMkLst>
        </pc:spChg>
        <pc:spChg chg="del">
          <ac:chgData name="Chris Rapley" userId="24d5c3d72d530f72" providerId="LiveId" clId="{8B5C46B6-E6A7-499C-988A-A9D1E63367B6}" dt="2018-06-01T00:03:33.237" v="1338" actId="478"/>
          <ac:spMkLst>
            <pc:docMk/>
            <pc:sldMk cId="4276472607" sldId="323"/>
            <ac:spMk id="3" creationId="{970E1AF7-DA0B-411D-8318-F95AE5D9B153}"/>
          </ac:spMkLst>
        </pc:spChg>
        <pc:spChg chg="add del mod">
          <ac:chgData name="Chris Rapley" userId="24d5c3d72d530f72" providerId="LiveId" clId="{8B5C46B6-E6A7-499C-988A-A9D1E63367B6}" dt="2018-06-01T00:04:37.608" v="1353" actId="478"/>
          <ac:spMkLst>
            <pc:docMk/>
            <pc:sldMk cId="4276472607" sldId="323"/>
            <ac:spMk id="5" creationId="{90629D6F-E35C-40B2-AD97-B590EAE4F6D3}"/>
          </ac:spMkLst>
        </pc:spChg>
        <pc:spChg chg="add mod">
          <ac:chgData name="Chris Rapley" userId="24d5c3d72d530f72" providerId="LiveId" clId="{8B5C46B6-E6A7-499C-988A-A9D1E63367B6}" dt="2018-06-01T00:04:31.913" v="1351" actId="164"/>
          <ac:spMkLst>
            <pc:docMk/>
            <pc:sldMk cId="4276472607" sldId="323"/>
            <ac:spMk id="7" creationId="{5AEE2777-9223-491E-B45B-DC6EBE932688}"/>
          </ac:spMkLst>
        </pc:spChg>
        <pc:grpChg chg="add mod">
          <ac:chgData name="Chris Rapley" userId="24d5c3d72d530f72" providerId="LiveId" clId="{8B5C46B6-E6A7-499C-988A-A9D1E63367B6}" dt="2018-06-01T00:04:34.713" v="1352" actId="1076"/>
          <ac:grpSpMkLst>
            <pc:docMk/>
            <pc:sldMk cId="4276472607" sldId="323"/>
            <ac:grpSpMk id="8" creationId="{B5354484-C9F7-4DD3-B2F1-8D6975F40CEA}"/>
          </ac:grpSpMkLst>
        </pc:grpChg>
        <pc:grpChg chg="add mod">
          <ac:chgData name="Chris Rapley" userId="24d5c3d72d530f72" providerId="LiveId" clId="{8B5C46B6-E6A7-499C-988A-A9D1E63367B6}" dt="2018-06-01T00:04:53.716" v="1355" actId="1076"/>
          <ac:grpSpMkLst>
            <pc:docMk/>
            <pc:sldMk cId="4276472607" sldId="323"/>
            <ac:grpSpMk id="9" creationId="{F64F2819-949D-4E5D-9818-5153971B311D}"/>
          </ac:grpSpMkLst>
        </pc:grpChg>
        <pc:grpChg chg="add mod">
          <ac:chgData name="Chris Rapley" userId="24d5c3d72d530f72" providerId="LiveId" clId="{8B5C46B6-E6A7-499C-988A-A9D1E63367B6}" dt="2018-06-01T00:05:17.888" v="1357" actId="1076"/>
          <ac:grpSpMkLst>
            <pc:docMk/>
            <pc:sldMk cId="4276472607" sldId="323"/>
            <ac:grpSpMk id="12" creationId="{E9CF3C39-1FC2-4E5D-B239-6BA80498A025}"/>
          </ac:grpSpMkLst>
        </pc:grpChg>
        <pc:picChg chg="add mod ord">
          <ac:chgData name="Chris Rapley" userId="24d5c3d72d530f72" providerId="LiveId" clId="{8B5C46B6-E6A7-499C-988A-A9D1E63367B6}" dt="2018-06-01T00:04:31.913" v="1351" actId="164"/>
          <ac:picMkLst>
            <pc:docMk/>
            <pc:sldMk cId="4276472607" sldId="323"/>
            <ac:picMk id="6" creationId="{203C0644-EE25-404C-B9E7-42A7FABB50C2}"/>
          </ac:picMkLst>
        </pc:picChg>
      </pc:sldChg>
      <pc:sldChg chg="addSp delSp modSp add setBg">
        <pc:chgData name="Chris Rapley" userId="24d5c3d72d530f72" providerId="LiveId" clId="{8B5C46B6-E6A7-499C-988A-A9D1E63367B6}" dt="2018-06-01T00:07:14.047" v="1374" actId="1076"/>
        <pc:sldMkLst>
          <pc:docMk/>
          <pc:sldMk cId="4271973327" sldId="324"/>
        </pc:sldMkLst>
        <pc:spChg chg="mod">
          <ac:chgData name="Chris Rapley" userId="24d5c3d72d530f72" providerId="LiveId" clId="{8B5C46B6-E6A7-499C-988A-A9D1E63367B6}" dt="2018-06-01T00:06:08.068" v="1365" actId="20577"/>
          <ac:spMkLst>
            <pc:docMk/>
            <pc:sldMk cId="4271973327" sldId="324"/>
            <ac:spMk id="2" creationId="{B80E0465-6A3C-4A2F-BC1F-689B6E568E54}"/>
          </ac:spMkLst>
        </pc:spChg>
        <pc:grpChg chg="del">
          <ac:chgData name="Chris Rapley" userId="24d5c3d72d530f72" providerId="LiveId" clId="{8B5C46B6-E6A7-499C-988A-A9D1E63367B6}" dt="2018-06-01T00:06:16.236" v="1366" actId="478"/>
          <ac:grpSpMkLst>
            <pc:docMk/>
            <pc:sldMk cId="4271973327" sldId="324"/>
            <ac:grpSpMk id="8" creationId="{B5354484-C9F7-4DD3-B2F1-8D6975F40CEA}"/>
          </ac:grpSpMkLst>
        </pc:grpChg>
        <pc:grpChg chg="del">
          <ac:chgData name="Chris Rapley" userId="24d5c3d72d530f72" providerId="LiveId" clId="{8B5C46B6-E6A7-499C-988A-A9D1E63367B6}" dt="2018-06-01T00:06:17.156" v="1367" actId="478"/>
          <ac:grpSpMkLst>
            <pc:docMk/>
            <pc:sldMk cId="4271973327" sldId="324"/>
            <ac:grpSpMk id="9" creationId="{F64F2819-949D-4E5D-9818-5153971B311D}"/>
          </ac:grpSpMkLst>
        </pc:grpChg>
        <pc:grpChg chg="del">
          <ac:chgData name="Chris Rapley" userId="24d5c3d72d530f72" providerId="LiveId" clId="{8B5C46B6-E6A7-499C-988A-A9D1E63367B6}" dt="2018-06-01T00:06:17.940" v="1368" actId="478"/>
          <ac:grpSpMkLst>
            <pc:docMk/>
            <pc:sldMk cId="4271973327" sldId="324"/>
            <ac:grpSpMk id="12" creationId="{E9CF3C39-1FC2-4E5D-B239-6BA80498A025}"/>
          </ac:grpSpMkLst>
        </pc:grpChg>
        <pc:grpChg chg="add mod">
          <ac:chgData name="Chris Rapley" userId="24d5c3d72d530f72" providerId="LiveId" clId="{8B5C46B6-E6A7-499C-988A-A9D1E63367B6}" dt="2018-06-01T00:06:45.075" v="1370" actId="1076"/>
          <ac:grpSpMkLst>
            <pc:docMk/>
            <pc:sldMk cId="4271973327" sldId="324"/>
            <ac:grpSpMk id="15" creationId="{71AF7E53-98FF-4B6D-B5C9-A404D8F31286}"/>
          </ac:grpSpMkLst>
        </pc:grpChg>
        <pc:grpChg chg="add mod">
          <ac:chgData name="Chris Rapley" userId="24d5c3d72d530f72" providerId="LiveId" clId="{8B5C46B6-E6A7-499C-988A-A9D1E63367B6}" dt="2018-06-01T00:06:58.045" v="1372" actId="1076"/>
          <ac:grpSpMkLst>
            <pc:docMk/>
            <pc:sldMk cId="4271973327" sldId="324"/>
            <ac:grpSpMk id="18" creationId="{6F1CAAC7-0605-4146-B222-09DDD1D6FF5D}"/>
          </ac:grpSpMkLst>
        </pc:grpChg>
        <pc:grpChg chg="add mod">
          <ac:chgData name="Chris Rapley" userId="24d5c3d72d530f72" providerId="LiveId" clId="{8B5C46B6-E6A7-499C-988A-A9D1E63367B6}" dt="2018-06-01T00:07:14.047" v="1374" actId="1076"/>
          <ac:grpSpMkLst>
            <pc:docMk/>
            <pc:sldMk cId="4271973327" sldId="324"/>
            <ac:grpSpMk id="21" creationId="{4A7C8E58-07F2-4365-BDD5-296D93E702FF}"/>
          </ac:grpSpMkLst>
        </pc:grpChg>
      </pc:sldChg>
      <pc:sldChg chg="addSp delSp modSp add">
        <pc:chgData name="Chris Rapley" userId="24d5c3d72d530f72" providerId="LiveId" clId="{8B5C46B6-E6A7-499C-988A-A9D1E63367B6}" dt="2018-06-04T02:24:53.864" v="1542" actId="6549"/>
        <pc:sldMkLst>
          <pc:docMk/>
          <pc:sldMk cId="2817220016" sldId="325"/>
        </pc:sldMkLst>
        <pc:spChg chg="mod">
          <ac:chgData name="Chris Rapley" userId="24d5c3d72d530f72" providerId="LiveId" clId="{8B5C46B6-E6A7-499C-988A-A9D1E63367B6}" dt="2018-06-01T00:21:45.762" v="1381" actId="6549"/>
          <ac:spMkLst>
            <pc:docMk/>
            <pc:sldMk cId="2817220016" sldId="325"/>
            <ac:spMk id="2" creationId="{B80E0465-6A3C-4A2F-BC1F-689B6E568E54}"/>
          </ac:spMkLst>
        </pc:spChg>
        <pc:spChg chg="add mod">
          <ac:chgData name="Chris Rapley" userId="24d5c3d72d530f72" providerId="LiveId" clId="{8B5C46B6-E6A7-499C-988A-A9D1E63367B6}" dt="2018-06-04T02:24:53.864" v="1542" actId="6549"/>
          <ac:spMkLst>
            <pc:docMk/>
            <pc:sldMk cId="2817220016" sldId="325"/>
            <ac:spMk id="28" creationId="{BA2A112F-82DB-4824-8E43-EA94FEC3E948}"/>
          </ac:spMkLst>
        </pc:spChg>
        <pc:grpChg chg="add mod">
          <ac:chgData name="Chris Rapley" userId="24d5c3d72d530f72" providerId="LiveId" clId="{8B5C46B6-E6A7-499C-988A-A9D1E63367B6}" dt="2018-06-04T02:24:15.267" v="1501" actId="14100"/>
          <ac:grpSpMkLst>
            <pc:docMk/>
            <pc:sldMk cId="2817220016" sldId="325"/>
            <ac:grpSpMk id="12" creationId="{CDCBBAF2-F553-4461-A15A-6BD42170424B}"/>
          </ac:grpSpMkLst>
        </pc:grpChg>
        <pc:grpChg chg="del">
          <ac:chgData name="Chris Rapley" userId="24d5c3d72d530f72" providerId="LiveId" clId="{8B5C46B6-E6A7-499C-988A-A9D1E63367B6}" dt="2018-06-04T02:23:11.594" v="1494" actId="478"/>
          <ac:grpSpMkLst>
            <pc:docMk/>
            <pc:sldMk cId="2817220016" sldId="325"/>
            <ac:grpSpMk id="15" creationId="{71AF7E53-98FF-4B6D-B5C9-A404D8F31286}"/>
          </ac:grpSpMkLst>
        </pc:grpChg>
        <pc:grpChg chg="del">
          <ac:chgData name="Chris Rapley" userId="24d5c3d72d530f72" providerId="LiveId" clId="{8B5C46B6-E6A7-499C-988A-A9D1E63367B6}" dt="2018-06-04T02:23:12.451" v="1495" actId="478"/>
          <ac:grpSpMkLst>
            <pc:docMk/>
            <pc:sldMk cId="2817220016" sldId="325"/>
            <ac:grpSpMk id="18" creationId="{6F1CAAC7-0605-4146-B222-09DDD1D6FF5D}"/>
          </ac:grpSpMkLst>
        </pc:grpChg>
        <pc:grpChg chg="del">
          <ac:chgData name="Chris Rapley" userId="24d5c3d72d530f72" providerId="LiveId" clId="{8B5C46B6-E6A7-499C-988A-A9D1E63367B6}" dt="2018-06-04T02:23:13.170" v="1496" actId="478"/>
          <ac:grpSpMkLst>
            <pc:docMk/>
            <pc:sldMk cId="2817220016" sldId="325"/>
            <ac:grpSpMk id="21" creationId="{4A7C8E58-07F2-4365-BDD5-296D93E702FF}"/>
          </ac:grpSpMkLst>
        </pc:grpChg>
        <pc:picChg chg="add mod">
          <ac:chgData name="Chris Rapley" userId="24d5c3d72d530f72" providerId="LiveId" clId="{8B5C46B6-E6A7-499C-988A-A9D1E63367B6}" dt="2018-06-04T02:24:23.155" v="1505" actId="1076"/>
          <ac:picMkLst>
            <pc:docMk/>
            <pc:sldMk cId="2817220016" sldId="325"/>
            <ac:picMk id="3" creationId="{E1147AED-CA30-4073-8A0F-BDC0C082E640}"/>
          </ac:picMkLst>
        </pc:picChg>
      </pc:sldChg>
      <pc:sldChg chg="add del ord">
        <pc:chgData name="Chris Rapley" userId="24d5c3d72d530f72" providerId="LiveId" clId="{8B5C46B6-E6A7-499C-988A-A9D1E63367B6}" dt="2018-06-04T02:22:56.080" v="1493" actId="2696"/>
        <pc:sldMkLst>
          <pc:docMk/>
          <pc:sldMk cId="604486844" sldId="326"/>
        </pc:sldMkLst>
      </pc:sldChg>
      <pc:sldChg chg="add del">
        <pc:chgData name="Chris Rapley" userId="24d5c3d72d530f72" providerId="LiveId" clId="{8B5C46B6-E6A7-499C-988A-A9D1E63367B6}" dt="2018-06-04T02:53:09.264" v="2003" actId="2696"/>
        <pc:sldMkLst>
          <pc:docMk/>
          <pc:sldMk cId="2084689149" sldId="327"/>
        </pc:sldMkLst>
      </pc:sldChg>
      <pc:sldChg chg="addSp delSp modSp add mod setBg">
        <pc:chgData name="Chris Rapley" userId="24d5c3d72d530f72" providerId="LiveId" clId="{8B5C46B6-E6A7-499C-988A-A9D1E63367B6}" dt="2018-06-04T02:09:46.964" v="1492" actId="732"/>
        <pc:sldMkLst>
          <pc:docMk/>
          <pc:sldMk cId="288946845" sldId="328"/>
        </pc:sldMkLst>
        <pc:spChg chg="mod">
          <ac:chgData name="Chris Rapley" userId="24d5c3d72d530f72" providerId="LiveId" clId="{8B5C46B6-E6A7-499C-988A-A9D1E63367B6}" dt="2018-06-04T02:07:28.296" v="1457" actId="26606"/>
          <ac:spMkLst>
            <pc:docMk/>
            <pc:sldMk cId="288946845" sldId="32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2:09:14.304" v="1489" actId="6549"/>
          <ac:spMkLst>
            <pc:docMk/>
            <pc:sldMk cId="288946845" sldId="328"/>
            <ac:spMk id="3" creationId="{970E1AF7-DA0B-411D-8318-F95AE5D9B153}"/>
          </ac:spMkLst>
        </pc:spChg>
        <pc:grpChg chg="del">
          <ac:chgData name="Chris Rapley" userId="24d5c3d72d530f72" providerId="LiveId" clId="{8B5C46B6-E6A7-499C-988A-A9D1E63367B6}" dt="2018-06-04T02:02:39.761" v="1454" actId="478"/>
          <ac:grpSpMkLst>
            <pc:docMk/>
            <pc:sldMk cId="288946845" sldId="328"/>
            <ac:grpSpMk id="28" creationId="{728878D4-ADA7-4D24-879B-4218A5DAD49A}"/>
          </ac:grpSpMkLst>
        </pc:grpChg>
        <pc:picChg chg="add mod ord modCrop">
          <ac:chgData name="Chris Rapley" userId="24d5c3d72d530f72" providerId="LiveId" clId="{8B5C46B6-E6A7-499C-988A-A9D1E63367B6}" dt="2018-06-04T02:09:46.964" v="1492" actId="732"/>
          <ac:picMkLst>
            <pc:docMk/>
            <pc:sldMk cId="288946845" sldId="328"/>
            <ac:picMk id="4" creationId="{A2F6A574-24E1-41FC-BCB5-E31985FAF075}"/>
          </ac:picMkLst>
        </pc:picChg>
      </pc:sldChg>
      <pc:sldChg chg="addSp delSp modSp add modAnim">
        <pc:chgData name="Chris Rapley" userId="24d5c3d72d530f72" providerId="LiveId" clId="{8B5C46B6-E6A7-499C-988A-A9D1E63367B6}" dt="2018-06-04T02:32:37.230" v="1777" actId="1076"/>
        <pc:sldMkLst>
          <pc:docMk/>
          <pc:sldMk cId="3790160993" sldId="329"/>
        </pc:sldMkLst>
        <pc:spChg chg="mod">
          <ac:chgData name="Chris Rapley" userId="24d5c3d72d530f72" providerId="LiveId" clId="{8B5C46B6-E6A7-499C-988A-A9D1E63367B6}" dt="2018-06-04T02:26:11.930" v="1562" actId="20577"/>
          <ac:spMkLst>
            <pc:docMk/>
            <pc:sldMk cId="3790160993" sldId="329"/>
            <ac:spMk id="2" creationId="{B80E0465-6A3C-4A2F-BC1F-689B6E568E54}"/>
          </ac:spMkLst>
        </pc:spChg>
        <pc:spChg chg="add del">
          <ac:chgData name="Chris Rapley" userId="24d5c3d72d530f72" providerId="LiveId" clId="{8B5C46B6-E6A7-499C-988A-A9D1E63367B6}" dt="2018-06-04T02:26:24.966" v="1564" actId="1076"/>
          <ac:spMkLst>
            <pc:docMk/>
            <pc:sldMk cId="3790160993" sldId="329"/>
            <ac:spMk id="4" creationId="{CA710A36-34A0-4538-906A-B63B6BF91577}"/>
          </ac:spMkLst>
        </pc:spChg>
        <pc:spChg chg="add del">
          <ac:chgData name="Chris Rapley" userId="24d5c3d72d530f72" providerId="LiveId" clId="{8B5C46B6-E6A7-499C-988A-A9D1E63367B6}" dt="2018-06-04T02:27:54.443" v="1573" actId="1076"/>
          <ac:spMkLst>
            <pc:docMk/>
            <pc:sldMk cId="3790160993" sldId="329"/>
            <ac:spMk id="6" creationId="{B0520B6B-84BC-4636-9676-6169C3E28DF0}"/>
          </ac:spMkLst>
        </pc:spChg>
        <pc:spChg chg="add mod">
          <ac:chgData name="Chris Rapley" userId="24d5c3d72d530f72" providerId="LiveId" clId="{8B5C46B6-E6A7-499C-988A-A9D1E63367B6}" dt="2018-06-04T02:30:52.841" v="1762" actId="255"/>
          <ac:spMkLst>
            <pc:docMk/>
            <pc:sldMk cId="3790160993" sldId="329"/>
            <ac:spMk id="15" creationId="{06B99FD7-D51E-48D9-9013-B7B4B9331D64}"/>
          </ac:spMkLst>
        </pc:spChg>
        <pc:spChg chg="add mod">
          <ac:chgData name="Chris Rapley" userId="24d5c3d72d530f72" providerId="LiveId" clId="{8B5C46B6-E6A7-499C-988A-A9D1E63367B6}" dt="2018-06-04T02:27:29.842" v="1570" actId="164"/>
          <ac:spMkLst>
            <pc:docMk/>
            <pc:sldMk cId="3790160993" sldId="329"/>
            <ac:spMk id="16" creationId="{D8E6BA80-F5A0-45D2-8622-D537D69163D8}"/>
          </ac:spMkLst>
        </pc:spChg>
        <pc:spChg chg="add mod">
          <ac:chgData name="Chris Rapley" userId="24d5c3d72d530f72" providerId="LiveId" clId="{8B5C46B6-E6A7-499C-988A-A9D1E63367B6}" dt="2018-06-04T02:32:37.230" v="1777" actId="1076"/>
          <ac:spMkLst>
            <pc:docMk/>
            <pc:sldMk cId="3790160993" sldId="329"/>
            <ac:spMk id="19" creationId="{64C90319-EFDE-4FC1-A5C0-B1B9491EB6C0}"/>
          </ac:spMkLst>
        </pc:spChg>
        <pc:spChg chg="add mod">
          <ac:chgData name="Chris Rapley" userId="24d5c3d72d530f72" providerId="LiveId" clId="{8B5C46B6-E6A7-499C-988A-A9D1E63367B6}" dt="2018-06-04T02:31:18.507" v="1767" actId="1076"/>
          <ac:spMkLst>
            <pc:docMk/>
            <pc:sldMk cId="3790160993" sldId="329"/>
            <ac:spMk id="20" creationId="{691D7A29-9D3F-48A7-94CF-CA45997CB311}"/>
          </ac:spMkLst>
        </pc:spChg>
        <pc:spChg chg="add mod">
          <ac:chgData name="Chris Rapley" userId="24d5c3d72d530f72" providerId="LiveId" clId="{8B5C46B6-E6A7-499C-988A-A9D1E63367B6}" dt="2018-06-04T02:32:32.982" v="1776" actId="1076"/>
          <ac:spMkLst>
            <pc:docMk/>
            <pc:sldMk cId="3790160993" sldId="329"/>
            <ac:spMk id="21" creationId="{5BF7B17B-B8E0-471F-A65B-353CB4ADC30A}"/>
          </ac:spMkLst>
        </pc:spChg>
        <pc:spChg chg="del mod">
          <ac:chgData name="Chris Rapley" userId="24d5c3d72d530f72" providerId="LiveId" clId="{8B5C46B6-E6A7-499C-988A-A9D1E63367B6}" dt="2018-06-04T02:25:57.393" v="1547" actId="478"/>
          <ac:spMkLst>
            <pc:docMk/>
            <pc:sldMk cId="3790160993" sldId="329"/>
            <ac:spMk id="28" creationId="{BA2A112F-82DB-4824-8E43-EA94FEC3E948}"/>
          </ac:spMkLst>
        </pc:spChg>
        <pc:grpChg chg="add mod">
          <ac:chgData name="Chris Rapley" userId="24d5c3d72d530f72" providerId="LiveId" clId="{8B5C46B6-E6A7-499C-988A-A9D1E63367B6}" dt="2018-06-04T02:29:15.258" v="1692" actId="1076"/>
          <ac:grpSpMkLst>
            <pc:docMk/>
            <pc:sldMk cId="3790160993" sldId="329"/>
            <ac:grpSpMk id="5" creationId="{C0511281-E93D-4315-81ED-52A3DE676F5C}"/>
          </ac:grpSpMkLst>
        </pc:grpChg>
        <pc:grpChg chg="del">
          <ac:chgData name="Chris Rapley" userId="24d5c3d72d530f72" providerId="LiveId" clId="{8B5C46B6-E6A7-499C-988A-A9D1E63367B6}" dt="2018-06-04T02:25:54.449" v="1544" actId="478"/>
          <ac:grpSpMkLst>
            <pc:docMk/>
            <pc:sldMk cId="3790160993" sldId="329"/>
            <ac:grpSpMk id="12" creationId="{CDCBBAF2-F553-4461-A15A-6BD42170424B}"/>
          </ac:grpSpMkLst>
        </pc:grpChg>
        <pc:picChg chg="del">
          <ac:chgData name="Chris Rapley" userId="24d5c3d72d530f72" providerId="LiveId" clId="{8B5C46B6-E6A7-499C-988A-A9D1E63367B6}" dt="2018-06-04T02:25:55.391" v="1545" actId="478"/>
          <ac:picMkLst>
            <pc:docMk/>
            <pc:sldMk cId="3790160993" sldId="329"/>
            <ac:picMk id="3" creationId="{E1147AED-CA30-4073-8A0F-BDC0C082E640}"/>
          </ac:picMkLst>
        </pc:picChg>
        <pc:picChg chg="add mod">
          <ac:chgData name="Chris Rapley" userId="24d5c3d72d530f72" providerId="LiveId" clId="{8B5C46B6-E6A7-499C-988A-A9D1E63367B6}" dt="2018-06-04T02:27:29.842" v="1570" actId="164"/>
          <ac:picMkLst>
            <pc:docMk/>
            <pc:sldMk cId="3790160993" sldId="329"/>
            <ac:picMk id="17" creationId="{3D13A447-44BC-4E31-8022-7BB6F5765D6E}"/>
          </ac:picMkLst>
        </pc:picChg>
        <pc:picChg chg="add mod">
          <ac:chgData name="Chris Rapley" userId="24d5c3d72d530f72" providerId="LiveId" clId="{8B5C46B6-E6A7-499C-988A-A9D1E63367B6}" dt="2018-06-04T02:27:29.842" v="1570" actId="164"/>
          <ac:picMkLst>
            <pc:docMk/>
            <pc:sldMk cId="3790160993" sldId="329"/>
            <ac:picMk id="18" creationId="{C3D91E45-3BAB-4CEE-A341-7ED6766FD44B}"/>
          </ac:picMkLst>
        </pc:picChg>
      </pc:sldChg>
      <pc:sldChg chg="modSp add del">
        <pc:chgData name="Chris Rapley" userId="24d5c3d72d530f72" providerId="LiveId" clId="{8B5C46B6-E6A7-499C-988A-A9D1E63367B6}" dt="2018-06-04T02:33:39.751" v="1781" actId="20577"/>
        <pc:sldMkLst>
          <pc:docMk/>
          <pc:sldMk cId="2075045797" sldId="330"/>
        </pc:sldMkLst>
        <pc:picChg chg="mod">
          <ac:chgData name="Chris Rapley" userId="24d5c3d72d530f72" providerId="LiveId" clId="{8B5C46B6-E6A7-499C-988A-A9D1E63367B6}" dt="2018-06-04T02:33:39.295" v="1780" actId="1076"/>
          <ac:picMkLst>
            <pc:docMk/>
            <pc:sldMk cId="2075045797" sldId="330"/>
            <ac:picMk id="14" creationId="{18C7CD68-2494-4C83-8E2E-A509250EA8F8}"/>
          </ac:picMkLst>
        </pc:picChg>
      </pc:sldChg>
      <pc:sldChg chg="addSp delSp modSp add">
        <pc:chgData name="Chris Rapley" userId="24d5c3d72d530f72" providerId="LiveId" clId="{8B5C46B6-E6A7-499C-988A-A9D1E63367B6}" dt="2018-06-04T02:48:34.198" v="1960" actId="6549"/>
        <pc:sldMkLst>
          <pc:docMk/>
          <pc:sldMk cId="2528449776" sldId="330"/>
        </pc:sldMkLst>
        <pc:spChg chg="add mod">
          <ac:chgData name="Chris Rapley" userId="24d5c3d72d530f72" providerId="LiveId" clId="{8B5C46B6-E6A7-499C-988A-A9D1E63367B6}" dt="2018-06-04T02:41:35.503" v="1855" actId="6549"/>
          <ac:spMkLst>
            <pc:docMk/>
            <pc:sldMk cId="2528449776" sldId="330"/>
            <ac:spMk id="17" creationId="{179CA43A-2967-46D3-893E-B6A25237D8AF}"/>
          </ac:spMkLst>
        </pc:spChg>
        <pc:spChg chg="add mod">
          <ac:chgData name="Chris Rapley" userId="24d5c3d72d530f72" providerId="LiveId" clId="{8B5C46B6-E6A7-499C-988A-A9D1E63367B6}" dt="2018-06-04T02:48:34.198" v="1960" actId="6549"/>
          <ac:spMkLst>
            <pc:docMk/>
            <pc:sldMk cId="2528449776" sldId="330"/>
            <ac:spMk id="18" creationId="{BAF34B79-E33B-4BF3-B690-A438907F2B85}"/>
          </ac:spMkLst>
        </pc:spChg>
        <pc:spChg chg="del">
          <ac:chgData name="Chris Rapley" userId="24d5c3d72d530f72" providerId="LiveId" clId="{8B5C46B6-E6A7-499C-988A-A9D1E63367B6}" dt="2018-06-04T02:34:40.417" v="1785" actId="478"/>
          <ac:spMkLst>
            <pc:docMk/>
            <pc:sldMk cId="2528449776" sldId="330"/>
            <ac:spMk id="27" creationId="{5BEC720D-8667-40F6-A9CD-3AC9B87524F2}"/>
          </ac:spMkLst>
        </pc:spChg>
        <pc:spChg chg="mod">
          <ac:chgData name="Chris Rapley" userId="24d5c3d72d530f72" providerId="LiveId" clId="{8B5C46B6-E6A7-499C-988A-A9D1E63367B6}" dt="2018-06-04T02:41:10.668" v="1842" actId="1076"/>
          <ac:spMkLst>
            <pc:docMk/>
            <pc:sldMk cId="2528449776" sldId="330"/>
            <ac:spMk id="28" creationId="{BA2A112F-82DB-4824-8E43-EA94FEC3E948}"/>
          </ac:spMkLst>
        </pc:spChg>
        <pc:grpChg chg="del">
          <ac:chgData name="Chris Rapley" userId="24d5c3d72d530f72" providerId="LiveId" clId="{8B5C46B6-E6A7-499C-988A-A9D1E63367B6}" dt="2018-06-04T02:37:17.058" v="1787" actId="478"/>
          <ac:grpSpMkLst>
            <pc:docMk/>
            <pc:sldMk cId="2528449776" sldId="330"/>
            <ac:grpSpMk id="12" creationId="{CDCBBAF2-F553-4461-A15A-6BD42170424B}"/>
          </ac:grpSpMkLst>
        </pc:grpChg>
        <pc:picChg chg="del">
          <ac:chgData name="Chris Rapley" userId="24d5c3d72d530f72" providerId="LiveId" clId="{8B5C46B6-E6A7-499C-988A-A9D1E63367B6}" dt="2018-06-04T02:34:08.429" v="1783" actId="478"/>
          <ac:picMkLst>
            <pc:docMk/>
            <pc:sldMk cId="2528449776" sldId="330"/>
            <ac:picMk id="3" creationId="{E1147AED-CA30-4073-8A0F-BDC0C082E640}"/>
          </ac:picMkLst>
        </pc:picChg>
        <pc:picChg chg="add del mod">
          <ac:chgData name="Chris Rapley" userId="24d5c3d72d530f72" providerId="LiveId" clId="{8B5C46B6-E6A7-499C-988A-A9D1E63367B6}" dt="2018-06-04T02:48:29.821" v="1959" actId="478"/>
          <ac:picMkLst>
            <pc:docMk/>
            <pc:sldMk cId="2528449776" sldId="330"/>
            <ac:picMk id="5" creationId="{E1049320-56F0-4D1E-9529-D7D4AC910245}"/>
          </ac:picMkLst>
        </pc:picChg>
        <pc:picChg chg="add mod">
          <ac:chgData name="Chris Rapley" userId="24d5c3d72d530f72" providerId="LiveId" clId="{8B5C46B6-E6A7-499C-988A-A9D1E63367B6}" dt="2018-06-04T02:41:16.035" v="1844" actId="1076"/>
          <ac:picMkLst>
            <pc:docMk/>
            <pc:sldMk cId="2528449776" sldId="330"/>
            <ac:picMk id="7" creationId="{2CA48E2E-6706-4D91-AF72-574CDD77B845}"/>
          </ac:picMkLst>
        </pc:picChg>
        <pc:picChg chg="add mod">
          <ac:chgData name="Chris Rapley" userId="24d5c3d72d530f72" providerId="LiveId" clId="{8B5C46B6-E6A7-499C-988A-A9D1E63367B6}" dt="2018-06-04T02:41:20.364" v="1845" actId="14100"/>
          <ac:picMkLst>
            <pc:docMk/>
            <pc:sldMk cId="2528449776" sldId="330"/>
            <ac:picMk id="8" creationId="{0C84E1E7-DB0B-4788-B632-11FECB1CBF2C}"/>
          </ac:picMkLst>
        </pc:picChg>
        <pc:picChg chg="del">
          <ac:chgData name="Chris Rapley" userId="24d5c3d72d530f72" providerId="LiveId" clId="{8B5C46B6-E6A7-499C-988A-A9D1E63367B6}" dt="2018-06-04T02:34:37.552" v="1784" actId="478"/>
          <ac:picMkLst>
            <pc:docMk/>
            <pc:sldMk cId="2528449776" sldId="330"/>
            <ac:picMk id="13" creationId="{CF5E1C90-EDEF-4DC4-9518-D1CB46659527}"/>
          </ac:picMkLst>
        </pc:picChg>
      </pc:sldChg>
      <pc:sldChg chg="addSp delSp modSp add">
        <pc:chgData name="Chris Rapley" userId="24d5c3d72d530f72" providerId="LiveId" clId="{8B5C46B6-E6A7-499C-988A-A9D1E63367B6}" dt="2018-06-04T02:53:01.605" v="2002" actId="1076"/>
        <pc:sldMkLst>
          <pc:docMk/>
          <pc:sldMk cId="4250754872" sldId="331"/>
        </pc:sldMkLst>
        <pc:spChg chg="add mod">
          <ac:chgData name="Chris Rapley" userId="24d5c3d72d530f72" providerId="LiveId" clId="{8B5C46B6-E6A7-499C-988A-A9D1E63367B6}" dt="2018-06-04T02:51:11.182" v="1984" actId="1076"/>
          <ac:spMkLst>
            <pc:docMk/>
            <pc:sldMk cId="4250754872" sldId="331"/>
            <ac:spMk id="15" creationId="{2F30ABB2-20FA-4795-9DDB-4FD683F894A1}"/>
          </ac:spMkLst>
        </pc:spChg>
        <pc:spChg chg="add mod">
          <ac:chgData name="Chris Rapley" userId="24d5c3d72d530f72" providerId="LiveId" clId="{8B5C46B6-E6A7-499C-988A-A9D1E63367B6}" dt="2018-06-04T02:52:41.874" v="2000" actId="1076"/>
          <ac:spMkLst>
            <pc:docMk/>
            <pc:sldMk cId="4250754872" sldId="331"/>
            <ac:spMk id="18" creationId="{34FA3F09-7E09-496C-A3C8-1DD64B734821}"/>
          </ac:spMkLst>
        </pc:spChg>
        <pc:spChg chg="add mod">
          <ac:chgData name="Chris Rapley" userId="24d5c3d72d530f72" providerId="LiveId" clId="{8B5C46B6-E6A7-499C-988A-A9D1E63367B6}" dt="2018-06-04T02:53:01.605" v="2002" actId="1076"/>
          <ac:spMkLst>
            <pc:docMk/>
            <pc:sldMk cId="4250754872" sldId="331"/>
            <ac:spMk id="19" creationId="{0670071D-42CD-4CAC-BE2D-72FCE4423A7D}"/>
          </ac:spMkLst>
        </pc:spChg>
        <pc:spChg chg="mod">
          <ac:chgData name="Chris Rapley" userId="24d5c3d72d530f72" providerId="LiveId" clId="{8B5C46B6-E6A7-499C-988A-A9D1E63367B6}" dt="2018-06-04T02:50:17.414" v="1977" actId="1076"/>
          <ac:spMkLst>
            <pc:docMk/>
            <pc:sldMk cId="4250754872" sldId="331"/>
            <ac:spMk id="25" creationId="{012823AD-D962-43BA-9CFA-2353445BF410}"/>
          </ac:spMkLst>
        </pc:spChg>
        <pc:spChg chg="mod">
          <ac:chgData name="Chris Rapley" userId="24d5c3d72d530f72" providerId="LiveId" clId="{8B5C46B6-E6A7-499C-988A-A9D1E63367B6}" dt="2018-06-04T02:50:14.142" v="1976" actId="1076"/>
          <ac:spMkLst>
            <pc:docMk/>
            <pc:sldMk cId="4250754872" sldId="331"/>
            <ac:spMk id="26" creationId="{685E2F5B-3B92-472F-8C05-131E2C122644}"/>
          </ac:spMkLst>
        </pc:spChg>
        <pc:spChg chg="mod">
          <ac:chgData name="Chris Rapley" userId="24d5c3d72d530f72" providerId="LiveId" clId="{8B5C46B6-E6A7-499C-988A-A9D1E63367B6}" dt="2018-06-04T02:50:22.015" v="1978" actId="1076"/>
          <ac:spMkLst>
            <pc:docMk/>
            <pc:sldMk cId="4250754872" sldId="331"/>
            <ac:spMk id="27" creationId="{5BEC720D-8667-40F6-A9CD-3AC9B87524F2}"/>
          </ac:spMkLst>
        </pc:spChg>
        <pc:spChg chg="del mod topLvl">
          <ac:chgData name="Chris Rapley" userId="24d5c3d72d530f72" providerId="LiveId" clId="{8B5C46B6-E6A7-499C-988A-A9D1E63367B6}" dt="2018-06-04T02:51:33.066" v="1988" actId="1076"/>
          <ac:spMkLst>
            <pc:docMk/>
            <pc:sldMk cId="4250754872" sldId="331"/>
            <ac:spMk id="28" creationId="{BA2A112F-82DB-4824-8E43-EA94FEC3E948}"/>
          </ac:spMkLst>
        </pc:spChg>
        <pc:grpChg chg="add del mod">
          <ac:chgData name="Chris Rapley" userId="24d5c3d72d530f72" providerId="LiveId" clId="{8B5C46B6-E6A7-499C-988A-A9D1E63367B6}" dt="2018-06-04T02:50:33.434" v="1979" actId="165"/>
          <ac:grpSpMkLst>
            <pc:docMk/>
            <pc:sldMk cId="4250754872" sldId="331"/>
            <ac:grpSpMk id="4" creationId="{3DFD9ED9-7CEE-48AA-8A2A-BE617DB72E3A}"/>
          </ac:grpSpMkLst>
        </pc:grpChg>
        <pc:grpChg chg="add del mod">
          <ac:chgData name="Chris Rapley" userId="24d5c3d72d530f72" providerId="LiveId" clId="{8B5C46B6-E6A7-499C-988A-A9D1E63367B6}" dt="2018-06-04T02:51:33.066" v="1988" actId="1076"/>
          <ac:grpSpMkLst>
            <pc:docMk/>
            <pc:sldMk cId="4250754872" sldId="331"/>
            <ac:grpSpMk id="5" creationId="{6883E469-E86D-40CA-85D3-5336A135F3D8}"/>
          </ac:grpSpMkLst>
        </pc:grpChg>
        <pc:grpChg chg="mod">
          <ac:chgData name="Chris Rapley" userId="24d5c3d72d530f72" providerId="LiveId" clId="{8B5C46B6-E6A7-499C-988A-A9D1E63367B6}" dt="2018-06-04T02:49:35.600" v="1966" actId="14100"/>
          <ac:grpSpMkLst>
            <pc:docMk/>
            <pc:sldMk cId="4250754872" sldId="331"/>
            <ac:grpSpMk id="12" creationId="{CDCBBAF2-F553-4461-A15A-6BD42170424B}"/>
          </ac:grpSpMkLst>
        </pc:grpChg>
        <pc:picChg chg="mod topLvl">
          <ac:chgData name="Chris Rapley" userId="24d5c3d72d530f72" providerId="LiveId" clId="{8B5C46B6-E6A7-499C-988A-A9D1E63367B6}" dt="2018-06-04T02:51:40.049" v="1990" actId="14100"/>
          <ac:picMkLst>
            <pc:docMk/>
            <pc:sldMk cId="4250754872" sldId="331"/>
            <ac:picMk id="3" creationId="{E1147AED-CA30-4073-8A0F-BDC0C082E640}"/>
          </ac:picMkLst>
        </pc:picChg>
        <pc:picChg chg="mod">
          <ac:chgData name="Chris Rapley" userId="24d5c3d72d530f72" providerId="LiveId" clId="{8B5C46B6-E6A7-499C-988A-A9D1E63367B6}" dt="2018-06-04T02:50:08.085" v="1974" actId="1076"/>
          <ac:picMkLst>
            <pc:docMk/>
            <pc:sldMk cId="4250754872" sldId="331"/>
            <ac:picMk id="13" creationId="{CF5E1C90-EDEF-4DC4-9518-D1CB46659527}"/>
          </ac:picMkLst>
        </pc:picChg>
        <pc:picChg chg="mod">
          <ac:chgData name="Chris Rapley" userId="24d5c3d72d530f72" providerId="LiveId" clId="{8B5C46B6-E6A7-499C-988A-A9D1E63367B6}" dt="2018-06-04T02:49:58.251" v="1971" actId="14100"/>
          <ac:picMkLst>
            <pc:docMk/>
            <pc:sldMk cId="4250754872" sldId="331"/>
            <ac:picMk id="14" creationId="{18C7CD68-2494-4C83-8E2E-A509250EA8F8}"/>
          </ac:picMkLst>
        </pc:picChg>
        <pc:picChg chg="add mod">
          <ac:chgData name="Chris Rapley" userId="24d5c3d72d530f72" providerId="LiveId" clId="{8B5C46B6-E6A7-499C-988A-A9D1E63367B6}" dt="2018-06-04T02:52:03.074" v="1994" actId="1076"/>
          <ac:picMkLst>
            <pc:docMk/>
            <pc:sldMk cId="4250754872" sldId="331"/>
            <ac:picMk id="16" creationId="{A1BC0D94-6CE5-4838-9A40-10B875D0630E}"/>
          </ac:picMkLst>
        </pc:picChg>
        <pc:picChg chg="add mod">
          <ac:chgData name="Chris Rapley" userId="24d5c3d72d530f72" providerId="LiveId" clId="{8B5C46B6-E6A7-499C-988A-A9D1E63367B6}" dt="2018-06-04T02:52:24.445" v="1998" actId="1076"/>
          <ac:picMkLst>
            <pc:docMk/>
            <pc:sldMk cId="4250754872" sldId="331"/>
            <ac:picMk id="17" creationId="{E6C9F3CE-19BE-4D3A-9B54-572E00826650}"/>
          </ac:picMkLst>
        </pc:picChg>
        <pc:picChg chg="mod">
          <ac:chgData name="Chris Rapley" userId="24d5c3d72d530f72" providerId="LiveId" clId="{8B5C46B6-E6A7-499C-988A-A9D1E63367B6}" dt="2018-06-04T02:50:10.470" v="1975" actId="1076"/>
          <ac:picMkLst>
            <pc:docMk/>
            <pc:sldMk cId="4250754872" sldId="331"/>
            <ac:picMk id="24" creationId="{6E9EF5F3-5573-465A-90E8-2C3292024E58}"/>
          </ac:picMkLst>
        </pc:picChg>
      </pc:sldChg>
      <pc:sldChg chg="addSp delSp modSp add">
        <pc:chgData name="Chris Rapley" userId="24d5c3d72d530f72" providerId="LiveId" clId="{8B5C46B6-E6A7-499C-988A-A9D1E63367B6}" dt="2018-06-04T03:03:50.481" v="2460" actId="403"/>
        <pc:sldMkLst>
          <pc:docMk/>
          <pc:sldMk cId="678237175" sldId="332"/>
        </pc:sldMkLst>
        <pc:spChg chg="mod">
          <ac:chgData name="Chris Rapley" userId="24d5c3d72d530f72" providerId="LiveId" clId="{8B5C46B6-E6A7-499C-988A-A9D1E63367B6}" dt="2018-06-04T02:58:38.419" v="2310" actId="20577"/>
          <ac:spMkLst>
            <pc:docMk/>
            <pc:sldMk cId="678237175" sldId="332"/>
            <ac:spMk id="2" creationId="{B80E0465-6A3C-4A2F-BC1F-689B6E568E54}"/>
          </ac:spMkLst>
        </pc:spChg>
        <pc:spChg chg="del mod">
          <ac:chgData name="Chris Rapley" userId="24d5c3d72d530f72" providerId="LiveId" clId="{8B5C46B6-E6A7-499C-988A-A9D1E63367B6}" dt="2018-06-04T03:02:05.329" v="2406" actId="403"/>
          <ac:spMkLst>
            <pc:docMk/>
            <pc:sldMk cId="678237175" sldId="332"/>
            <ac:spMk id="3" creationId="{970E1AF7-DA0B-411D-8318-F95AE5D9B153}"/>
          </ac:spMkLst>
        </pc:spChg>
        <pc:spChg chg="add del mod">
          <ac:chgData name="Chris Rapley" userId="24d5c3d72d530f72" providerId="LiveId" clId="{8B5C46B6-E6A7-499C-988A-A9D1E63367B6}" dt="2018-06-04T03:03:50.481" v="2460" actId="403"/>
          <ac:spMkLst>
            <pc:docMk/>
            <pc:sldMk cId="678237175" sldId="332"/>
            <ac:spMk id="6" creationId="{F94CE81B-3A88-498E-8392-CD6FEC1E7D61}"/>
          </ac:spMkLst>
        </pc:spChg>
        <pc:grpChg chg="mod">
          <ac:chgData name="Chris Rapley" userId="24d5c3d72d530f72" providerId="LiveId" clId="{8B5C46B6-E6A7-499C-988A-A9D1E63367B6}" dt="2018-06-04T03:01:04.898" v="2405" actId="1076"/>
          <ac:grpSpMkLst>
            <pc:docMk/>
            <pc:sldMk cId="678237175" sldId="332"/>
            <ac:grpSpMk id="12" creationId="{A9AF09C4-F128-494E-BBE8-3769220D9624}"/>
          </ac:grpSpMkLst>
        </pc:grpChg>
        <pc:picChg chg="add mod">
          <ac:chgData name="Chris Rapley" userId="24d5c3d72d530f72" providerId="LiveId" clId="{8B5C46B6-E6A7-499C-988A-A9D1E63367B6}" dt="2018-06-04T03:02:16.272" v="2412" actId="1076"/>
          <ac:picMkLst>
            <pc:docMk/>
            <pc:sldMk cId="678237175" sldId="332"/>
            <ac:picMk id="5" creationId="{BF6B30C6-5E71-464A-81B2-A675A9716F2C}"/>
          </ac:picMkLst>
        </pc:picChg>
      </pc:sldChg>
      <pc:sldChg chg="add del">
        <pc:chgData name="Chris Rapley" userId="24d5c3d72d530f72" providerId="LiveId" clId="{8B5C46B6-E6A7-499C-988A-A9D1E63367B6}" dt="2018-06-04T03:04:38.169" v="2462" actId="2696"/>
        <pc:sldMkLst>
          <pc:docMk/>
          <pc:sldMk cId="559546338" sldId="333"/>
        </pc:sldMkLst>
      </pc:sldChg>
      <pc:sldChg chg="modSp add">
        <pc:chgData name="Chris Rapley" userId="24d5c3d72d530f72" providerId="LiveId" clId="{8B5C46B6-E6A7-499C-988A-A9D1E63367B6}" dt="2018-06-04T03:34:07.204" v="2583" actId="20577"/>
        <pc:sldMkLst>
          <pc:docMk/>
          <pc:sldMk cId="2279810707" sldId="333"/>
        </pc:sldMkLst>
        <pc:spChg chg="mod">
          <ac:chgData name="Chris Rapley" userId="24d5c3d72d530f72" providerId="LiveId" clId="{8B5C46B6-E6A7-499C-988A-A9D1E63367B6}" dt="2018-06-04T03:34:07.204" v="2583" actId="20577"/>
          <ac:spMkLst>
            <pc:docMk/>
            <pc:sldMk cId="2279810707" sldId="333"/>
            <ac:spMk id="3" creationId="{970E1AF7-DA0B-411D-8318-F95AE5D9B153}"/>
          </ac:spMkLst>
        </pc:spChg>
      </pc:sldChg>
      <pc:sldChg chg="addSp delSp modSp add setBg">
        <pc:chgData name="Chris Rapley" userId="24d5c3d72d530f72" providerId="LiveId" clId="{8B5C46B6-E6A7-499C-988A-A9D1E63367B6}" dt="2018-06-04T05:22:19.993" v="2981" actId="27636"/>
        <pc:sldMkLst>
          <pc:docMk/>
          <pc:sldMk cId="2863934582" sldId="334"/>
        </pc:sldMkLst>
        <pc:spChg chg="mod">
          <ac:chgData name="Chris Rapley" userId="24d5c3d72d530f72" providerId="LiveId" clId="{8B5C46B6-E6A7-499C-988A-A9D1E63367B6}" dt="2018-06-04T03:35:43.207" v="2587" actId="20577"/>
          <ac:spMkLst>
            <pc:docMk/>
            <pc:sldMk cId="2863934582" sldId="334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5:22:19.993" v="2981" actId="27636"/>
          <ac:spMkLst>
            <pc:docMk/>
            <pc:sldMk cId="2863934582" sldId="334"/>
            <ac:spMk id="3" creationId="{970E1AF7-DA0B-411D-8318-F95AE5D9B153}"/>
          </ac:spMkLst>
        </pc:spChg>
        <pc:graphicFrameChg chg="add del">
          <ac:chgData name="Chris Rapley" userId="24d5c3d72d530f72" providerId="LiveId" clId="{8B5C46B6-E6A7-499C-988A-A9D1E63367B6}" dt="2018-06-04T03:39:52.636" v="2637" actId="27636"/>
          <ac:graphicFrameMkLst>
            <pc:docMk/>
            <pc:sldMk cId="2863934582" sldId="334"/>
            <ac:graphicFrameMk id="4" creationId="{913ACF60-E08A-41D5-81E1-65E35F104E75}"/>
          </ac:graphicFrameMkLst>
        </pc:graphicFrameChg>
        <pc:graphicFrameChg chg="add del">
          <ac:chgData name="Chris Rapley" userId="24d5c3d72d530f72" providerId="LiveId" clId="{8B5C46B6-E6A7-499C-988A-A9D1E63367B6}" dt="2018-06-04T03:40:00.450" v="2640" actId="27636"/>
          <ac:graphicFrameMkLst>
            <pc:docMk/>
            <pc:sldMk cId="2863934582" sldId="334"/>
            <ac:graphicFrameMk id="5" creationId="{CCA07B41-90B1-4275-918C-E49E4C74C8F3}"/>
          </ac:graphicFrameMkLst>
        </pc:graphicFrameChg>
      </pc:sldChg>
      <pc:sldChg chg="addSp delSp modSp add mod setBg">
        <pc:chgData name="Chris Rapley" userId="24d5c3d72d530f72" providerId="LiveId" clId="{8B5C46B6-E6A7-499C-988A-A9D1E63367B6}" dt="2018-06-04T05:56:01.511" v="4052" actId="1076"/>
        <pc:sldMkLst>
          <pc:docMk/>
          <pc:sldMk cId="2192866843" sldId="335"/>
        </pc:sldMkLst>
        <pc:spChg chg="mod">
          <ac:chgData name="Chris Rapley" userId="24d5c3d72d530f72" providerId="LiveId" clId="{8B5C46B6-E6A7-499C-988A-A9D1E63367B6}" dt="2018-06-04T05:30:44.684" v="3069" actId="26606"/>
          <ac:spMkLst>
            <pc:docMk/>
            <pc:sldMk cId="2192866843" sldId="335"/>
            <ac:spMk id="2" creationId="{A7D3A795-766F-4ACC-99E8-275C35B7A815}"/>
          </ac:spMkLst>
        </pc:spChg>
        <pc:spChg chg="del">
          <ac:chgData name="Chris Rapley" userId="24d5c3d72d530f72" providerId="LiveId" clId="{8B5C46B6-E6A7-499C-988A-A9D1E63367B6}" dt="2018-06-04T05:30:17.266" v="3066" actId="1076"/>
          <ac:spMkLst>
            <pc:docMk/>
            <pc:sldMk cId="2192866843" sldId="335"/>
            <ac:spMk id="3" creationId="{EBE26F14-BB2E-435B-BE7B-3333193587A2}"/>
          </ac:spMkLst>
        </pc:spChg>
        <pc:spChg chg="add mod">
          <ac:chgData name="Chris Rapley" userId="24d5c3d72d530f72" providerId="LiveId" clId="{8B5C46B6-E6A7-499C-988A-A9D1E63367B6}" dt="2018-06-04T05:55:52.190" v="4050" actId="14100"/>
          <ac:spMkLst>
            <pc:docMk/>
            <pc:sldMk cId="2192866843" sldId="335"/>
            <ac:spMk id="10" creationId="{EA769805-CF62-4B15-B5B9-E84EE7DFDBF9}"/>
          </ac:spMkLst>
        </pc:spChg>
        <pc:picChg chg="add del mod">
          <ac:chgData name="Chris Rapley" userId="24d5c3d72d530f72" providerId="LiveId" clId="{8B5C46B6-E6A7-499C-988A-A9D1E63367B6}" dt="2018-06-04T05:30:44.684" v="3069" actId="26606"/>
          <ac:picMkLst>
            <pc:docMk/>
            <pc:sldMk cId="2192866843" sldId="335"/>
            <ac:picMk id="5" creationId="{14AC196B-E6D6-46D3-9635-09DFB8CFF3C3}"/>
          </ac:picMkLst>
        </pc:picChg>
        <pc:picChg chg="add del">
          <ac:chgData name="Chris Rapley" userId="24d5c3d72d530f72" providerId="LiveId" clId="{8B5C46B6-E6A7-499C-988A-A9D1E63367B6}" dt="2018-06-04T05:32:04.059" v="3095" actId="478"/>
          <ac:picMkLst>
            <pc:docMk/>
            <pc:sldMk cId="2192866843" sldId="335"/>
            <ac:picMk id="6" creationId="{970E9F5A-69C0-4FAE-B312-AB143EFF87A6}"/>
          </ac:picMkLst>
        </pc:picChg>
        <pc:picChg chg="add mod">
          <ac:chgData name="Chris Rapley" userId="24d5c3d72d530f72" providerId="LiveId" clId="{8B5C46B6-E6A7-499C-988A-A9D1E63367B6}" dt="2018-06-04T05:55:48.428" v="4049" actId="1076"/>
          <ac:picMkLst>
            <pc:docMk/>
            <pc:sldMk cId="2192866843" sldId="335"/>
            <ac:picMk id="8" creationId="{14AC196B-E6D6-46D3-9635-09DFB8CFF3C3}"/>
          </ac:picMkLst>
        </pc:picChg>
        <pc:picChg chg="add mod">
          <ac:chgData name="Chris Rapley" userId="24d5c3d72d530f72" providerId="LiveId" clId="{8B5C46B6-E6A7-499C-988A-A9D1E63367B6}" dt="2018-06-04T05:56:01.511" v="4052" actId="1076"/>
          <ac:picMkLst>
            <pc:docMk/>
            <pc:sldMk cId="2192866843" sldId="335"/>
            <ac:picMk id="9" creationId="{B3807EEA-03F1-4A99-802C-0FB1ECCF3D0F}"/>
          </ac:picMkLst>
        </pc:picChg>
      </pc:sldChg>
      <pc:sldChg chg="addSp delSp modSp add del">
        <pc:chgData name="Chris Rapley" userId="24d5c3d72d530f72" providerId="LiveId" clId="{8B5C46B6-E6A7-499C-988A-A9D1E63367B6}" dt="2018-06-04T05:28:13.624" v="3014" actId="2696"/>
        <pc:sldMkLst>
          <pc:docMk/>
          <pc:sldMk cId="4258206656" sldId="336"/>
        </pc:sldMkLst>
        <pc:spChg chg="mod">
          <ac:chgData name="Chris Rapley" userId="24d5c3d72d530f72" providerId="LiveId" clId="{8B5C46B6-E6A7-499C-988A-A9D1E63367B6}" dt="2018-06-04T05:26:03.640" v="3005" actId="20577"/>
          <ac:spMkLst>
            <pc:docMk/>
            <pc:sldMk cId="4258206656" sldId="336"/>
            <ac:spMk id="2" creationId="{BC052EA8-BBCB-4D4B-99DE-D2719358BA08}"/>
          </ac:spMkLst>
        </pc:spChg>
        <pc:spChg chg="del">
          <ac:chgData name="Chris Rapley" userId="24d5c3d72d530f72" providerId="LiveId" clId="{8B5C46B6-E6A7-499C-988A-A9D1E63367B6}" dt="2018-06-04T05:25:49.760" v="2992" actId="2696"/>
          <ac:spMkLst>
            <pc:docMk/>
            <pc:sldMk cId="4258206656" sldId="336"/>
            <ac:spMk id="3" creationId="{050D4DCC-4616-4333-B63E-A8C70A9F009E}"/>
          </ac:spMkLst>
        </pc:spChg>
        <pc:picChg chg="add">
          <ac:chgData name="Chris Rapley" userId="24d5c3d72d530f72" providerId="LiveId" clId="{8B5C46B6-E6A7-499C-988A-A9D1E63367B6}" dt="2018-06-04T05:25:49.760" v="2992" actId="2696"/>
          <ac:picMkLst>
            <pc:docMk/>
            <pc:sldMk cId="4258206656" sldId="336"/>
            <ac:picMk id="19458" creationId="{6250E1E6-1A15-46B0-A8A5-7528BAFED5C7}"/>
          </ac:picMkLst>
        </pc:picChg>
      </pc:sldChg>
      <pc:sldChg chg="modSp add">
        <pc:chgData name="Chris Rapley" userId="24d5c3d72d530f72" providerId="LiveId" clId="{8B5C46B6-E6A7-499C-988A-A9D1E63367B6}" dt="2018-06-04T05:27:31.332" v="3013" actId="14100"/>
        <pc:sldMkLst>
          <pc:docMk/>
          <pc:sldMk cId="2403365656" sldId="337"/>
        </pc:sldMkLst>
        <pc:spChg chg="mod">
          <ac:chgData name="Chris Rapley" userId="24d5c3d72d530f72" providerId="LiveId" clId="{8B5C46B6-E6A7-499C-988A-A9D1E63367B6}" dt="2018-06-04T05:27:03.762" v="3009" actId="6549"/>
          <ac:spMkLst>
            <pc:docMk/>
            <pc:sldMk cId="2403365656" sldId="337"/>
            <ac:spMk id="2" creationId="{BC052EA8-BBCB-4D4B-99DE-D2719358BA08}"/>
          </ac:spMkLst>
        </pc:spChg>
        <pc:picChg chg="mod modCrop">
          <ac:chgData name="Chris Rapley" userId="24d5c3d72d530f72" providerId="LiveId" clId="{8B5C46B6-E6A7-499C-988A-A9D1E63367B6}" dt="2018-06-04T05:27:31.332" v="3013" actId="14100"/>
          <ac:picMkLst>
            <pc:docMk/>
            <pc:sldMk cId="2403365656" sldId="337"/>
            <ac:picMk id="19458" creationId="{6250E1E6-1A15-46B0-A8A5-7528BAFED5C7}"/>
          </ac:picMkLst>
        </pc:picChg>
      </pc:sldChg>
      <pc:sldChg chg="delSp modSp add setBg">
        <pc:chgData name="Chris Rapley" userId="24d5c3d72d530f72" providerId="LiveId" clId="{8B5C46B6-E6A7-499C-988A-A9D1E63367B6}" dt="2018-06-04T05:50:16.876" v="3864" actId="14100"/>
        <pc:sldMkLst>
          <pc:docMk/>
          <pc:sldMk cId="2026195371" sldId="338"/>
        </pc:sldMkLst>
        <pc:spChg chg="mod">
          <ac:chgData name="Chris Rapley" userId="24d5c3d72d530f72" providerId="LiveId" clId="{8B5C46B6-E6A7-499C-988A-A9D1E63367B6}" dt="2018-06-04T05:50:10.396" v="3862" actId="6549"/>
          <ac:spMkLst>
            <pc:docMk/>
            <pc:sldMk cId="2026195371" sldId="338"/>
            <ac:spMk id="10" creationId="{EA769805-CF62-4B15-B5B9-E84EE7DFDBF9}"/>
          </ac:spMkLst>
        </pc:spChg>
        <pc:picChg chg="mod">
          <ac:chgData name="Chris Rapley" userId="24d5c3d72d530f72" providerId="LiveId" clId="{8B5C46B6-E6A7-499C-988A-A9D1E63367B6}" dt="2018-06-04T05:50:16.876" v="3864" actId="14100"/>
          <ac:picMkLst>
            <pc:docMk/>
            <pc:sldMk cId="2026195371" sldId="338"/>
            <ac:picMk id="6" creationId="{970E9F5A-69C0-4FAE-B312-AB143EFF87A6}"/>
          </ac:picMkLst>
        </pc:picChg>
        <pc:picChg chg="del">
          <ac:chgData name="Chris Rapley" userId="24d5c3d72d530f72" providerId="LiveId" clId="{8B5C46B6-E6A7-499C-988A-A9D1E63367B6}" dt="2018-06-04T05:50:04.266" v="3859" actId="478"/>
          <ac:picMkLst>
            <pc:docMk/>
            <pc:sldMk cId="2026195371" sldId="338"/>
            <ac:picMk id="8" creationId="{14AC196B-E6D6-46D3-9635-09DFB8CFF3C3}"/>
          </ac:picMkLst>
        </pc:picChg>
      </pc:sldChg>
      <pc:sldChg chg="addSp delSp modSp add">
        <pc:chgData name="Chris Rapley" userId="24d5c3d72d530f72" providerId="LiveId" clId="{8B5C46B6-E6A7-499C-988A-A9D1E63367B6}" dt="2018-06-04T05:54:04.188" v="3881" actId="1076"/>
        <pc:sldMkLst>
          <pc:docMk/>
          <pc:sldMk cId="3007475749" sldId="339"/>
        </pc:sldMkLst>
        <pc:spChg chg="mod">
          <ac:chgData name="Chris Rapley" userId="24d5c3d72d530f72" providerId="LiveId" clId="{8B5C46B6-E6A7-499C-988A-A9D1E63367B6}" dt="2018-06-04T05:53:56.403" v="3879" actId="20577"/>
          <ac:spMkLst>
            <pc:docMk/>
            <pc:sldMk cId="3007475749" sldId="339"/>
            <ac:spMk id="2" creationId="{BA91E316-2BF5-45D6-BBA6-C93A87B6896F}"/>
          </ac:spMkLst>
        </pc:spChg>
        <pc:spChg chg="del">
          <ac:chgData name="Chris Rapley" userId="24d5c3d72d530f72" providerId="LiveId" clId="{8B5C46B6-E6A7-499C-988A-A9D1E63367B6}" dt="2018-06-04T05:53:18.831" v="3866" actId="1076"/>
          <ac:spMkLst>
            <pc:docMk/>
            <pc:sldMk cId="3007475749" sldId="339"/>
            <ac:spMk id="3" creationId="{BF567C98-81A2-4313-9892-8F2D7480D82F}"/>
          </ac:spMkLst>
        </pc:spChg>
        <pc:picChg chg="add mod modCrop">
          <ac:chgData name="Chris Rapley" userId="24d5c3d72d530f72" providerId="LiveId" clId="{8B5C46B6-E6A7-499C-988A-A9D1E63367B6}" dt="2018-06-04T05:54:04.188" v="3881" actId="1076"/>
          <ac:picMkLst>
            <pc:docMk/>
            <pc:sldMk cId="3007475749" sldId="339"/>
            <ac:picMk id="4" creationId="{EF69327A-C449-4764-ABE3-5B9A46BFF90E}"/>
          </ac:picMkLst>
        </pc:picChg>
      </pc:sldChg>
      <pc:sldChg chg="add">
        <pc:chgData name="Chris Rapley" userId="24d5c3d72d530f72" providerId="LiveId" clId="{8B5C46B6-E6A7-499C-988A-A9D1E63367B6}" dt="2018-06-04T05:54:09.017" v="3882" actId="20577"/>
        <pc:sldMkLst>
          <pc:docMk/>
          <pc:sldMk cId="3797260987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Reactions of hydrocarbons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</a:t>
            </a:r>
            <a:r>
              <a:rPr lang="en-AU" dirty="0" err="1" smtClean="0"/>
              <a:t>Ch</a:t>
            </a:r>
            <a:r>
              <a:rPr lang="en-AU" dirty="0" smtClean="0"/>
              <a:t> 12.10-12.12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3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200" dirty="0" smtClean="0"/>
              <a:t>Reactions of </a:t>
            </a:r>
            <a:r>
              <a:rPr lang="en-AU" sz="3200" b="1" dirty="0" smtClean="0"/>
              <a:t>Alkanes and Benzene</a:t>
            </a:r>
          </a:p>
          <a:p>
            <a:pPr lvl="1"/>
            <a:r>
              <a:rPr lang="en-AU" sz="2800" dirty="0" smtClean="0"/>
              <a:t>Substitution of Cl2, Br2, </a:t>
            </a:r>
            <a:r>
              <a:rPr lang="en-AU" sz="2800" dirty="0" err="1" smtClean="0"/>
              <a:t>HCl</a:t>
            </a:r>
            <a:r>
              <a:rPr lang="en-AU" sz="2800" dirty="0" smtClean="0"/>
              <a:t>, </a:t>
            </a:r>
            <a:r>
              <a:rPr lang="en-AU" sz="2800" dirty="0" err="1" smtClean="0"/>
              <a:t>HBr</a:t>
            </a:r>
            <a:endParaRPr lang="en-AU" sz="2800" dirty="0" smtClean="0"/>
          </a:p>
          <a:p>
            <a:pPr lvl="1"/>
            <a:endParaRPr lang="en-AU" sz="2800" dirty="0"/>
          </a:p>
          <a:p>
            <a:r>
              <a:rPr lang="en-AU" sz="3200" dirty="0" smtClean="0"/>
              <a:t>Reactions of </a:t>
            </a:r>
            <a:r>
              <a:rPr lang="en-AU" sz="3200" b="1" dirty="0" smtClean="0"/>
              <a:t>Alkenes</a:t>
            </a:r>
          </a:p>
          <a:p>
            <a:pPr lvl="1"/>
            <a:r>
              <a:rPr lang="en-AU" sz="2800" dirty="0" smtClean="0"/>
              <a:t>Addition of Cl2, Br2, </a:t>
            </a:r>
            <a:r>
              <a:rPr lang="en-AU" sz="2800" dirty="0" err="1" smtClean="0"/>
              <a:t>HCl</a:t>
            </a:r>
            <a:r>
              <a:rPr lang="en-AU" sz="2800" dirty="0" smtClean="0"/>
              <a:t>, </a:t>
            </a:r>
            <a:r>
              <a:rPr lang="en-AU" sz="2800" dirty="0" err="1" smtClean="0"/>
              <a:t>HBr</a:t>
            </a:r>
            <a:r>
              <a:rPr lang="en-AU" sz="2800" dirty="0" smtClean="0"/>
              <a:t>, HI, H2</a:t>
            </a:r>
          </a:p>
          <a:p>
            <a:pPr lvl="1"/>
            <a:endParaRPr lang="en-AU" sz="2800" dirty="0"/>
          </a:p>
          <a:p>
            <a:r>
              <a:rPr lang="en-AU" sz="3200" dirty="0" smtClean="0"/>
              <a:t>Combustion reactions</a:t>
            </a:r>
          </a:p>
          <a:p>
            <a:pPr lvl="1"/>
            <a:r>
              <a:rPr lang="en-AU" sz="2800" dirty="0" smtClean="0"/>
              <a:t>Combustion and incomplete combustion of </a:t>
            </a:r>
            <a:r>
              <a:rPr lang="en-AU" sz="2800" b="1" dirty="0" smtClean="0"/>
              <a:t>hydrocarbons</a:t>
            </a:r>
            <a:r>
              <a:rPr lang="en-AU" sz="2800" dirty="0" smtClean="0"/>
              <a:t> with oxygen gas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5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Prior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800" dirty="0" smtClean="0"/>
              <a:t>In a chemical reaction bonds are broken – no only IMFs!</a:t>
            </a:r>
          </a:p>
          <a:p>
            <a:endParaRPr lang="en-AU" sz="2800" dirty="0"/>
          </a:p>
          <a:p>
            <a:r>
              <a:rPr lang="en-AU" sz="2800" dirty="0" smtClean="0"/>
              <a:t>Cl2 </a:t>
            </a:r>
            <a:r>
              <a:rPr lang="en-AU" sz="2800" dirty="0" smtClean="0"/>
              <a:t>(</a:t>
            </a:r>
            <a:r>
              <a:rPr lang="en-AU" sz="2800" dirty="0" err="1" smtClean="0"/>
              <a:t>aq</a:t>
            </a:r>
            <a:r>
              <a:rPr lang="en-AU" sz="2800" dirty="0" smtClean="0"/>
              <a:t>) = </a:t>
            </a:r>
            <a:r>
              <a:rPr lang="en-AU" sz="2800" dirty="0" smtClean="0"/>
              <a:t>pale yellow</a:t>
            </a:r>
          </a:p>
          <a:p>
            <a:endParaRPr lang="en-AU" sz="2800" dirty="0"/>
          </a:p>
          <a:p>
            <a:r>
              <a:rPr lang="en-AU" sz="2800" dirty="0" smtClean="0"/>
              <a:t>Br2 </a:t>
            </a:r>
            <a:r>
              <a:rPr lang="en-AU" sz="2800" dirty="0" smtClean="0"/>
              <a:t>(</a:t>
            </a:r>
            <a:r>
              <a:rPr lang="en-AU" sz="2800" dirty="0" err="1" smtClean="0"/>
              <a:t>aq</a:t>
            </a:r>
            <a:r>
              <a:rPr lang="en-AU" sz="2800" dirty="0" smtClean="0"/>
              <a:t>) = </a:t>
            </a:r>
            <a:r>
              <a:rPr lang="en-AU" sz="2800" dirty="0" smtClean="0"/>
              <a:t>orange</a:t>
            </a:r>
          </a:p>
          <a:p>
            <a:endParaRPr lang="en-AU" sz="2800" dirty="0"/>
          </a:p>
          <a:p>
            <a:r>
              <a:rPr lang="en-AU" sz="2800" dirty="0" smtClean="0"/>
              <a:t>I2 </a:t>
            </a:r>
            <a:r>
              <a:rPr lang="en-AU" sz="2800" dirty="0" smtClean="0"/>
              <a:t>(</a:t>
            </a:r>
            <a:r>
              <a:rPr lang="en-AU" sz="2800" dirty="0" err="1" smtClean="0"/>
              <a:t>aq</a:t>
            </a:r>
            <a:r>
              <a:rPr lang="en-AU" sz="2800" dirty="0" smtClean="0"/>
              <a:t>) = </a:t>
            </a:r>
            <a:r>
              <a:rPr lang="en-AU" sz="2800" dirty="0" smtClean="0"/>
              <a:t>brown</a:t>
            </a:r>
          </a:p>
          <a:p>
            <a:endParaRPr lang="en-AU" sz="2800" dirty="0"/>
          </a:p>
          <a:p>
            <a:r>
              <a:rPr lang="en-AU" sz="2800" dirty="0" err="1" smtClean="0"/>
              <a:t>HCl</a:t>
            </a:r>
            <a:r>
              <a:rPr lang="en-AU" sz="2800" dirty="0" smtClean="0"/>
              <a:t>, </a:t>
            </a:r>
            <a:r>
              <a:rPr lang="en-AU" sz="2800" dirty="0" err="1" smtClean="0"/>
              <a:t>HBr</a:t>
            </a:r>
            <a:r>
              <a:rPr lang="en-AU" sz="2800" dirty="0" smtClean="0"/>
              <a:t>, HI </a:t>
            </a:r>
            <a:r>
              <a:rPr lang="en-AU" sz="2800" dirty="0" smtClean="0"/>
              <a:t>(</a:t>
            </a:r>
            <a:r>
              <a:rPr lang="en-AU" sz="2800" dirty="0" err="1" smtClean="0"/>
              <a:t>aq</a:t>
            </a:r>
            <a:r>
              <a:rPr lang="en-AU" sz="2800" dirty="0" smtClean="0"/>
              <a:t>) = </a:t>
            </a:r>
            <a:r>
              <a:rPr lang="en-AU" sz="2800" dirty="0" smtClean="0"/>
              <a:t>colourless</a:t>
            </a:r>
          </a:p>
          <a:p>
            <a:endParaRPr lang="en-AU" sz="2800" dirty="0"/>
          </a:p>
          <a:p>
            <a:r>
              <a:rPr lang="en-AU" sz="2800" dirty="0" smtClean="0"/>
              <a:t>H2 </a:t>
            </a:r>
            <a:r>
              <a:rPr lang="en-AU" sz="2800" dirty="0" smtClean="0"/>
              <a:t>(g) </a:t>
            </a:r>
            <a:r>
              <a:rPr lang="en-AU" sz="2800" dirty="0" smtClean="0"/>
              <a:t>= colourless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3307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Substitution Reactions (Alkanes and Benzene)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928285" cy="5120640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Hydrogen atoms are substituted for a halogen atom on the hydrocarbon chain.</a:t>
            </a:r>
          </a:p>
          <a:p>
            <a:endParaRPr lang="en-AU" sz="2800" dirty="0"/>
          </a:p>
          <a:p>
            <a:r>
              <a:rPr lang="en-AU" sz="2800" dirty="0" smtClean="0"/>
              <a:t>Reactants </a:t>
            </a:r>
            <a:r>
              <a:rPr lang="en-AU" sz="2800" dirty="0" smtClean="0"/>
              <a:t>Cl2 (</a:t>
            </a:r>
            <a:r>
              <a:rPr lang="en-AU" sz="2800" dirty="0" err="1" smtClean="0"/>
              <a:t>aq</a:t>
            </a:r>
            <a:r>
              <a:rPr lang="en-AU" sz="2800" dirty="0" smtClean="0"/>
              <a:t>), Br2 (</a:t>
            </a:r>
            <a:r>
              <a:rPr lang="en-AU" sz="2800" dirty="0" err="1" smtClean="0"/>
              <a:t>aq</a:t>
            </a:r>
            <a:r>
              <a:rPr lang="en-AU" sz="2800" dirty="0" smtClean="0"/>
              <a:t>). </a:t>
            </a:r>
            <a:r>
              <a:rPr lang="en-AU" sz="2800" b="1" dirty="0" smtClean="0"/>
              <a:t>Catalyst of UV light.</a:t>
            </a:r>
          </a:p>
          <a:p>
            <a:endParaRPr lang="en-AU" sz="2800" dirty="0" smtClean="0"/>
          </a:p>
          <a:p>
            <a:r>
              <a:rPr lang="en-AU" sz="2800" dirty="0" smtClean="0"/>
              <a:t>E.g. C2H6 + Cl2 -&gt; C2H5Cl + </a:t>
            </a:r>
            <a:r>
              <a:rPr lang="en-AU" sz="2800" dirty="0" err="1" smtClean="0"/>
              <a:t>HCl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**With excess Cl2 or Br2:**</a:t>
            </a:r>
          </a:p>
          <a:p>
            <a:endParaRPr lang="en-AU" sz="2800" dirty="0"/>
          </a:p>
          <a:p>
            <a:r>
              <a:rPr lang="en-AU" sz="2800" dirty="0" smtClean="0"/>
              <a:t>E.g. C2H6 + Cl2 -&gt; </a:t>
            </a:r>
            <a:r>
              <a:rPr lang="en-AU" sz="2800" dirty="0" smtClean="0"/>
              <a:t>C2Cl6 + </a:t>
            </a:r>
            <a:r>
              <a:rPr lang="en-AU" sz="2800" dirty="0" err="1" smtClean="0"/>
              <a:t>HCl</a:t>
            </a:r>
            <a:endParaRPr lang="en-AU" sz="2800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56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 Reactions (Alkenes)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Atoms are added on either side of an alkene double bond to produce a saturated product (alkane)</a:t>
            </a:r>
          </a:p>
          <a:p>
            <a:endParaRPr lang="en-AU" sz="2800" dirty="0"/>
          </a:p>
          <a:p>
            <a:r>
              <a:rPr lang="en-AU" sz="2800" dirty="0" smtClean="0"/>
              <a:t>Reagents: Cl2, Br2, </a:t>
            </a:r>
            <a:r>
              <a:rPr lang="en-AU" sz="2800" dirty="0" err="1" smtClean="0"/>
              <a:t>HCl</a:t>
            </a:r>
            <a:r>
              <a:rPr lang="en-AU" sz="2800" dirty="0" smtClean="0"/>
              <a:t>, </a:t>
            </a:r>
            <a:r>
              <a:rPr lang="en-AU" sz="2800" dirty="0" err="1" smtClean="0"/>
              <a:t>HBr</a:t>
            </a:r>
            <a:r>
              <a:rPr lang="en-AU" sz="2800" dirty="0" smtClean="0"/>
              <a:t>, HI, *H2, *H2O</a:t>
            </a:r>
          </a:p>
          <a:p>
            <a:endParaRPr lang="en-AU" sz="2800" dirty="0"/>
          </a:p>
          <a:p>
            <a:r>
              <a:rPr lang="en-AU" sz="2800" dirty="0" smtClean="0"/>
              <a:t>Reactivity: *F2 &gt; </a:t>
            </a:r>
            <a:r>
              <a:rPr lang="en-AU" sz="2800" b="1" dirty="0" smtClean="0"/>
              <a:t>Cl2 &gt; Br2</a:t>
            </a:r>
            <a:r>
              <a:rPr lang="en-AU" sz="2800" dirty="0" smtClean="0"/>
              <a:t>&gt; *I2</a:t>
            </a:r>
          </a:p>
          <a:p>
            <a:endParaRPr lang="en-AU" sz="2800" dirty="0"/>
          </a:p>
          <a:p>
            <a:r>
              <a:rPr lang="en-AU" sz="2800" dirty="0" smtClean="0"/>
              <a:t>(</a:t>
            </a:r>
            <a:r>
              <a:rPr lang="en-AU" sz="2800" dirty="0" err="1" smtClean="0"/>
              <a:t>HCl</a:t>
            </a:r>
            <a:r>
              <a:rPr lang="en-AU" sz="2800" dirty="0" smtClean="0"/>
              <a:t>, </a:t>
            </a:r>
            <a:r>
              <a:rPr lang="en-AU" sz="2800" dirty="0" err="1" smtClean="0"/>
              <a:t>HBr</a:t>
            </a:r>
            <a:r>
              <a:rPr lang="en-AU" sz="2800" dirty="0" smtClean="0"/>
              <a:t>) - *Markovnikov’s rule*: H likes H.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139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*Addition (Special)*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H2 can be added to an alkene with the use of a Pt catalyst (</a:t>
            </a:r>
            <a:r>
              <a:rPr lang="en-AU" sz="2800" b="1" dirty="0" smtClean="0"/>
              <a:t>hydrogenation</a:t>
            </a:r>
            <a:r>
              <a:rPr lang="en-AU" sz="2800" dirty="0" smtClean="0"/>
              <a:t>):</a:t>
            </a:r>
          </a:p>
          <a:p>
            <a:endParaRPr lang="en-AU" sz="2800" dirty="0"/>
          </a:p>
          <a:p>
            <a:r>
              <a:rPr lang="en-AU" sz="2800" dirty="0" smtClean="0"/>
              <a:t>E.g. C2H4 + H2 -&gt; C2H6</a:t>
            </a:r>
          </a:p>
          <a:p>
            <a:endParaRPr lang="en-AU" sz="2800" dirty="0"/>
          </a:p>
          <a:p>
            <a:r>
              <a:rPr lang="en-AU" sz="2800" dirty="0" smtClean="0"/>
              <a:t>H2O can be added to an alkene (</a:t>
            </a:r>
            <a:r>
              <a:rPr lang="en-AU" sz="2800" b="1" dirty="0" smtClean="0"/>
              <a:t>hydration</a:t>
            </a:r>
            <a:r>
              <a:rPr lang="en-AU" sz="2800" dirty="0" smtClean="0"/>
              <a:t>):</a:t>
            </a:r>
          </a:p>
          <a:p>
            <a:endParaRPr lang="en-AU" sz="2800" dirty="0"/>
          </a:p>
          <a:p>
            <a:r>
              <a:rPr lang="en-AU" sz="2800" dirty="0" smtClean="0"/>
              <a:t>E.g. C2H4 + H2O -&gt; C2H5OH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197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 vs Substitution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Addition of alkenes occurs much faster than Substitution of alkanes and benzene.</a:t>
            </a:r>
          </a:p>
          <a:p>
            <a:endParaRPr lang="en-AU" sz="2800" dirty="0"/>
          </a:p>
          <a:p>
            <a:r>
              <a:rPr lang="en-AU" sz="2800" dirty="0" smtClean="0"/>
              <a:t>Therefore, an unknown hydrocarbon can be tested for saturation by reaction with Bromine water, Br2 (</a:t>
            </a:r>
            <a:r>
              <a:rPr lang="en-AU" sz="2800" dirty="0" err="1" smtClean="0"/>
              <a:t>aq</a:t>
            </a:r>
            <a:r>
              <a:rPr lang="en-AU" sz="2800" dirty="0" smtClean="0"/>
              <a:t>).</a:t>
            </a:r>
          </a:p>
          <a:p>
            <a:endParaRPr lang="en-AU" sz="2800" dirty="0"/>
          </a:p>
          <a:p>
            <a:r>
              <a:rPr lang="en-AU" sz="2800" dirty="0" smtClean="0"/>
              <a:t>The orange colour will become colourless much quicker if the unknown hydrocarbon is an alkene!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25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Combustion 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 smtClean="0"/>
              <a:t>Hydrocarbons are excellent fuels</a:t>
            </a:r>
          </a:p>
          <a:p>
            <a:endParaRPr lang="en-AU" sz="2400" dirty="0"/>
          </a:p>
          <a:p>
            <a:r>
              <a:rPr lang="en-AU" sz="2400" dirty="0" smtClean="0"/>
              <a:t>When ignited in excess air (O2) they produce carbon dioxide (CO2) and water vapour (H2O).</a:t>
            </a:r>
          </a:p>
          <a:p>
            <a:endParaRPr lang="en-AU" sz="2400" dirty="0"/>
          </a:p>
          <a:p>
            <a:r>
              <a:rPr lang="en-AU" sz="2400" dirty="0" smtClean="0"/>
              <a:t>E.g. 2 C4H10 (g) + 13 O2 (g) -&gt; 8 CO2 (g) + 10 H2O (g) </a:t>
            </a:r>
            <a:r>
              <a:rPr lang="en-AU" sz="2400" b="1" dirty="0" smtClean="0"/>
              <a:t>+ energy (5754 kJ)</a:t>
            </a:r>
          </a:p>
          <a:p>
            <a:endParaRPr lang="en-AU" sz="2400" dirty="0"/>
          </a:p>
          <a:p>
            <a:r>
              <a:rPr lang="en-AU" sz="2400" dirty="0" smtClean="0"/>
              <a:t>In limited O2, there is incomplete combustion. This produces CO (g) in place of CO2 (g). Inefficient as it produces less energy.</a:t>
            </a:r>
          </a:p>
          <a:p>
            <a:endParaRPr lang="en-AU" sz="2400" dirty="0"/>
          </a:p>
          <a:p>
            <a:r>
              <a:rPr lang="en-AU" sz="2400" dirty="0" smtClean="0"/>
              <a:t>E.g. 2 C4H10 (g) + 9 O2 (g) -&gt; 8 CO (g) + 10 H2O (g) </a:t>
            </a:r>
            <a:r>
              <a:rPr lang="en-AU" sz="2400" b="1" dirty="0" smtClean="0"/>
              <a:t>+ energy (3490 kJ)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9041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STAWA Set 41 page 204</a:t>
            </a:r>
          </a:p>
          <a:p>
            <a:endParaRPr lang="en-AU" sz="4000" dirty="0"/>
          </a:p>
          <a:p>
            <a:r>
              <a:rPr lang="en-AU" sz="4000" dirty="0" err="1" smtClean="0"/>
              <a:t>Lucarelli</a:t>
            </a:r>
            <a:r>
              <a:rPr lang="en-AU" sz="4000" dirty="0" smtClean="0"/>
              <a:t> Set 21 page 101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3698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5956</TotalTime>
  <Words>449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Reactions of hydrocarbons</vt:lpstr>
      <vt:lpstr>Objectives</vt:lpstr>
      <vt:lpstr>Prior Information</vt:lpstr>
      <vt:lpstr>Substitution Reactions (Alkanes and Benzene)</vt:lpstr>
      <vt:lpstr>Addition Reactions (Alkenes)</vt:lpstr>
      <vt:lpstr>*Addition (Special)*</vt:lpstr>
      <vt:lpstr>Addition vs Substitution</vt:lpstr>
      <vt:lpstr>Combustion Reactions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Substances</dc:title>
  <dc:creator>Chris Rapley</dc:creator>
  <cp:lastModifiedBy>REID Brodie [Perth Modern School]</cp:lastModifiedBy>
  <cp:revision>73</cp:revision>
  <dcterms:created xsi:type="dcterms:W3CDTF">2017-01-29T12:33:35Z</dcterms:created>
  <dcterms:modified xsi:type="dcterms:W3CDTF">2020-08-14T04:41:44Z</dcterms:modified>
</cp:coreProperties>
</file>