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238FCAA-84C7-4489-806B-48522C7B9A2C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8D0-3D29-4774-AD64-DD036F9D843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3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FCAA-84C7-4489-806B-48522C7B9A2C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8D0-3D29-4774-AD64-DD036F9D84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07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FCAA-84C7-4489-806B-48522C7B9A2C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8D0-3D29-4774-AD64-DD036F9D843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2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FCAA-84C7-4489-806B-48522C7B9A2C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8D0-3D29-4774-AD64-DD036F9D84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7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FCAA-84C7-4489-806B-48522C7B9A2C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8D0-3D29-4774-AD64-DD036F9D843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6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FCAA-84C7-4489-806B-48522C7B9A2C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8D0-3D29-4774-AD64-DD036F9D84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12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FCAA-84C7-4489-806B-48522C7B9A2C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8D0-3D29-4774-AD64-DD036F9D84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4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FCAA-84C7-4489-806B-48522C7B9A2C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8D0-3D29-4774-AD64-DD036F9D84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838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FCAA-84C7-4489-806B-48522C7B9A2C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8D0-3D29-4774-AD64-DD036F9D84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66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FCAA-84C7-4489-806B-48522C7B9A2C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8D0-3D29-4774-AD64-DD036F9D84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6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FCAA-84C7-4489-806B-48522C7B9A2C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8D0-3D29-4774-AD64-DD036F9D843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7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38FCAA-84C7-4489-806B-48522C7B9A2C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AE38D0-3D29-4774-AD64-DD036F9D843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6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Empirical formula - Combustion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6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Empirical Formula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AU" sz="2800" dirty="0"/>
              <a:t>Naphthalene, the active ingredient in one variety of mothballs, is an organic compound that contains carbon and hydrogen only. Complete combustion of a 20.10 mg sample of naphthalene in oxygen yielded </a:t>
            </a:r>
            <a:r>
              <a:rPr lang="en-AU" sz="2800" dirty="0" smtClean="0"/>
              <a:t>35.61 mL </a:t>
            </a:r>
            <a:r>
              <a:rPr lang="en-AU" sz="2800" dirty="0"/>
              <a:t>of CO</a:t>
            </a:r>
            <a:r>
              <a:rPr lang="en-AU" sz="2800" baseline="-25000" dirty="0"/>
              <a:t>2</a:t>
            </a:r>
            <a:r>
              <a:rPr lang="en-AU" sz="2800" dirty="0"/>
              <a:t> </a:t>
            </a:r>
            <a:r>
              <a:rPr lang="en-AU" sz="2800" dirty="0" smtClean="0"/>
              <a:t>(at S.T.P.) and </a:t>
            </a:r>
            <a:r>
              <a:rPr lang="en-AU" sz="2800" dirty="0"/>
              <a:t>11.30 mg of H</a:t>
            </a:r>
            <a:r>
              <a:rPr lang="en-AU" sz="2800" baseline="-25000" dirty="0"/>
              <a:t>2</a:t>
            </a:r>
            <a:r>
              <a:rPr lang="en-AU" sz="2800" dirty="0"/>
              <a:t>O. Determine the empirical formula of naphthalene.</a:t>
            </a:r>
          </a:p>
        </p:txBody>
      </p:sp>
    </p:spTree>
    <p:extLst>
      <p:ext uri="{BB962C8B-B14F-4D97-AF65-F5344CB8AC3E}">
        <p14:creationId xmlns:p14="http://schemas.microsoft.com/office/powerpoint/2010/main" val="8106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Absolute Classic #46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AU" sz="2800" dirty="0"/>
              <a:t>Xylene, an organic compound that is a major component of many gasoline blends, contains carbon and hydrogen only. Complete combustion of a 17.12 mg sample of xylene in oxygen yielded 56.77 mg of CO</a:t>
            </a:r>
            <a:r>
              <a:rPr lang="en-AU" sz="2800" baseline="-25000" dirty="0"/>
              <a:t>2</a:t>
            </a:r>
            <a:r>
              <a:rPr lang="en-AU" sz="2800" dirty="0"/>
              <a:t> and 14.53 mg of H</a:t>
            </a:r>
            <a:r>
              <a:rPr lang="en-AU" sz="2800" baseline="-25000" dirty="0"/>
              <a:t>2</a:t>
            </a:r>
            <a:r>
              <a:rPr lang="en-AU" sz="2800" dirty="0"/>
              <a:t>O. Determine the empirical formula of xylene.</a:t>
            </a:r>
          </a:p>
        </p:txBody>
      </p:sp>
    </p:spTree>
    <p:extLst>
      <p:ext uri="{BB962C8B-B14F-4D97-AF65-F5344CB8AC3E}">
        <p14:creationId xmlns:p14="http://schemas.microsoft.com/office/powerpoint/2010/main" val="37138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Empirical Formula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AU" sz="2800" dirty="0"/>
              <a:t>What is the empirical </a:t>
            </a:r>
            <a:r>
              <a:rPr lang="en-AU" sz="2800" dirty="0" smtClean="0"/>
              <a:t>formula </a:t>
            </a:r>
            <a:r>
              <a:rPr lang="en-AU" sz="2800" dirty="0"/>
              <a:t>for </a:t>
            </a:r>
            <a:r>
              <a:rPr lang="en-AU" sz="2800" dirty="0" smtClean="0"/>
              <a:t>an unknown </a:t>
            </a:r>
            <a:r>
              <a:rPr lang="en-AU" sz="2800" dirty="0" err="1" smtClean="0"/>
              <a:t>CxHyOz</a:t>
            </a:r>
            <a:r>
              <a:rPr lang="en-AU" sz="2800" dirty="0" smtClean="0"/>
              <a:t> compound if </a:t>
            </a:r>
            <a:r>
              <a:rPr lang="en-AU" sz="2800" dirty="0"/>
              <a:t>the combustion of a 0.255 grams </a:t>
            </a:r>
            <a:r>
              <a:rPr lang="en-AU" sz="2800" dirty="0" smtClean="0"/>
              <a:t>of a sample </a:t>
            </a:r>
            <a:r>
              <a:rPr lang="en-AU" sz="2800" dirty="0"/>
              <a:t>produces 0.561 grams of CO</a:t>
            </a:r>
            <a:r>
              <a:rPr lang="en-AU" sz="2800" baseline="-25000" dirty="0"/>
              <a:t>2</a:t>
            </a:r>
            <a:r>
              <a:rPr lang="en-AU" sz="2800" dirty="0"/>
              <a:t> and 0.306 grams of H</a:t>
            </a:r>
            <a:r>
              <a:rPr lang="en-AU" sz="2800" baseline="-25000" dirty="0"/>
              <a:t>2</a:t>
            </a:r>
            <a:r>
              <a:rPr lang="en-AU" sz="2800" dirty="0"/>
              <a:t>O?</a:t>
            </a:r>
          </a:p>
        </p:txBody>
      </p:sp>
    </p:spTree>
    <p:extLst>
      <p:ext uri="{BB962C8B-B14F-4D97-AF65-F5344CB8AC3E}">
        <p14:creationId xmlns:p14="http://schemas.microsoft.com/office/powerpoint/2010/main" val="33689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1691-569F-4705-9954-C0199107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Empirical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5720-081F-46DF-87BD-82A541380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65" y="2084832"/>
            <a:ext cx="11570328" cy="3581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AU" sz="3600" dirty="0"/>
              <a:t>An unknown organic compound is made of C, H, and O atoms. Combustion of 0.255 g of the reactant produces 0.561 g of CO</a:t>
            </a:r>
            <a:r>
              <a:rPr lang="en-AU" sz="3600" baseline="-25000" dirty="0"/>
              <a:t>2</a:t>
            </a:r>
            <a:r>
              <a:rPr lang="en-AU" sz="3600" dirty="0"/>
              <a:t> and 0.306 g of H</a:t>
            </a:r>
            <a:r>
              <a:rPr lang="en-AU" sz="3600" baseline="-25000" dirty="0"/>
              <a:t>2</a:t>
            </a:r>
            <a:r>
              <a:rPr lang="en-AU" sz="3600" dirty="0"/>
              <a:t>O. Determine the empirical formula of the reactant.</a:t>
            </a:r>
          </a:p>
        </p:txBody>
      </p:sp>
    </p:spTree>
    <p:extLst>
      <p:ext uri="{BB962C8B-B14F-4D97-AF65-F5344CB8AC3E}">
        <p14:creationId xmlns:p14="http://schemas.microsoft.com/office/powerpoint/2010/main" val="30860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96293"/>
            <a:ext cx="10347024" cy="54130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AU" sz="3200" dirty="0"/>
              <a:t>A 0.2417g sample of a compound composed of </a:t>
            </a:r>
            <a:r>
              <a:rPr lang="en-AU" sz="3200" dirty="0" err="1"/>
              <a:t>C,H,O,Cl</a:t>
            </a:r>
            <a:r>
              <a:rPr lang="en-AU" sz="3200" dirty="0"/>
              <a:t> only, is burned in oxygen yielding 0.4964g of CO</a:t>
            </a:r>
            <a:r>
              <a:rPr lang="en-AU" sz="3200" baseline="-25000" dirty="0"/>
              <a:t>2</a:t>
            </a:r>
            <a:r>
              <a:rPr lang="en-AU" sz="3200" dirty="0"/>
              <a:t> and 0.0846g of H</a:t>
            </a:r>
            <a:r>
              <a:rPr lang="en-AU" sz="3200" baseline="-25000" dirty="0"/>
              <a:t>2</a:t>
            </a:r>
            <a:r>
              <a:rPr lang="en-AU" sz="3200" dirty="0"/>
              <a:t>O. A separate 0.1696g sample of the compound is fused with sodium metal, the products dissolved in water and the chloride quantitatively precipitated with AgNO</a:t>
            </a:r>
            <a:r>
              <a:rPr lang="en-AU" sz="3200" baseline="-25000" dirty="0"/>
              <a:t>3</a:t>
            </a:r>
            <a:r>
              <a:rPr lang="en-AU" sz="3200" dirty="0"/>
              <a:t> to yield 0.1891g of </a:t>
            </a:r>
            <a:r>
              <a:rPr lang="en-AU" sz="3200" dirty="0" err="1"/>
              <a:t>AgCl</a:t>
            </a:r>
            <a:r>
              <a:rPr lang="en-AU" sz="3200" dirty="0"/>
              <a:t>. What is </a:t>
            </a:r>
            <a:r>
              <a:rPr lang="en-AU" sz="3200"/>
              <a:t>the </a:t>
            </a:r>
            <a:r>
              <a:rPr lang="en-AU" sz="3200" smtClean="0"/>
              <a:t>empirical </a:t>
            </a:r>
            <a:r>
              <a:rPr lang="en-AU" sz="3200" dirty="0"/>
              <a:t>formula for the compound.</a:t>
            </a:r>
          </a:p>
        </p:txBody>
      </p:sp>
    </p:spTree>
    <p:extLst>
      <p:ext uri="{BB962C8B-B14F-4D97-AF65-F5344CB8AC3E}">
        <p14:creationId xmlns:p14="http://schemas.microsoft.com/office/powerpoint/2010/main" val="13530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</TotalTime>
  <Words>258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Empirical formula - Combustion</vt:lpstr>
      <vt:lpstr>Empirical Formula</vt:lpstr>
      <vt:lpstr>Absolute Classic #46</vt:lpstr>
      <vt:lpstr>Empirical Formula</vt:lpstr>
      <vt:lpstr>Empirical Formula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Q</dc:title>
  <dc:creator>REID Brodie [Perth Modern School]</dc:creator>
  <cp:lastModifiedBy>REID Brodie [Perth Modern School]</cp:lastModifiedBy>
  <cp:revision>7</cp:revision>
  <dcterms:created xsi:type="dcterms:W3CDTF">2020-08-13T06:33:51Z</dcterms:created>
  <dcterms:modified xsi:type="dcterms:W3CDTF">2020-08-14T05:01:47Z</dcterms:modified>
</cp:coreProperties>
</file>