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6" r:id="rId2"/>
    <p:sldId id="280" r:id="rId3"/>
    <p:sldId id="287" r:id="rId4"/>
    <p:sldId id="296" r:id="rId5"/>
    <p:sldId id="292" r:id="rId6"/>
    <p:sldId id="300" r:id="rId7"/>
    <p:sldId id="301" r:id="rId8"/>
    <p:sldId id="302" r:id="rId9"/>
    <p:sldId id="282" r:id="rId10"/>
    <p:sldId id="284" r:id="rId11"/>
    <p:sldId id="303" r:id="rId12"/>
    <p:sldId id="286" r:id="rId13"/>
    <p:sldId id="28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 userDrawn="1">
          <p15:clr>
            <a:srgbClr val="A4A3A4"/>
          </p15:clr>
        </p15:guide>
        <p15:guide id="2" pos="7368" userDrawn="1">
          <p15:clr>
            <a:srgbClr val="A4A3A4"/>
          </p15:clr>
        </p15:guide>
        <p15:guide id="3" pos="408" userDrawn="1">
          <p15:clr>
            <a:srgbClr val="A4A3A4"/>
          </p15:clr>
        </p15:guide>
        <p15:guide id="4" orient="horz" pos="528" userDrawn="1">
          <p15:clr>
            <a:srgbClr val="A4A3A4"/>
          </p15:clr>
        </p15:guide>
        <p15:guide id="5" orient="horz" pos="3936" userDrawn="1">
          <p15:clr>
            <a:srgbClr val="A4A3A4"/>
          </p15:clr>
        </p15:guide>
        <p15:guide id="6" pos="3840" userDrawn="1">
          <p15:clr>
            <a:srgbClr val="A4A3A4"/>
          </p15:clr>
        </p15:guide>
        <p15:guide id="7" pos="1632" userDrawn="1">
          <p15:clr>
            <a:srgbClr val="A4A3A4"/>
          </p15:clr>
        </p15:guide>
        <p15:guide id="8"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F4AF81"/>
    <a:srgbClr val="AED2EB"/>
    <a:srgbClr val="4472C4"/>
    <a:srgbClr val="FFFFFF"/>
    <a:srgbClr val="969696"/>
    <a:srgbClr val="7664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57" autoAdjust="0"/>
    <p:restoredTop sz="94660"/>
  </p:normalViewPr>
  <p:slideViewPr>
    <p:cSldViewPr snapToGrid="0">
      <p:cViewPr varScale="1">
        <p:scale>
          <a:sx n="55" d="100"/>
          <a:sy n="55" d="100"/>
        </p:scale>
        <p:origin x="950" y="48"/>
      </p:cViewPr>
      <p:guideLst>
        <p:guide orient="horz" pos="120"/>
        <p:guide pos="7368"/>
        <p:guide pos="408"/>
        <p:guide orient="horz" pos="528"/>
        <p:guide orient="horz" pos="3936"/>
        <p:guide pos="3840"/>
        <p:guide pos="1632"/>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vishnu kanisetty" userId="477b0def3f6dd0e8" providerId="LiveId" clId="{ADED854A-BF0C-4C3A-A7B4-7219E9253F58}"/>
    <pc:docChg chg="custSel modSld">
      <pc:chgData name="saivishnu kanisetty" userId="477b0def3f6dd0e8" providerId="LiveId" clId="{ADED854A-BF0C-4C3A-A7B4-7219E9253F58}" dt="2018-01-15T17:40:27.847" v="0" actId="478"/>
      <pc:docMkLst>
        <pc:docMk/>
      </pc:docMkLst>
      <pc:sldChg chg="delSp">
        <pc:chgData name="saivishnu kanisetty" userId="477b0def3f6dd0e8" providerId="LiveId" clId="{ADED854A-BF0C-4C3A-A7B4-7219E9253F58}" dt="2018-01-15T17:40:27.847" v="0" actId="478"/>
        <pc:sldMkLst>
          <pc:docMk/>
          <pc:sldMk cId="274886641" sldId="266"/>
        </pc:sldMkLst>
        <pc:spChg chg="del">
          <ac:chgData name="saivishnu kanisetty" userId="477b0def3f6dd0e8" providerId="LiveId" clId="{ADED854A-BF0C-4C3A-A7B4-7219E9253F58}" dt="2018-01-15T17:40:27.847" v="0" actId="478"/>
          <ac:spMkLst>
            <pc:docMk/>
            <pc:sldMk cId="274886641" sldId="266"/>
            <ac:spMk id="7" creationId="{56B0BEAB-A22D-49F2-BD9C-A7E9CA7786C4}"/>
          </ac:spMkLst>
        </pc:spChg>
        <pc:spChg chg="del">
          <ac:chgData name="saivishnu kanisetty" userId="477b0def3f6dd0e8" providerId="LiveId" clId="{ADED854A-BF0C-4C3A-A7B4-7219E9253F58}" dt="2018-01-15T17:40:27.847" v="0" actId="478"/>
          <ac:spMkLst>
            <pc:docMk/>
            <pc:sldMk cId="274886641" sldId="266"/>
            <ac:spMk id="8" creationId="{62A8D7C3-404D-4F42-A1E3-655879AAD2BC}"/>
          </ac:spMkLst>
        </pc:spChg>
        <pc:spChg chg="del">
          <ac:chgData name="saivishnu kanisetty" userId="477b0def3f6dd0e8" providerId="LiveId" clId="{ADED854A-BF0C-4C3A-A7B4-7219E9253F58}" dt="2018-01-15T17:40:27.847" v="0" actId="478"/>
          <ac:spMkLst>
            <pc:docMk/>
            <pc:sldMk cId="274886641" sldId="266"/>
            <ac:spMk id="9" creationId="{263457B9-1636-40C6-84D5-1281C45A8357}"/>
          </ac:spMkLst>
        </pc:spChg>
      </pc:sldChg>
    </pc:docChg>
  </pc:docChgLst>
  <pc:docChgLst>
    <pc:chgData name="saivishnu kanisetty" userId="477b0def3f6dd0e8" providerId="LiveId" clId="{60725AC3-DEC1-4A65-B84D-3944FF632D84}"/>
    <pc:docChg chg="undo custSel addSld delSld modSld">
      <pc:chgData name="saivishnu kanisetty" userId="477b0def3f6dd0e8" providerId="LiveId" clId="{60725AC3-DEC1-4A65-B84D-3944FF632D84}" dt="2017-11-19T04:52:20.443" v="1124" actId="2696"/>
      <pc:docMkLst>
        <pc:docMk/>
      </pc:docMkLst>
      <pc:sldChg chg="modSp">
        <pc:chgData name="saivishnu kanisetty" userId="477b0def3f6dd0e8" providerId="LiveId" clId="{60725AC3-DEC1-4A65-B84D-3944FF632D84}" dt="2017-11-19T04:52:09.172" v="1123" actId="20577"/>
        <pc:sldMkLst>
          <pc:docMk/>
          <pc:sldMk cId="274886641" sldId="266"/>
        </pc:sldMkLst>
        <pc:spChg chg="mod">
          <ac:chgData name="saivishnu kanisetty" userId="477b0def3f6dd0e8" providerId="LiveId" clId="{60725AC3-DEC1-4A65-B84D-3944FF632D84}" dt="2017-11-19T04:52:09.172" v="1123" actId="20577"/>
          <ac:spMkLst>
            <pc:docMk/>
            <pc:sldMk cId="274886641" sldId="266"/>
            <ac:spMk id="3" creationId="{6C113916-503A-49D3-8B50-B8003A600072}"/>
          </ac:spMkLst>
        </pc:spChg>
        <pc:spChg chg="mod">
          <ac:chgData name="saivishnu kanisetty" userId="477b0def3f6dd0e8" providerId="LiveId" clId="{60725AC3-DEC1-4A65-B84D-3944FF632D84}" dt="2017-11-06T14:37:57.272" v="655" actId="20577"/>
          <ac:spMkLst>
            <pc:docMk/>
            <pc:sldMk cId="274886641" sldId="266"/>
            <ac:spMk id="6" creationId="{B3864B9E-0A69-4D1F-918E-FC7835681DE5}"/>
          </ac:spMkLst>
        </pc:spChg>
      </pc:sldChg>
      <pc:sldChg chg="addSp delSp modSp">
        <pc:chgData name="saivishnu kanisetty" userId="477b0def3f6dd0e8" providerId="LiveId" clId="{60725AC3-DEC1-4A65-B84D-3944FF632D84}" dt="2017-11-06T18:40:46.768" v="928" actId="1076"/>
        <pc:sldMkLst>
          <pc:docMk/>
          <pc:sldMk cId="3290235962" sldId="280"/>
        </pc:sldMkLst>
        <pc:spChg chg="add del mod">
          <ac:chgData name="saivishnu kanisetty" userId="477b0def3f6dd0e8" providerId="LiveId" clId="{60725AC3-DEC1-4A65-B84D-3944FF632D84}" dt="2017-11-06T03:21:25.394" v="377" actId="478"/>
          <ac:spMkLst>
            <pc:docMk/>
            <pc:sldMk cId="3290235962" sldId="280"/>
            <ac:spMk id="2" creationId="{F3900CD0-F093-4D34-A521-0E0A07EDD155}"/>
          </ac:spMkLst>
        </pc:spChg>
        <pc:spChg chg="del">
          <ac:chgData name="saivishnu kanisetty" userId="477b0def3f6dd0e8" providerId="LiveId" clId="{60725AC3-DEC1-4A65-B84D-3944FF632D84}" dt="2017-11-06T03:04:37.087" v="95" actId="478"/>
          <ac:spMkLst>
            <pc:docMk/>
            <pc:sldMk cId="3290235962" sldId="280"/>
            <ac:spMk id="4" creationId="{F94A6FD1-73A2-45D7-919C-4AB62EB46485}"/>
          </ac:spMkLst>
        </pc:spChg>
        <pc:spChg chg="add mod">
          <ac:chgData name="saivishnu kanisetty" userId="477b0def3f6dd0e8" providerId="LiveId" clId="{60725AC3-DEC1-4A65-B84D-3944FF632D84}" dt="2017-11-06T03:21:45.573" v="423" actId="1036"/>
          <ac:spMkLst>
            <pc:docMk/>
            <pc:sldMk cId="3290235962" sldId="280"/>
            <ac:spMk id="5" creationId="{6B1E2CB1-45C9-4C91-B325-C36179AA5004}"/>
          </ac:spMkLst>
        </pc:spChg>
        <pc:spChg chg="add mod">
          <ac:chgData name="saivishnu kanisetty" userId="477b0def3f6dd0e8" providerId="LiveId" clId="{60725AC3-DEC1-4A65-B84D-3944FF632D84}" dt="2017-11-06T03:21:45.573" v="423" actId="1036"/>
          <ac:spMkLst>
            <pc:docMk/>
            <pc:sldMk cId="3290235962" sldId="280"/>
            <ac:spMk id="6" creationId="{E42B277C-F271-412B-940C-EDB457B9A69D}"/>
          </ac:spMkLst>
        </pc:spChg>
        <pc:spChg chg="add mod">
          <ac:chgData name="saivishnu kanisetty" userId="477b0def3f6dd0e8" providerId="LiveId" clId="{60725AC3-DEC1-4A65-B84D-3944FF632D84}" dt="2017-11-06T18:40:46.768" v="928" actId="1076"/>
          <ac:spMkLst>
            <pc:docMk/>
            <pc:sldMk cId="3290235962" sldId="280"/>
            <ac:spMk id="7" creationId="{E330B300-9E8F-4680-8DB8-6BADF55D2F2D}"/>
          </ac:spMkLst>
        </pc:spChg>
        <pc:spChg chg="add mod">
          <ac:chgData name="saivishnu kanisetty" userId="477b0def3f6dd0e8" providerId="LiveId" clId="{60725AC3-DEC1-4A65-B84D-3944FF632D84}" dt="2017-11-06T03:21:45.573" v="423" actId="1036"/>
          <ac:spMkLst>
            <pc:docMk/>
            <pc:sldMk cId="3290235962" sldId="280"/>
            <ac:spMk id="8" creationId="{3FD5840C-D7F6-4E08-BD7F-B30C727C3798}"/>
          </ac:spMkLst>
        </pc:spChg>
        <pc:spChg chg="add mod">
          <ac:chgData name="saivishnu kanisetty" userId="477b0def3f6dd0e8" providerId="LiveId" clId="{60725AC3-DEC1-4A65-B84D-3944FF632D84}" dt="2017-11-06T03:21:45.573" v="423" actId="1036"/>
          <ac:spMkLst>
            <pc:docMk/>
            <pc:sldMk cId="3290235962" sldId="280"/>
            <ac:spMk id="9" creationId="{41494C51-D3DB-4F94-B2D3-D73A635DDC31}"/>
          </ac:spMkLst>
        </pc:spChg>
        <pc:spChg chg="add mod">
          <ac:chgData name="saivishnu kanisetty" userId="477b0def3f6dd0e8" providerId="LiveId" clId="{60725AC3-DEC1-4A65-B84D-3944FF632D84}" dt="2017-11-06T14:42:07.316" v="700" actId="1076"/>
          <ac:spMkLst>
            <pc:docMk/>
            <pc:sldMk cId="3290235962" sldId="280"/>
            <ac:spMk id="10" creationId="{462060F8-F4E4-42F3-A7F6-7F06FE710BF5}"/>
          </ac:spMkLst>
        </pc:spChg>
        <pc:spChg chg="add mod">
          <ac:chgData name="saivishnu kanisetty" userId="477b0def3f6dd0e8" providerId="LiveId" clId="{60725AC3-DEC1-4A65-B84D-3944FF632D84}" dt="2017-11-06T03:21:45.573" v="423" actId="1036"/>
          <ac:spMkLst>
            <pc:docMk/>
            <pc:sldMk cId="3290235962" sldId="280"/>
            <ac:spMk id="11" creationId="{DF24B1D5-FE06-4866-9BC0-5C110E324725}"/>
          </ac:spMkLst>
        </pc:spChg>
        <pc:spChg chg="add mod">
          <ac:chgData name="saivishnu kanisetty" userId="477b0def3f6dd0e8" providerId="LiveId" clId="{60725AC3-DEC1-4A65-B84D-3944FF632D84}" dt="2017-11-06T03:21:45.573" v="423" actId="1036"/>
          <ac:spMkLst>
            <pc:docMk/>
            <pc:sldMk cId="3290235962" sldId="280"/>
            <ac:spMk id="12" creationId="{D36B8ABE-582B-4BCF-B204-F01809CBFD90}"/>
          </ac:spMkLst>
        </pc:spChg>
        <pc:spChg chg="add mod">
          <ac:chgData name="saivishnu kanisetty" userId="477b0def3f6dd0e8" providerId="LiveId" clId="{60725AC3-DEC1-4A65-B84D-3944FF632D84}" dt="2017-11-06T14:42:24.102" v="718" actId="20577"/>
          <ac:spMkLst>
            <pc:docMk/>
            <pc:sldMk cId="3290235962" sldId="280"/>
            <ac:spMk id="13" creationId="{E76B0155-6897-4638-A1E2-BF17A49FDD64}"/>
          </ac:spMkLst>
        </pc:spChg>
      </pc:sldChg>
    </pc:docChg>
  </pc:docChgLst>
  <pc:docChgLst>
    <pc:chgData name="saivishnu kanisetty" userId="477b0def3f6dd0e8" providerId="LiveId" clId="{0AE9E230-934B-4935-B653-EBA50318EBCE}"/>
    <pc:docChg chg="undo custSel addSld delSld modSld sldOrd">
      <pc:chgData name="saivishnu kanisetty" userId="477b0def3f6dd0e8" providerId="LiveId" clId="{0AE9E230-934B-4935-B653-EBA50318EBCE}" dt="2017-11-29T21:12:13.080" v="13566" actId="20577"/>
      <pc:docMkLst>
        <pc:docMk/>
      </pc:docMkLst>
      <pc:sldChg chg="addSp delSp modSp">
        <pc:chgData name="saivishnu kanisetty" userId="477b0def3f6dd0e8" providerId="LiveId" clId="{0AE9E230-934B-4935-B653-EBA50318EBCE}" dt="2017-11-29T20:43:45.786" v="13016" actId="12"/>
        <pc:sldMkLst>
          <pc:docMk/>
          <pc:sldMk cId="274886641" sldId="266"/>
        </pc:sldMkLst>
        <pc:spChg chg="del mod">
          <ac:chgData name="saivishnu kanisetty" userId="477b0def3f6dd0e8" providerId="LiveId" clId="{0AE9E230-934B-4935-B653-EBA50318EBCE}" dt="2017-11-25T16:06:19.750" v="295" actId="478"/>
          <ac:spMkLst>
            <pc:docMk/>
            <pc:sldMk cId="274886641" sldId="266"/>
            <ac:spMk id="2" creationId="{4CC1CB16-09A6-4045-9BB6-BE1F286A9137}"/>
          </ac:spMkLst>
        </pc:spChg>
        <pc:spChg chg="mod">
          <ac:chgData name="saivishnu kanisetty" userId="477b0def3f6dd0e8" providerId="LiveId" clId="{0AE9E230-934B-4935-B653-EBA50318EBCE}" dt="2017-11-25T16:08:11.872" v="394" actId="1076"/>
          <ac:spMkLst>
            <pc:docMk/>
            <pc:sldMk cId="274886641" sldId="266"/>
            <ac:spMk id="3" creationId="{6C113916-503A-49D3-8B50-B8003A600072}"/>
          </ac:spMkLst>
        </pc:spChg>
        <pc:spChg chg="mod">
          <ac:chgData name="saivishnu kanisetty" userId="477b0def3f6dd0e8" providerId="LiveId" clId="{0AE9E230-934B-4935-B653-EBA50318EBCE}" dt="2017-11-25T16:06:01.219" v="282" actId="1076"/>
          <ac:spMkLst>
            <pc:docMk/>
            <pc:sldMk cId="274886641" sldId="266"/>
            <ac:spMk id="4" creationId="{B8A8CEE5-80BF-4690-8C3F-72FD1D1A7D6B}"/>
          </ac:spMkLst>
        </pc:spChg>
        <pc:spChg chg="mod">
          <ac:chgData name="saivishnu kanisetty" userId="477b0def3f6dd0e8" providerId="LiveId" clId="{0AE9E230-934B-4935-B653-EBA50318EBCE}" dt="2017-11-25T16:06:01.219" v="282" actId="1076"/>
          <ac:spMkLst>
            <pc:docMk/>
            <pc:sldMk cId="274886641" sldId="266"/>
            <ac:spMk id="5" creationId="{3FA3BC97-3FE1-41D3-9786-E8211E560F8C}"/>
          </ac:spMkLst>
        </pc:spChg>
        <pc:spChg chg="mod">
          <ac:chgData name="saivishnu kanisetty" userId="477b0def3f6dd0e8" providerId="LiveId" clId="{0AE9E230-934B-4935-B653-EBA50318EBCE}" dt="2017-11-29T19:46:53.989" v="12960" actId="20577"/>
          <ac:spMkLst>
            <pc:docMk/>
            <pc:sldMk cId="274886641" sldId="266"/>
            <ac:spMk id="6" creationId="{B3864B9E-0A69-4D1F-918E-FC7835681DE5}"/>
          </ac:spMkLst>
        </pc:spChg>
        <pc:spChg chg="add mod">
          <ac:chgData name="saivishnu kanisetty" userId="477b0def3f6dd0e8" providerId="LiveId" clId="{0AE9E230-934B-4935-B653-EBA50318EBCE}" dt="2017-11-25T16:06:10.302" v="284" actId="1076"/>
          <ac:spMkLst>
            <pc:docMk/>
            <pc:sldMk cId="274886641" sldId="266"/>
            <ac:spMk id="7" creationId="{56B0BEAB-A22D-49F2-BD9C-A7E9CA7786C4}"/>
          </ac:spMkLst>
        </pc:spChg>
        <pc:spChg chg="add mod">
          <ac:chgData name="saivishnu kanisetty" userId="477b0def3f6dd0e8" providerId="LiveId" clId="{0AE9E230-934B-4935-B653-EBA50318EBCE}" dt="2017-11-29T18:54:37.621" v="12279" actId="20577"/>
          <ac:spMkLst>
            <pc:docMk/>
            <pc:sldMk cId="274886641" sldId="266"/>
            <ac:spMk id="8" creationId="{62A8D7C3-404D-4F42-A1E3-655879AAD2BC}"/>
          </ac:spMkLst>
        </pc:spChg>
        <pc:spChg chg="add mod">
          <ac:chgData name="saivishnu kanisetty" userId="477b0def3f6dd0e8" providerId="LiveId" clId="{0AE9E230-934B-4935-B653-EBA50318EBCE}" dt="2017-11-29T20:43:45.786" v="13016" actId="12"/>
          <ac:spMkLst>
            <pc:docMk/>
            <pc:sldMk cId="274886641" sldId="266"/>
            <ac:spMk id="9" creationId="{263457B9-1636-40C6-84D5-1281C45A8357}"/>
          </ac:spMkLst>
        </pc:spChg>
      </pc:sldChg>
      <pc:sldChg chg="addSp delSp modSp">
        <pc:chgData name="saivishnu kanisetty" userId="477b0def3f6dd0e8" providerId="LiveId" clId="{0AE9E230-934B-4935-B653-EBA50318EBCE}" dt="2017-11-29T21:04:51.516" v="13478" actId="20577"/>
        <pc:sldMkLst>
          <pc:docMk/>
          <pc:sldMk cId="3290235962" sldId="280"/>
        </pc:sldMkLst>
        <pc:spChg chg="add mod">
          <ac:chgData name="saivishnu kanisetty" userId="477b0def3f6dd0e8" providerId="LiveId" clId="{0AE9E230-934B-4935-B653-EBA50318EBCE}" dt="2017-11-29T21:04:19.079" v="13475" actId="1076"/>
          <ac:spMkLst>
            <pc:docMk/>
            <pc:sldMk cId="3290235962" sldId="280"/>
            <ac:spMk id="2" creationId="{157FCC4F-B7C9-4FF3-9E2B-451F6FA39A9B}"/>
          </ac:spMkLst>
        </pc:spChg>
        <pc:spChg chg="mod">
          <ac:chgData name="saivishnu kanisetty" userId="477b0def3f6dd0e8" providerId="LiveId" clId="{0AE9E230-934B-4935-B653-EBA50318EBCE}" dt="2017-11-29T19:42:23.099" v="12461" actId="20577"/>
          <ac:spMkLst>
            <pc:docMk/>
            <pc:sldMk cId="3290235962" sldId="280"/>
            <ac:spMk id="3" creationId="{F64E2692-3EE4-45BD-ACEB-1B804DA30D1A}"/>
          </ac:spMkLst>
        </pc:spChg>
        <pc:spChg chg="add mod">
          <ac:chgData name="saivishnu kanisetty" userId="477b0def3f6dd0e8" providerId="LiveId" clId="{0AE9E230-934B-4935-B653-EBA50318EBCE}" dt="2017-11-29T21:04:51.516" v="13478" actId="20577"/>
          <ac:spMkLst>
            <pc:docMk/>
            <pc:sldMk cId="3290235962" sldId="280"/>
            <ac:spMk id="4" creationId="{A6DE88B9-A2C0-48C7-9F93-FF7DFA49442A}"/>
          </ac:spMkLst>
        </pc:spChg>
        <pc:spChg chg="mod">
          <ac:chgData name="saivishnu kanisetty" userId="477b0def3f6dd0e8" providerId="LiveId" clId="{0AE9E230-934B-4935-B653-EBA50318EBCE}" dt="2017-11-25T16:58:03.203" v="1962" actId="1036"/>
          <ac:spMkLst>
            <pc:docMk/>
            <pc:sldMk cId="3290235962" sldId="280"/>
            <ac:spMk id="5" creationId="{6B1E2CB1-45C9-4C91-B325-C36179AA5004}"/>
          </ac:spMkLst>
        </pc:spChg>
        <pc:spChg chg="mod">
          <ac:chgData name="saivishnu kanisetty" userId="477b0def3f6dd0e8" providerId="LiveId" clId="{0AE9E230-934B-4935-B653-EBA50318EBCE}" dt="2017-11-25T16:58:03.203" v="1962" actId="1036"/>
          <ac:spMkLst>
            <pc:docMk/>
            <pc:sldMk cId="3290235962" sldId="280"/>
            <ac:spMk id="6" creationId="{E42B277C-F271-412B-940C-EDB457B9A69D}"/>
          </ac:spMkLst>
        </pc:spChg>
        <pc:spChg chg="mod">
          <ac:chgData name="saivishnu kanisetty" userId="477b0def3f6dd0e8" providerId="LiveId" clId="{0AE9E230-934B-4935-B653-EBA50318EBCE}" dt="2017-11-29T20:55:03.182" v="13355" actId="20577"/>
          <ac:spMkLst>
            <pc:docMk/>
            <pc:sldMk cId="3290235962" sldId="280"/>
            <ac:spMk id="7" creationId="{E330B300-9E8F-4680-8DB8-6BADF55D2F2D}"/>
          </ac:spMkLst>
        </pc:spChg>
        <pc:spChg chg="del">
          <ac:chgData name="saivishnu kanisetty" userId="477b0def3f6dd0e8" providerId="LiveId" clId="{0AE9E230-934B-4935-B653-EBA50318EBCE}" dt="2017-11-25T16:19:03.140" v="516" actId="478"/>
          <ac:spMkLst>
            <pc:docMk/>
            <pc:sldMk cId="3290235962" sldId="280"/>
            <ac:spMk id="8" creationId="{3FD5840C-D7F6-4E08-BD7F-B30C727C3798}"/>
          </ac:spMkLst>
        </pc:spChg>
        <pc:spChg chg="del">
          <ac:chgData name="saivishnu kanisetty" userId="477b0def3f6dd0e8" providerId="LiveId" clId="{0AE9E230-934B-4935-B653-EBA50318EBCE}" dt="2017-11-25T16:19:03.140" v="516" actId="478"/>
          <ac:spMkLst>
            <pc:docMk/>
            <pc:sldMk cId="3290235962" sldId="280"/>
            <ac:spMk id="9" creationId="{41494C51-D3DB-4F94-B2D3-D73A635DDC31}"/>
          </ac:spMkLst>
        </pc:spChg>
        <pc:spChg chg="del">
          <ac:chgData name="saivishnu kanisetty" userId="477b0def3f6dd0e8" providerId="LiveId" clId="{0AE9E230-934B-4935-B653-EBA50318EBCE}" dt="2017-11-25T16:19:03.140" v="516" actId="478"/>
          <ac:spMkLst>
            <pc:docMk/>
            <pc:sldMk cId="3290235962" sldId="280"/>
            <ac:spMk id="10" creationId="{462060F8-F4E4-42F3-A7F6-7F06FE710BF5}"/>
          </ac:spMkLst>
        </pc:spChg>
        <pc:spChg chg="del">
          <ac:chgData name="saivishnu kanisetty" userId="477b0def3f6dd0e8" providerId="LiveId" clId="{0AE9E230-934B-4935-B653-EBA50318EBCE}" dt="2017-11-25T16:19:03.140" v="516" actId="478"/>
          <ac:spMkLst>
            <pc:docMk/>
            <pc:sldMk cId="3290235962" sldId="280"/>
            <ac:spMk id="11" creationId="{DF24B1D5-FE06-4866-9BC0-5C110E324725}"/>
          </ac:spMkLst>
        </pc:spChg>
        <pc:spChg chg="del">
          <ac:chgData name="saivishnu kanisetty" userId="477b0def3f6dd0e8" providerId="LiveId" clId="{0AE9E230-934B-4935-B653-EBA50318EBCE}" dt="2017-11-25T16:19:03.140" v="516" actId="478"/>
          <ac:spMkLst>
            <pc:docMk/>
            <pc:sldMk cId="3290235962" sldId="280"/>
            <ac:spMk id="12" creationId="{D36B8ABE-582B-4BCF-B204-F01809CBFD90}"/>
          </ac:spMkLst>
        </pc:spChg>
        <pc:spChg chg="del">
          <ac:chgData name="saivishnu kanisetty" userId="477b0def3f6dd0e8" providerId="LiveId" clId="{0AE9E230-934B-4935-B653-EBA50318EBCE}" dt="2017-11-25T16:19:03.140" v="516" actId="478"/>
          <ac:spMkLst>
            <pc:docMk/>
            <pc:sldMk cId="3290235962" sldId="280"/>
            <ac:spMk id="13" creationId="{E76B0155-6897-4638-A1E2-BF17A49FDD64}"/>
          </ac:spMkLst>
        </pc:spChg>
        <pc:spChg chg="add mod">
          <ac:chgData name="saivishnu kanisetty" userId="477b0def3f6dd0e8" providerId="LiveId" clId="{0AE9E230-934B-4935-B653-EBA50318EBCE}" dt="2017-11-25T16:58:03.203" v="1962" actId="1036"/>
          <ac:spMkLst>
            <pc:docMk/>
            <pc:sldMk cId="3290235962" sldId="280"/>
            <ac:spMk id="14" creationId="{34A9D4CC-5C22-41B4-A90E-55120B9B3A17}"/>
          </ac:spMkLst>
        </pc:spChg>
        <pc:spChg chg="add mod">
          <ac:chgData name="saivishnu kanisetty" userId="477b0def3f6dd0e8" providerId="LiveId" clId="{0AE9E230-934B-4935-B653-EBA50318EBCE}" dt="2017-11-25T16:58:03.203" v="1962" actId="1036"/>
          <ac:spMkLst>
            <pc:docMk/>
            <pc:sldMk cId="3290235962" sldId="280"/>
            <ac:spMk id="15" creationId="{8C3EC41D-65FA-456E-8EE8-59CFA2147CA6}"/>
          </ac:spMkLst>
        </pc:spChg>
        <pc:spChg chg="add mod">
          <ac:chgData name="saivishnu kanisetty" userId="477b0def3f6dd0e8" providerId="LiveId" clId="{0AE9E230-934B-4935-B653-EBA50318EBCE}" dt="2017-11-25T16:58:03.203" v="1962" actId="1036"/>
          <ac:spMkLst>
            <pc:docMk/>
            <pc:sldMk cId="3290235962" sldId="280"/>
            <ac:spMk id="16" creationId="{9C06A93F-9E4F-4536-B775-1FA8A2CDC24B}"/>
          </ac:spMkLst>
        </pc:spChg>
        <pc:spChg chg="add mod">
          <ac:chgData name="saivishnu kanisetty" userId="477b0def3f6dd0e8" providerId="LiveId" clId="{0AE9E230-934B-4935-B653-EBA50318EBCE}" dt="2017-11-25T16:58:03.203" v="1962" actId="1036"/>
          <ac:spMkLst>
            <pc:docMk/>
            <pc:sldMk cId="3290235962" sldId="280"/>
            <ac:spMk id="17" creationId="{ADDAD274-956E-46EA-9280-EDF3CFBFBC3B}"/>
          </ac:spMkLst>
        </pc:spChg>
        <pc:spChg chg="add mod">
          <ac:chgData name="saivishnu kanisetty" userId="477b0def3f6dd0e8" providerId="LiveId" clId="{0AE9E230-934B-4935-B653-EBA50318EBCE}" dt="2017-11-25T16:58:23.105" v="1967" actId="20577"/>
          <ac:spMkLst>
            <pc:docMk/>
            <pc:sldMk cId="3290235962" sldId="280"/>
            <ac:spMk id="18" creationId="{0AD596CB-A8BE-4787-B2C4-80F0D674A588}"/>
          </ac:spMkLst>
        </pc:spChg>
        <pc:spChg chg="add mod">
          <ac:chgData name="saivishnu kanisetty" userId="477b0def3f6dd0e8" providerId="LiveId" clId="{0AE9E230-934B-4935-B653-EBA50318EBCE}" dt="2017-11-25T16:58:03.203" v="1962" actId="1036"/>
          <ac:spMkLst>
            <pc:docMk/>
            <pc:sldMk cId="3290235962" sldId="280"/>
            <ac:spMk id="19" creationId="{E293F1C5-7268-482D-82AF-EF5BE73E1C84}"/>
          </ac:spMkLst>
        </pc:spChg>
        <pc:spChg chg="add mod">
          <ac:chgData name="saivishnu kanisetty" userId="477b0def3f6dd0e8" providerId="LiveId" clId="{0AE9E230-934B-4935-B653-EBA50318EBCE}" dt="2017-11-25T16:58:03.203" v="1962" actId="1036"/>
          <ac:spMkLst>
            <pc:docMk/>
            <pc:sldMk cId="3290235962" sldId="280"/>
            <ac:spMk id="20" creationId="{8B5CBAC0-4579-45E0-A5D4-C6CD4EAB4B93}"/>
          </ac:spMkLst>
        </pc:spChg>
      </pc:sldChg>
      <pc:sldChg chg="addSp delSp modSp add">
        <pc:chgData name="saivishnu kanisetty" userId="477b0def3f6dd0e8" providerId="LiveId" clId="{0AE9E230-934B-4935-B653-EBA50318EBCE}" dt="2017-11-29T21:00:18.277" v="13371" actId="14100"/>
        <pc:sldMkLst>
          <pc:docMk/>
          <pc:sldMk cId="4291560638" sldId="281"/>
        </pc:sldMkLst>
        <pc:spChg chg="mod">
          <ac:chgData name="saivishnu kanisetty" userId="477b0def3f6dd0e8" providerId="LiveId" clId="{0AE9E230-934B-4935-B653-EBA50318EBCE}" dt="2017-11-29T21:00:18.277" v="13371" actId="14100"/>
          <ac:spMkLst>
            <pc:docMk/>
            <pc:sldMk cId="4291560638" sldId="281"/>
            <ac:spMk id="2" creationId="{75318EDE-EE24-4599-BBFC-549CE47FB0D1}"/>
          </ac:spMkLst>
        </pc:spChg>
        <pc:spChg chg="add del mod">
          <ac:chgData name="saivishnu kanisetty" userId="477b0def3f6dd0e8" providerId="LiveId" clId="{0AE9E230-934B-4935-B653-EBA50318EBCE}" dt="2017-11-29T18:53:47.421" v="12276" actId="478"/>
          <ac:spMkLst>
            <pc:docMk/>
            <pc:sldMk cId="4291560638" sldId="281"/>
            <ac:spMk id="4" creationId="{5895FF03-58D5-481B-AFEB-C5FDF690EA5B}"/>
          </ac:spMkLst>
        </pc:spChg>
      </pc:sldChg>
      <pc:sldChg chg="addSp delSp modSp add">
        <pc:chgData name="saivishnu kanisetty" userId="477b0def3f6dd0e8" providerId="LiveId" clId="{0AE9E230-934B-4935-B653-EBA50318EBCE}" dt="2017-11-29T19:07:30.853" v="12423" actId="1076"/>
        <pc:sldMkLst>
          <pc:docMk/>
          <pc:sldMk cId="3580555826" sldId="282"/>
        </pc:sldMkLst>
        <pc:spChg chg="add mod">
          <ac:chgData name="saivishnu kanisetty" userId="477b0def3f6dd0e8" providerId="LiveId" clId="{0AE9E230-934B-4935-B653-EBA50318EBCE}" dt="2017-11-29T17:11:40.932" v="10760" actId="20577"/>
          <ac:spMkLst>
            <pc:docMk/>
            <pc:sldMk cId="3580555826" sldId="282"/>
            <ac:spMk id="2" creationId="{D01865FD-960E-4EB0-BB6E-E28E47C305B4}"/>
          </ac:spMkLst>
        </pc:spChg>
        <pc:spChg chg="del">
          <ac:chgData name="saivishnu kanisetty" userId="477b0def3f6dd0e8" providerId="LiveId" clId="{0AE9E230-934B-4935-B653-EBA50318EBCE}" dt="2017-11-25T16:32:21.285" v="950" actId="478"/>
          <ac:spMkLst>
            <pc:docMk/>
            <pc:sldMk cId="3580555826" sldId="282"/>
            <ac:spMk id="2" creationId="{157FCC4F-B7C9-4FF3-9E2B-451F6FA39A9B}"/>
          </ac:spMkLst>
        </pc:spChg>
        <pc:spChg chg="mod">
          <ac:chgData name="saivishnu kanisetty" userId="477b0def3f6dd0e8" providerId="LiveId" clId="{0AE9E230-934B-4935-B653-EBA50318EBCE}" dt="2017-11-29T16:58:05.434" v="9713" actId="20577"/>
          <ac:spMkLst>
            <pc:docMk/>
            <pc:sldMk cId="3580555826" sldId="282"/>
            <ac:spMk id="3" creationId="{F64E2692-3EE4-45BD-ACEB-1B804DA30D1A}"/>
          </ac:spMkLst>
        </pc:spChg>
        <pc:spChg chg="del">
          <ac:chgData name="saivishnu kanisetty" userId="477b0def3f6dd0e8" providerId="LiveId" clId="{0AE9E230-934B-4935-B653-EBA50318EBCE}" dt="2017-11-25T16:32:21.285" v="950" actId="478"/>
          <ac:spMkLst>
            <pc:docMk/>
            <pc:sldMk cId="3580555826" sldId="282"/>
            <ac:spMk id="4" creationId="{A6DE88B9-A2C0-48C7-9F93-FF7DFA49442A}"/>
          </ac:spMkLst>
        </pc:spChg>
        <pc:spChg chg="mod">
          <ac:chgData name="saivishnu kanisetty" userId="477b0def3f6dd0e8" providerId="LiveId" clId="{0AE9E230-934B-4935-B653-EBA50318EBCE}" dt="2017-11-29T17:03:21.238" v="10260" actId="1035"/>
          <ac:spMkLst>
            <pc:docMk/>
            <pc:sldMk cId="3580555826" sldId="282"/>
            <ac:spMk id="5" creationId="{6B1E2CB1-45C9-4C91-B325-C36179AA5004}"/>
          </ac:spMkLst>
        </pc:spChg>
        <pc:spChg chg="mod">
          <ac:chgData name="saivishnu kanisetty" userId="477b0def3f6dd0e8" providerId="LiveId" clId="{0AE9E230-934B-4935-B653-EBA50318EBCE}" dt="2017-11-29T17:03:21.238" v="10260" actId="1035"/>
          <ac:spMkLst>
            <pc:docMk/>
            <pc:sldMk cId="3580555826" sldId="282"/>
            <ac:spMk id="6" creationId="{E42B277C-F271-412B-940C-EDB457B9A69D}"/>
          </ac:spMkLst>
        </pc:spChg>
        <pc:spChg chg="del">
          <ac:chgData name="saivishnu kanisetty" userId="477b0def3f6dd0e8" providerId="LiveId" clId="{0AE9E230-934B-4935-B653-EBA50318EBCE}" dt="2017-11-25T16:32:21.285" v="950" actId="478"/>
          <ac:spMkLst>
            <pc:docMk/>
            <pc:sldMk cId="3580555826" sldId="282"/>
            <ac:spMk id="7" creationId="{E330B300-9E8F-4680-8DB8-6BADF55D2F2D}"/>
          </ac:spMkLst>
        </pc:spChg>
        <pc:spChg chg="add mod">
          <ac:chgData name="saivishnu kanisetty" userId="477b0def3f6dd0e8" providerId="LiveId" clId="{0AE9E230-934B-4935-B653-EBA50318EBCE}" dt="2017-11-29T17:11:17.473" v="10759" actId="20577"/>
          <ac:spMkLst>
            <pc:docMk/>
            <pc:sldMk cId="3580555826" sldId="282"/>
            <ac:spMk id="8" creationId="{5B9E0DD5-6A5F-4AFB-86B0-C20CFE337EBF}"/>
          </ac:spMkLst>
        </pc:spChg>
        <pc:spChg chg="add del mod">
          <ac:chgData name="saivishnu kanisetty" userId="477b0def3f6dd0e8" providerId="LiveId" clId="{0AE9E230-934B-4935-B653-EBA50318EBCE}" dt="2017-11-25T17:29:31.604" v="3365" actId="478"/>
          <ac:spMkLst>
            <pc:docMk/>
            <pc:sldMk cId="3580555826" sldId="282"/>
            <ac:spMk id="9" creationId="{D9A90F04-AB99-400E-A047-C12BB5453879}"/>
          </ac:spMkLst>
        </pc:spChg>
        <pc:spChg chg="add mod">
          <ac:chgData name="saivishnu kanisetty" userId="477b0def3f6dd0e8" providerId="LiveId" clId="{0AE9E230-934B-4935-B653-EBA50318EBCE}" dt="2017-11-29T17:03:36.877" v="10312" actId="1035"/>
          <ac:spMkLst>
            <pc:docMk/>
            <pc:sldMk cId="3580555826" sldId="282"/>
            <ac:spMk id="12" creationId="{E9018B89-3CF4-437A-B67C-F84BE492E355}"/>
          </ac:spMkLst>
        </pc:spChg>
        <pc:spChg chg="add mod">
          <ac:chgData name="saivishnu kanisetty" userId="477b0def3f6dd0e8" providerId="LiveId" clId="{0AE9E230-934B-4935-B653-EBA50318EBCE}" dt="2017-11-29T17:03:36.877" v="10312" actId="1035"/>
          <ac:spMkLst>
            <pc:docMk/>
            <pc:sldMk cId="3580555826" sldId="282"/>
            <ac:spMk id="13" creationId="{D5354442-793A-4749-A692-6BAC22EAF635}"/>
          </ac:spMkLst>
        </pc:spChg>
        <pc:spChg chg="mod">
          <ac:chgData name="saivishnu kanisetty" userId="477b0def3f6dd0e8" providerId="LiveId" clId="{0AE9E230-934B-4935-B653-EBA50318EBCE}" dt="2017-11-29T17:03:29.473" v="10289" actId="1038"/>
          <ac:spMkLst>
            <pc:docMk/>
            <pc:sldMk cId="3580555826" sldId="282"/>
            <ac:spMk id="14" creationId="{34A9D4CC-5C22-41B4-A90E-55120B9B3A17}"/>
          </ac:spMkLst>
        </pc:spChg>
        <pc:spChg chg="mod">
          <ac:chgData name="saivishnu kanisetty" userId="477b0def3f6dd0e8" providerId="LiveId" clId="{0AE9E230-934B-4935-B653-EBA50318EBCE}" dt="2017-11-29T17:03:29.473" v="10289" actId="1038"/>
          <ac:spMkLst>
            <pc:docMk/>
            <pc:sldMk cId="3580555826" sldId="282"/>
            <ac:spMk id="15" creationId="{8C3EC41D-65FA-456E-8EE8-59CFA2147CA6}"/>
          </ac:spMkLst>
        </pc:spChg>
        <pc:spChg chg="del">
          <ac:chgData name="saivishnu kanisetty" userId="477b0def3f6dd0e8" providerId="LiveId" clId="{0AE9E230-934B-4935-B653-EBA50318EBCE}" dt="2017-11-25T16:33:24.353" v="1086" actId="478"/>
          <ac:spMkLst>
            <pc:docMk/>
            <pc:sldMk cId="3580555826" sldId="282"/>
            <ac:spMk id="16" creationId="{9C06A93F-9E4F-4536-B775-1FA8A2CDC24B}"/>
          </ac:spMkLst>
        </pc:spChg>
        <pc:spChg chg="del mod">
          <ac:chgData name="saivishnu kanisetty" userId="477b0def3f6dd0e8" providerId="LiveId" clId="{0AE9E230-934B-4935-B653-EBA50318EBCE}" dt="2017-11-25T16:33:01.010" v="1054" actId="20577"/>
          <ac:spMkLst>
            <pc:docMk/>
            <pc:sldMk cId="3580555826" sldId="282"/>
            <ac:spMk id="17" creationId="{ADDAD274-956E-46EA-9280-EDF3CFBFBC3B}"/>
          </ac:spMkLst>
        </pc:spChg>
        <pc:spChg chg="add del mod">
          <ac:chgData name="saivishnu kanisetty" userId="477b0def3f6dd0e8" providerId="LiveId" clId="{0AE9E230-934B-4935-B653-EBA50318EBCE}" dt="2017-11-29T17:02:15.867" v="10220" actId="478"/>
          <ac:spMkLst>
            <pc:docMk/>
            <pc:sldMk cId="3580555826" sldId="282"/>
            <ac:spMk id="17" creationId="{80D1C37B-3F06-423E-AD70-9F71E16AF6CD}"/>
          </ac:spMkLst>
        </pc:spChg>
        <pc:spChg chg="add mod">
          <ac:chgData name="saivishnu kanisetty" userId="477b0def3f6dd0e8" providerId="LiveId" clId="{0AE9E230-934B-4935-B653-EBA50318EBCE}" dt="2017-11-29T17:03:49.150" v="10349" actId="1035"/>
          <ac:spMkLst>
            <pc:docMk/>
            <pc:sldMk cId="3580555826" sldId="282"/>
            <ac:spMk id="18" creationId="{5344A2E5-C228-4777-9001-D040611326CB}"/>
          </ac:spMkLst>
        </pc:spChg>
        <pc:spChg chg="add mod">
          <ac:chgData name="saivishnu kanisetty" userId="477b0def3f6dd0e8" providerId="LiveId" clId="{0AE9E230-934B-4935-B653-EBA50318EBCE}" dt="2017-11-29T17:03:49.150" v="10349" actId="1035"/>
          <ac:spMkLst>
            <pc:docMk/>
            <pc:sldMk cId="3580555826" sldId="282"/>
            <ac:spMk id="19" creationId="{0CE5CCE1-A3BE-42C4-B0BE-7E5C67D2F4C7}"/>
          </ac:spMkLst>
        </pc:spChg>
        <pc:spChg chg="add del mod">
          <ac:chgData name="saivishnu kanisetty" userId="477b0def3f6dd0e8" providerId="LiveId" clId="{0AE9E230-934B-4935-B653-EBA50318EBCE}" dt="2017-11-29T19:05:39.538" v="12414" actId="478"/>
          <ac:spMkLst>
            <pc:docMk/>
            <pc:sldMk cId="3580555826" sldId="282"/>
            <ac:spMk id="20" creationId="{3FA8D4E9-27C4-4358-A7D1-ACFA546C86DD}"/>
          </ac:spMkLst>
        </pc:spChg>
        <pc:spChg chg="add del mod">
          <ac:chgData name="saivishnu kanisetty" userId="477b0def3f6dd0e8" providerId="LiveId" clId="{0AE9E230-934B-4935-B653-EBA50318EBCE}" dt="2017-11-29T19:05:39.538" v="12414" actId="478"/>
          <ac:spMkLst>
            <pc:docMk/>
            <pc:sldMk cId="3580555826" sldId="282"/>
            <ac:spMk id="21" creationId="{900428DF-00C2-405D-AAAA-2A0799EFBB73}"/>
          </ac:spMkLst>
        </pc:spChg>
        <pc:spChg chg="add mod">
          <ac:chgData name="saivishnu kanisetty" userId="477b0def3f6dd0e8" providerId="LiveId" clId="{0AE9E230-934B-4935-B653-EBA50318EBCE}" dt="2017-11-29T17:03:21.238" v="10260" actId="1035"/>
          <ac:spMkLst>
            <pc:docMk/>
            <pc:sldMk cId="3580555826" sldId="282"/>
            <ac:spMk id="22" creationId="{95D47FAD-832F-4D36-9EB7-1E65BA6538AF}"/>
          </ac:spMkLst>
        </pc:spChg>
        <pc:spChg chg="add del mod">
          <ac:chgData name="saivishnu kanisetty" userId="477b0def3f6dd0e8" providerId="LiveId" clId="{0AE9E230-934B-4935-B653-EBA50318EBCE}" dt="2017-11-25T17:26:54.882" v="3187" actId="478"/>
          <ac:spMkLst>
            <pc:docMk/>
            <pc:sldMk cId="3580555826" sldId="282"/>
            <ac:spMk id="23" creationId="{A2CF05FC-5CB2-4E6F-BFE9-91C9C7F67B3B}"/>
          </ac:spMkLst>
        </pc:spChg>
        <pc:spChg chg="add del mod">
          <ac:chgData name="saivishnu kanisetty" userId="477b0def3f6dd0e8" providerId="LiveId" clId="{0AE9E230-934B-4935-B653-EBA50318EBCE}" dt="2017-11-25T16:40:07.972" v="1501" actId="20577"/>
          <ac:spMkLst>
            <pc:docMk/>
            <pc:sldMk cId="3580555826" sldId="282"/>
            <ac:spMk id="24" creationId="{ABE5F1F3-8F2A-4741-B3BA-30AC34FD7DD2}"/>
          </ac:spMkLst>
        </pc:spChg>
        <pc:spChg chg="add mod">
          <ac:chgData name="saivishnu kanisetty" userId="477b0def3f6dd0e8" providerId="LiveId" clId="{0AE9E230-934B-4935-B653-EBA50318EBCE}" dt="2017-11-29T17:09:41.863" v="10669" actId="20577"/>
          <ac:spMkLst>
            <pc:docMk/>
            <pc:sldMk cId="3580555826" sldId="282"/>
            <ac:spMk id="25" creationId="{31134309-CA90-4B97-949A-BDA1CFBE10A3}"/>
          </ac:spMkLst>
        </pc:spChg>
        <pc:spChg chg="add mod">
          <ac:chgData name="saivishnu kanisetty" userId="477b0def3f6dd0e8" providerId="LiveId" clId="{0AE9E230-934B-4935-B653-EBA50318EBCE}" dt="2017-11-29T17:07:23.111" v="10541" actId="1076"/>
          <ac:spMkLst>
            <pc:docMk/>
            <pc:sldMk cId="3580555826" sldId="282"/>
            <ac:spMk id="28" creationId="{60F51267-9832-41E0-B098-BE43892323CA}"/>
          </ac:spMkLst>
        </pc:spChg>
        <pc:spChg chg="add mod">
          <ac:chgData name="saivishnu kanisetty" userId="477b0def3f6dd0e8" providerId="LiveId" clId="{0AE9E230-934B-4935-B653-EBA50318EBCE}" dt="2017-11-29T17:07:26.431" v="10542" actId="1076"/>
          <ac:spMkLst>
            <pc:docMk/>
            <pc:sldMk cId="3580555826" sldId="282"/>
            <ac:spMk id="29" creationId="{D47A2DC3-CCA3-4BA9-AEFE-A58113BBFB54}"/>
          </ac:spMkLst>
        </pc:spChg>
        <pc:spChg chg="add mod">
          <ac:chgData name="saivishnu kanisetty" userId="477b0def3f6dd0e8" providerId="LiveId" clId="{0AE9E230-934B-4935-B653-EBA50318EBCE}" dt="2017-11-29T19:06:00.071" v="12420" actId="1076"/>
          <ac:spMkLst>
            <pc:docMk/>
            <pc:sldMk cId="3580555826" sldId="282"/>
            <ac:spMk id="30" creationId="{4EB2CFE5-764F-423C-8529-D25013FA97DA}"/>
          </ac:spMkLst>
        </pc:spChg>
        <pc:spChg chg="add mod">
          <ac:chgData name="saivishnu kanisetty" userId="477b0def3f6dd0e8" providerId="LiveId" clId="{0AE9E230-934B-4935-B653-EBA50318EBCE}" dt="2017-11-29T19:06:07.164" v="12422" actId="1076"/>
          <ac:spMkLst>
            <pc:docMk/>
            <pc:sldMk cId="3580555826" sldId="282"/>
            <ac:spMk id="31" creationId="{CB4E3743-2C25-4E10-A373-8D4D7726FB95}"/>
          </ac:spMkLst>
        </pc:spChg>
        <pc:spChg chg="add del mod">
          <ac:chgData name="saivishnu kanisetty" userId="477b0def3f6dd0e8" providerId="LiveId" clId="{0AE9E230-934B-4935-B653-EBA50318EBCE}" dt="2017-11-29T19:05:39.538" v="12414" actId="478"/>
          <ac:spMkLst>
            <pc:docMk/>
            <pc:sldMk cId="3580555826" sldId="282"/>
            <ac:spMk id="32" creationId="{39BE0F11-F10B-4FDE-BCA1-FAE572B1BC1F}"/>
          </ac:spMkLst>
        </pc:spChg>
        <pc:spChg chg="add mod">
          <ac:chgData name="saivishnu kanisetty" userId="477b0def3f6dd0e8" providerId="LiveId" clId="{0AE9E230-934B-4935-B653-EBA50318EBCE}" dt="2017-11-29T19:02:46.288" v="12375" actId="571"/>
          <ac:spMkLst>
            <pc:docMk/>
            <pc:sldMk cId="3580555826" sldId="282"/>
            <ac:spMk id="33" creationId="{41D04E25-99D1-43F4-ABF9-5CAE21625565}"/>
          </ac:spMkLst>
        </pc:spChg>
        <pc:picChg chg="add del">
          <ac:chgData name="saivishnu kanisetty" userId="477b0def3f6dd0e8" providerId="LiveId" clId="{0AE9E230-934B-4935-B653-EBA50318EBCE}" dt="2017-11-29T17:02:11.319" v="10219" actId="1076"/>
          <ac:picMkLst>
            <pc:docMk/>
            <pc:sldMk cId="3580555826" sldId="282"/>
            <ac:picMk id="23" creationId="{7C58E0DF-F112-451A-AE43-FD236A57A20A}"/>
          </ac:picMkLst>
        </pc:picChg>
        <pc:picChg chg="add mod">
          <ac:chgData name="saivishnu kanisetty" userId="477b0def3f6dd0e8" providerId="LiveId" clId="{0AE9E230-934B-4935-B653-EBA50318EBCE}" dt="2017-11-29T17:10:36.944" v="10697" actId="1038"/>
          <ac:picMkLst>
            <pc:docMk/>
            <pc:sldMk cId="3580555826" sldId="282"/>
            <ac:picMk id="24" creationId="{F539EC93-23D6-459B-BE07-1EF8C4BC42D7}"/>
          </ac:picMkLst>
        </pc:picChg>
        <pc:picChg chg="add mod ord">
          <ac:chgData name="saivishnu kanisetty" userId="477b0def3f6dd0e8" providerId="LiveId" clId="{0AE9E230-934B-4935-B653-EBA50318EBCE}" dt="2017-11-29T19:05:55.343" v="12419" actId="1076"/>
          <ac:picMkLst>
            <pc:docMk/>
            <pc:sldMk cId="3580555826" sldId="282"/>
            <ac:picMk id="26" creationId="{4F1B09D5-9B8E-4DF3-804F-FA54FC329F27}"/>
          </ac:picMkLst>
        </pc:picChg>
        <pc:picChg chg="add mod ord">
          <ac:chgData name="saivishnu kanisetty" userId="477b0def3f6dd0e8" providerId="LiveId" clId="{0AE9E230-934B-4935-B653-EBA50318EBCE}" dt="2017-11-29T19:07:30.853" v="12423" actId="1076"/>
          <ac:picMkLst>
            <pc:docMk/>
            <pc:sldMk cId="3580555826" sldId="282"/>
            <ac:picMk id="27" creationId="{7D2E12B4-B81D-4F20-BA8B-1CF880360B61}"/>
          </ac:picMkLst>
        </pc:picChg>
      </pc:sldChg>
      <pc:sldChg chg="addSp delSp modSp add">
        <pc:chgData name="saivishnu kanisetty" userId="477b0def3f6dd0e8" providerId="LiveId" clId="{0AE9E230-934B-4935-B653-EBA50318EBCE}" dt="2017-11-29T21:12:13.080" v="13566" actId="20577"/>
        <pc:sldMkLst>
          <pc:docMk/>
          <pc:sldMk cId="2699997506" sldId="284"/>
        </pc:sldMkLst>
        <pc:spChg chg="mod">
          <ac:chgData name="saivishnu kanisetty" userId="477b0def3f6dd0e8" providerId="LiveId" clId="{0AE9E230-934B-4935-B653-EBA50318EBCE}" dt="2017-11-25T16:40:43.166" v="1554" actId="20577"/>
          <ac:spMkLst>
            <pc:docMk/>
            <pc:sldMk cId="2699997506" sldId="284"/>
            <ac:spMk id="3" creationId="{F64E2692-3EE4-45BD-ACEB-1B804DA30D1A}"/>
          </ac:spMkLst>
        </pc:spChg>
        <pc:spChg chg="mod">
          <ac:chgData name="saivishnu kanisetty" userId="477b0def3f6dd0e8" providerId="LiveId" clId="{0AE9E230-934B-4935-B653-EBA50318EBCE}" dt="2017-11-29T18:59:47.997" v="12311" actId="1076"/>
          <ac:spMkLst>
            <pc:docMk/>
            <pc:sldMk cId="2699997506" sldId="284"/>
            <ac:spMk id="5" creationId="{6B1E2CB1-45C9-4C91-B325-C36179AA5004}"/>
          </ac:spMkLst>
        </pc:spChg>
        <pc:spChg chg="mod">
          <ac:chgData name="saivishnu kanisetty" userId="477b0def3f6dd0e8" providerId="LiveId" clId="{0AE9E230-934B-4935-B653-EBA50318EBCE}" dt="2017-11-29T18:59:47.997" v="12311" actId="1076"/>
          <ac:spMkLst>
            <pc:docMk/>
            <pc:sldMk cId="2699997506" sldId="284"/>
            <ac:spMk id="6" creationId="{E42B277C-F271-412B-940C-EDB457B9A69D}"/>
          </ac:spMkLst>
        </pc:spChg>
        <pc:spChg chg="del">
          <ac:chgData name="saivishnu kanisetty" userId="477b0def3f6dd0e8" providerId="LiveId" clId="{0AE9E230-934B-4935-B653-EBA50318EBCE}" dt="2017-11-29T18:58:36.417" v="12307" actId="478"/>
          <ac:spMkLst>
            <pc:docMk/>
            <pc:sldMk cId="2699997506" sldId="284"/>
            <ac:spMk id="8" creationId="{5B9E0DD5-6A5F-4AFB-86B0-C20CFE337EBF}"/>
          </ac:spMkLst>
        </pc:spChg>
        <pc:spChg chg="del">
          <ac:chgData name="saivishnu kanisetty" userId="477b0def3f6dd0e8" providerId="LiveId" clId="{0AE9E230-934B-4935-B653-EBA50318EBCE}" dt="2017-11-25T23:02:22.081" v="9504" actId="478"/>
          <ac:spMkLst>
            <pc:docMk/>
            <pc:sldMk cId="2699997506" sldId="284"/>
            <ac:spMk id="9" creationId="{D9A90F04-AB99-400E-A047-C12BB5453879}"/>
          </ac:spMkLst>
        </pc:spChg>
        <pc:spChg chg="mod">
          <ac:chgData name="saivishnu kanisetty" userId="477b0def3f6dd0e8" providerId="LiveId" clId="{0AE9E230-934B-4935-B653-EBA50318EBCE}" dt="2017-11-29T18:58:18.298" v="12304" actId="20577"/>
          <ac:spMkLst>
            <pc:docMk/>
            <pc:sldMk cId="2699997506" sldId="284"/>
            <ac:spMk id="13" creationId="{D5354442-793A-4749-A692-6BAC22EAF635}"/>
          </ac:spMkLst>
        </pc:spChg>
        <pc:spChg chg="del">
          <ac:chgData name="saivishnu kanisetty" userId="477b0def3f6dd0e8" providerId="LiveId" clId="{0AE9E230-934B-4935-B653-EBA50318EBCE}" dt="2017-11-29T18:58:07.151" v="12287" actId="478"/>
          <ac:spMkLst>
            <pc:docMk/>
            <pc:sldMk cId="2699997506" sldId="284"/>
            <ac:spMk id="14" creationId="{34A9D4CC-5C22-41B4-A90E-55120B9B3A17}"/>
          </ac:spMkLst>
        </pc:spChg>
        <pc:spChg chg="del mod">
          <ac:chgData name="saivishnu kanisetty" userId="477b0def3f6dd0e8" providerId="LiveId" clId="{0AE9E230-934B-4935-B653-EBA50318EBCE}" dt="2017-11-29T18:58:05.758" v="12286" actId="478"/>
          <ac:spMkLst>
            <pc:docMk/>
            <pc:sldMk cId="2699997506" sldId="284"/>
            <ac:spMk id="15" creationId="{8C3EC41D-65FA-456E-8EE8-59CFA2147CA6}"/>
          </ac:spMkLst>
        </pc:spChg>
        <pc:spChg chg="add mod">
          <ac:chgData name="saivishnu kanisetty" userId="477b0def3f6dd0e8" providerId="LiveId" clId="{0AE9E230-934B-4935-B653-EBA50318EBCE}" dt="2017-11-29T19:47:07.287" v="12961" actId="20577"/>
          <ac:spMkLst>
            <pc:docMk/>
            <pc:sldMk cId="2699997506" sldId="284"/>
            <ac:spMk id="17" creationId="{F58B878A-D4F2-4D58-B3A6-D81A60FC3C1C}"/>
          </ac:spMkLst>
        </pc:spChg>
        <pc:spChg chg="mod">
          <ac:chgData name="saivishnu kanisetty" userId="477b0def3f6dd0e8" providerId="LiveId" clId="{0AE9E230-934B-4935-B653-EBA50318EBCE}" dt="2017-11-29T19:04:55.581" v="12413" actId="1038"/>
          <ac:spMkLst>
            <pc:docMk/>
            <pc:sldMk cId="2699997506" sldId="284"/>
            <ac:spMk id="18" creationId="{5344A2E5-C228-4777-9001-D040611326CB}"/>
          </ac:spMkLst>
        </pc:spChg>
        <pc:spChg chg="add mod">
          <ac:chgData name="saivishnu kanisetty" userId="477b0def3f6dd0e8" providerId="LiveId" clId="{0AE9E230-934B-4935-B653-EBA50318EBCE}" dt="2017-11-29T19:01:41.345" v="12355" actId="164"/>
          <ac:spMkLst>
            <pc:docMk/>
            <pc:sldMk cId="2699997506" sldId="284"/>
            <ac:spMk id="19" creationId="{0E703FD0-C4A0-4E12-AF85-BB0E73084412}"/>
          </ac:spMkLst>
        </pc:spChg>
        <pc:spChg chg="del">
          <ac:chgData name="saivishnu kanisetty" userId="477b0def3f6dd0e8" providerId="LiveId" clId="{0AE9E230-934B-4935-B653-EBA50318EBCE}" dt="2017-11-25T17:01:24.444" v="2071" actId="478"/>
          <ac:spMkLst>
            <pc:docMk/>
            <pc:sldMk cId="2699997506" sldId="284"/>
            <ac:spMk id="19" creationId="{0CE5CCE1-A3BE-42C4-B0BE-7E5C67D2F4C7}"/>
          </ac:spMkLst>
        </pc:spChg>
        <pc:spChg chg="del">
          <ac:chgData name="saivishnu kanisetty" userId="477b0def3f6dd0e8" providerId="LiveId" clId="{0AE9E230-934B-4935-B653-EBA50318EBCE}" dt="2017-11-29T18:59:40.947" v="12310" actId="478"/>
          <ac:spMkLst>
            <pc:docMk/>
            <pc:sldMk cId="2699997506" sldId="284"/>
            <ac:spMk id="20" creationId="{3FA8D4E9-27C4-4358-A7D1-ACFA546C86DD}"/>
          </ac:spMkLst>
        </pc:spChg>
        <pc:spChg chg="del">
          <ac:chgData name="saivishnu kanisetty" userId="477b0def3f6dd0e8" providerId="LiveId" clId="{0AE9E230-934B-4935-B653-EBA50318EBCE}" dt="2017-11-29T18:59:40.947" v="12310" actId="478"/>
          <ac:spMkLst>
            <pc:docMk/>
            <pc:sldMk cId="2699997506" sldId="284"/>
            <ac:spMk id="21" creationId="{900428DF-00C2-405D-AAAA-2A0799EFBB73}"/>
          </ac:spMkLst>
        </pc:spChg>
        <pc:spChg chg="mod">
          <ac:chgData name="saivishnu kanisetty" userId="477b0def3f6dd0e8" providerId="LiveId" clId="{0AE9E230-934B-4935-B653-EBA50318EBCE}" dt="2017-11-29T20:13:39.196" v="13009" actId="20577"/>
          <ac:spMkLst>
            <pc:docMk/>
            <pc:sldMk cId="2699997506" sldId="284"/>
            <ac:spMk id="22" creationId="{95D47FAD-832F-4D36-9EB7-1E65BA6538AF}"/>
          </ac:spMkLst>
        </pc:spChg>
        <pc:spChg chg="add mod">
          <ac:chgData name="saivishnu kanisetty" userId="477b0def3f6dd0e8" providerId="LiveId" clId="{0AE9E230-934B-4935-B653-EBA50318EBCE}" dt="2017-11-29T19:00:07.244" v="12313" actId="1076"/>
          <ac:spMkLst>
            <pc:docMk/>
            <pc:sldMk cId="2699997506" sldId="284"/>
            <ac:spMk id="23" creationId="{CF779FE2-96B7-4EF6-999C-2AA92E40FE87}"/>
          </ac:spMkLst>
        </pc:spChg>
        <pc:spChg chg="del">
          <ac:chgData name="saivishnu kanisetty" userId="477b0def3f6dd0e8" providerId="LiveId" clId="{0AE9E230-934B-4935-B653-EBA50318EBCE}" dt="2017-11-25T23:02:20.834" v="9503" actId="478"/>
          <ac:spMkLst>
            <pc:docMk/>
            <pc:sldMk cId="2699997506" sldId="284"/>
            <ac:spMk id="23" creationId="{A2CF05FC-5CB2-4E6F-BFE9-91C9C7F67B3B}"/>
          </ac:spMkLst>
        </pc:spChg>
        <pc:spChg chg="add mod">
          <ac:chgData name="saivishnu kanisetty" userId="477b0def3f6dd0e8" providerId="LiveId" clId="{0AE9E230-934B-4935-B653-EBA50318EBCE}" dt="2017-11-29T19:00:20.760" v="12339" actId="20577"/>
          <ac:spMkLst>
            <pc:docMk/>
            <pc:sldMk cId="2699997506" sldId="284"/>
            <ac:spMk id="24" creationId="{0757216C-2BA7-420C-979F-C44365A3731F}"/>
          </ac:spMkLst>
        </pc:spChg>
        <pc:spChg chg="add mod">
          <ac:chgData name="saivishnu kanisetty" userId="477b0def3f6dd0e8" providerId="LiveId" clId="{0AE9E230-934B-4935-B653-EBA50318EBCE}" dt="2017-11-29T19:18:45.486" v="12437" actId="14100"/>
          <ac:spMkLst>
            <pc:docMk/>
            <pc:sldMk cId="2699997506" sldId="284"/>
            <ac:spMk id="25" creationId="{ECD06240-A3DF-4F0D-86D5-AAABFD20696C}"/>
          </ac:spMkLst>
        </pc:spChg>
        <pc:spChg chg="add mod">
          <ac:chgData name="saivishnu kanisetty" userId="477b0def3f6dd0e8" providerId="LiveId" clId="{0AE9E230-934B-4935-B653-EBA50318EBCE}" dt="2017-11-29T20:59:50.768" v="13359" actId="1076"/>
          <ac:spMkLst>
            <pc:docMk/>
            <pc:sldMk cId="2699997506" sldId="284"/>
            <ac:spMk id="26" creationId="{4A04FE14-0CCF-41C6-9F45-26BE1C18BBE2}"/>
          </ac:spMkLst>
        </pc:spChg>
        <pc:spChg chg="add mod">
          <ac:chgData name="saivishnu kanisetty" userId="477b0def3f6dd0e8" providerId="LiveId" clId="{0AE9E230-934B-4935-B653-EBA50318EBCE}" dt="2017-11-29T19:08:25.193" v="12424" actId="1076"/>
          <ac:spMkLst>
            <pc:docMk/>
            <pc:sldMk cId="2699997506" sldId="284"/>
            <ac:spMk id="27" creationId="{48AC34AD-82D5-4E84-8E7A-761112E5A992}"/>
          </ac:spMkLst>
        </pc:spChg>
        <pc:grpChg chg="add mod">
          <ac:chgData name="saivishnu kanisetty" userId="477b0def3f6dd0e8" providerId="LiveId" clId="{0AE9E230-934B-4935-B653-EBA50318EBCE}" dt="2017-11-29T19:03:02.140" v="12386" actId="1076"/>
          <ac:grpSpMkLst>
            <pc:docMk/>
            <pc:sldMk cId="2699997506" sldId="284"/>
            <ac:grpSpMk id="4" creationId="{F9DA8723-34AE-42BA-9B02-054F7775A8D6}"/>
          </ac:grpSpMkLst>
        </pc:grpChg>
        <pc:graphicFrameChg chg="add mod">
          <ac:chgData name="saivishnu kanisetty" userId="477b0def3f6dd0e8" providerId="LiveId" clId="{0AE9E230-934B-4935-B653-EBA50318EBCE}" dt="2017-11-29T21:12:13.080" v="13566" actId="20577"/>
          <ac:graphicFrameMkLst>
            <pc:docMk/>
            <pc:sldMk cId="2699997506" sldId="284"/>
            <ac:graphicFrameMk id="16" creationId="{A170DFCC-0F94-45BC-ADB7-73D0E30A2051}"/>
          </ac:graphicFrameMkLst>
        </pc:graphicFrameChg>
      </pc:sldChg>
      <pc:sldChg chg="addSp delSp modSp add">
        <pc:chgData name="saivishnu kanisetty" userId="477b0def3f6dd0e8" providerId="LiveId" clId="{0AE9E230-934B-4935-B653-EBA50318EBCE}" dt="2017-11-29T21:02:21.853" v="13377" actId="207"/>
        <pc:sldMkLst>
          <pc:docMk/>
          <pc:sldMk cId="987758474" sldId="286"/>
        </pc:sldMkLst>
        <pc:spChg chg="mod">
          <ac:chgData name="saivishnu kanisetty" userId="477b0def3f6dd0e8" providerId="LiveId" clId="{0AE9E230-934B-4935-B653-EBA50318EBCE}" dt="2017-11-29T19:46:16.794" v="12942" actId="20577"/>
          <ac:spMkLst>
            <pc:docMk/>
            <pc:sldMk cId="987758474" sldId="286"/>
            <ac:spMk id="3" creationId="{F64E2692-3EE4-45BD-ACEB-1B804DA30D1A}"/>
          </ac:spMkLst>
        </pc:spChg>
        <pc:spChg chg="add mod">
          <ac:chgData name="saivishnu kanisetty" userId="477b0def3f6dd0e8" providerId="LiveId" clId="{0AE9E230-934B-4935-B653-EBA50318EBCE}" dt="2017-11-29T20:48:33.261" v="13303" actId="1036"/>
          <ac:spMkLst>
            <pc:docMk/>
            <pc:sldMk cId="987758474" sldId="286"/>
            <ac:spMk id="5" creationId="{AA231EA4-D498-4019-B97B-1496F9AF0DF9}"/>
          </ac:spMkLst>
        </pc:spChg>
        <pc:spChg chg="del">
          <ac:chgData name="saivishnu kanisetty" userId="477b0def3f6dd0e8" providerId="LiveId" clId="{0AE9E230-934B-4935-B653-EBA50318EBCE}" dt="2017-11-25T17:01:39.895" v="2075" actId="478"/>
          <ac:spMkLst>
            <pc:docMk/>
            <pc:sldMk cId="987758474" sldId="286"/>
            <ac:spMk id="5" creationId="{6B1E2CB1-45C9-4C91-B325-C36179AA5004}"/>
          </ac:spMkLst>
        </pc:spChg>
        <pc:spChg chg="add mod">
          <ac:chgData name="saivishnu kanisetty" userId="477b0def3f6dd0e8" providerId="LiveId" clId="{0AE9E230-934B-4935-B653-EBA50318EBCE}" dt="2017-11-29T20:48:33.261" v="13303" actId="1036"/>
          <ac:spMkLst>
            <pc:docMk/>
            <pc:sldMk cId="987758474" sldId="286"/>
            <ac:spMk id="6" creationId="{465EB162-110C-4080-AD9C-16462103BADF}"/>
          </ac:spMkLst>
        </pc:spChg>
        <pc:spChg chg="del">
          <ac:chgData name="saivishnu kanisetty" userId="477b0def3f6dd0e8" providerId="LiveId" clId="{0AE9E230-934B-4935-B653-EBA50318EBCE}" dt="2017-11-25T17:01:39.895" v="2075" actId="478"/>
          <ac:spMkLst>
            <pc:docMk/>
            <pc:sldMk cId="987758474" sldId="286"/>
            <ac:spMk id="6" creationId="{E42B277C-F271-412B-940C-EDB457B9A69D}"/>
          </ac:spMkLst>
        </pc:spChg>
        <pc:spChg chg="add mod">
          <ac:chgData name="saivishnu kanisetty" userId="477b0def3f6dd0e8" providerId="LiveId" clId="{0AE9E230-934B-4935-B653-EBA50318EBCE}" dt="2017-11-29T20:48:27.798" v="13290" actId="1035"/>
          <ac:spMkLst>
            <pc:docMk/>
            <pc:sldMk cId="987758474" sldId="286"/>
            <ac:spMk id="7" creationId="{24C4DA06-34D2-4083-A9FA-2BBF185FE36E}"/>
          </ac:spMkLst>
        </pc:spChg>
        <pc:spChg chg="add mod">
          <ac:chgData name="saivishnu kanisetty" userId="477b0def3f6dd0e8" providerId="LiveId" clId="{0AE9E230-934B-4935-B653-EBA50318EBCE}" dt="2017-11-29T20:48:27.798" v="13290" actId="1035"/>
          <ac:spMkLst>
            <pc:docMk/>
            <pc:sldMk cId="987758474" sldId="286"/>
            <ac:spMk id="8" creationId="{A7B99DFB-6735-4CC6-B339-28408A676BAB}"/>
          </ac:spMkLst>
        </pc:spChg>
        <pc:spChg chg="del">
          <ac:chgData name="saivishnu kanisetty" userId="477b0def3f6dd0e8" providerId="LiveId" clId="{0AE9E230-934B-4935-B653-EBA50318EBCE}" dt="2017-11-25T17:01:39.895" v="2075" actId="478"/>
          <ac:spMkLst>
            <pc:docMk/>
            <pc:sldMk cId="987758474" sldId="286"/>
            <ac:spMk id="8" creationId="{5B9E0DD5-6A5F-4AFB-86B0-C20CFE337EBF}"/>
          </ac:spMkLst>
        </pc:spChg>
        <pc:spChg chg="del">
          <ac:chgData name="saivishnu kanisetty" userId="477b0def3f6dd0e8" providerId="LiveId" clId="{0AE9E230-934B-4935-B653-EBA50318EBCE}" dt="2017-11-25T17:01:39.895" v="2075" actId="478"/>
          <ac:spMkLst>
            <pc:docMk/>
            <pc:sldMk cId="987758474" sldId="286"/>
            <ac:spMk id="9" creationId="{D9A90F04-AB99-400E-A047-C12BB5453879}"/>
          </ac:spMkLst>
        </pc:spChg>
        <pc:spChg chg="add del mod">
          <ac:chgData name="saivishnu kanisetty" userId="477b0def3f6dd0e8" providerId="LiveId" clId="{0AE9E230-934B-4935-B653-EBA50318EBCE}" dt="2017-11-29T18:50:49.937" v="11901" actId="478"/>
          <ac:spMkLst>
            <pc:docMk/>
            <pc:sldMk cId="987758474" sldId="286"/>
            <ac:spMk id="9" creationId="{E3341170-E327-4F40-9010-5B0526B25326}"/>
          </ac:spMkLst>
        </pc:spChg>
        <pc:spChg chg="add del mod">
          <ac:chgData name="saivishnu kanisetty" userId="477b0def3f6dd0e8" providerId="LiveId" clId="{0AE9E230-934B-4935-B653-EBA50318EBCE}" dt="2017-11-29T18:50:49.937" v="11901" actId="478"/>
          <ac:spMkLst>
            <pc:docMk/>
            <pc:sldMk cId="987758474" sldId="286"/>
            <ac:spMk id="10" creationId="{017215FC-FFA5-49BF-968F-C069EC14FDA7}"/>
          </ac:spMkLst>
        </pc:spChg>
        <pc:spChg chg="add mod">
          <ac:chgData name="saivishnu kanisetty" userId="477b0def3f6dd0e8" providerId="LiveId" clId="{0AE9E230-934B-4935-B653-EBA50318EBCE}" dt="2017-11-29T20:48:38.435" v="13316" actId="20577"/>
          <ac:spMkLst>
            <pc:docMk/>
            <pc:sldMk cId="987758474" sldId="286"/>
            <ac:spMk id="11" creationId="{AE2EA8B5-87E1-49E8-A4B1-A6ED737A78B8}"/>
          </ac:spMkLst>
        </pc:spChg>
        <pc:spChg chg="del">
          <ac:chgData name="saivishnu kanisetty" userId="477b0def3f6dd0e8" providerId="LiveId" clId="{0AE9E230-934B-4935-B653-EBA50318EBCE}" dt="2017-11-25T17:01:39.895" v="2075" actId="478"/>
          <ac:spMkLst>
            <pc:docMk/>
            <pc:sldMk cId="987758474" sldId="286"/>
            <ac:spMk id="12" creationId="{E9018B89-3CF4-437A-B67C-F84BE492E355}"/>
          </ac:spMkLst>
        </pc:spChg>
        <pc:spChg chg="add mod">
          <ac:chgData name="saivishnu kanisetty" userId="477b0def3f6dd0e8" providerId="LiveId" clId="{0AE9E230-934B-4935-B653-EBA50318EBCE}" dt="2017-11-29T20:48:33.261" v="13303" actId="1036"/>
          <ac:spMkLst>
            <pc:docMk/>
            <pc:sldMk cId="987758474" sldId="286"/>
            <ac:spMk id="13" creationId="{72065F27-025A-4BD8-BE11-04BBFA67FFAC}"/>
          </ac:spMkLst>
        </pc:spChg>
        <pc:spChg chg="del">
          <ac:chgData name="saivishnu kanisetty" userId="477b0def3f6dd0e8" providerId="LiveId" clId="{0AE9E230-934B-4935-B653-EBA50318EBCE}" dt="2017-11-25T17:01:39.895" v="2075" actId="478"/>
          <ac:spMkLst>
            <pc:docMk/>
            <pc:sldMk cId="987758474" sldId="286"/>
            <ac:spMk id="13" creationId="{D5354442-793A-4749-A692-6BAC22EAF635}"/>
          </ac:spMkLst>
        </pc:spChg>
        <pc:spChg chg="del">
          <ac:chgData name="saivishnu kanisetty" userId="477b0def3f6dd0e8" providerId="LiveId" clId="{0AE9E230-934B-4935-B653-EBA50318EBCE}" dt="2017-11-25T17:01:39.895" v="2075" actId="478"/>
          <ac:spMkLst>
            <pc:docMk/>
            <pc:sldMk cId="987758474" sldId="286"/>
            <ac:spMk id="14" creationId="{34A9D4CC-5C22-41B4-A90E-55120B9B3A17}"/>
          </ac:spMkLst>
        </pc:spChg>
        <pc:spChg chg="del">
          <ac:chgData name="saivishnu kanisetty" userId="477b0def3f6dd0e8" providerId="LiveId" clId="{0AE9E230-934B-4935-B653-EBA50318EBCE}" dt="2017-11-25T17:01:39.895" v="2075" actId="478"/>
          <ac:spMkLst>
            <pc:docMk/>
            <pc:sldMk cId="987758474" sldId="286"/>
            <ac:spMk id="15" creationId="{8C3EC41D-65FA-456E-8EE8-59CFA2147CA6}"/>
          </ac:spMkLst>
        </pc:spChg>
        <pc:spChg chg="add del mod">
          <ac:chgData name="saivishnu kanisetty" userId="477b0def3f6dd0e8" providerId="LiveId" clId="{0AE9E230-934B-4935-B653-EBA50318EBCE}" dt="2017-11-29T18:31:56.841" v="11339" actId="478"/>
          <ac:spMkLst>
            <pc:docMk/>
            <pc:sldMk cId="987758474" sldId="286"/>
            <ac:spMk id="17" creationId="{DD06363B-BA47-4A84-81EF-EE70867FA548}"/>
          </ac:spMkLst>
        </pc:spChg>
        <pc:spChg chg="del">
          <ac:chgData name="saivishnu kanisetty" userId="477b0def3f6dd0e8" providerId="LiveId" clId="{0AE9E230-934B-4935-B653-EBA50318EBCE}" dt="2017-11-25T17:01:39.895" v="2075" actId="478"/>
          <ac:spMkLst>
            <pc:docMk/>
            <pc:sldMk cId="987758474" sldId="286"/>
            <ac:spMk id="18" creationId="{5344A2E5-C228-4777-9001-D040611326CB}"/>
          </ac:spMkLst>
        </pc:spChg>
        <pc:spChg chg="del">
          <ac:chgData name="saivishnu kanisetty" userId="477b0def3f6dd0e8" providerId="LiveId" clId="{0AE9E230-934B-4935-B653-EBA50318EBCE}" dt="2017-11-25T17:01:39.895" v="2075" actId="478"/>
          <ac:spMkLst>
            <pc:docMk/>
            <pc:sldMk cId="987758474" sldId="286"/>
            <ac:spMk id="19" creationId="{0CE5CCE1-A3BE-42C4-B0BE-7E5C67D2F4C7}"/>
          </ac:spMkLst>
        </pc:spChg>
        <pc:spChg chg="del">
          <ac:chgData name="saivishnu kanisetty" userId="477b0def3f6dd0e8" providerId="LiveId" clId="{0AE9E230-934B-4935-B653-EBA50318EBCE}" dt="2017-11-25T17:01:39.895" v="2075" actId="478"/>
          <ac:spMkLst>
            <pc:docMk/>
            <pc:sldMk cId="987758474" sldId="286"/>
            <ac:spMk id="20" creationId="{3FA8D4E9-27C4-4358-A7D1-ACFA546C86DD}"/>
          </ac:spMkLst>
        </pc:spChg>
        <pc:spChg chg="del">
          <ac:chgData name="saivishnu kanisetty" userId="477b0def3f6dd0e8" providerId="LiveId" clId="{0AE9E230-934B-4935-B653-EBA50318EBCE}" dt="2017-11-25T17:01:39.895" v="2075" actId="478"/>
          <ac:spMkLst>
            <pc:docMk/>
            <pc:sldMk cId="987758474" sldId="286"/>
            <ac:spMk id="21" creationId="{900428DF-00C2-405D-AAAA-2A0799EFBB73}"/>
          </ac:spMkLst>
        </pc:spChg>
        <pc:spChg chg="del">
          <ac:chgData name="saivishnu kanisetty" userId="477b0def3f6dd0e8" providerId="LiveId" clId="{0AE9E230-934B-4935-B653-EBA50318EBCE}" dt="2017-11-25T17:01:39.895" v="2075" actId="478"/>
          <ac:spMkLst>
            <pc:docMk/>
            <pc:sldMk cId="987758474" sldId="286"/>
            <ac:spMk id="22" creationId="{95D47FAD-832F-4D36-9EB7-1E65BA6538AF}"/>
          </ac:spMkLst>
        </pc:spChg>
        <pc:spChg chg="del">
          <ac:chgData name="saivishnu kanisetty" userId="477b0def3f6dd0e8" providerId="LiveId" clId="{0AE9E230-934B-4935-B653-EBA50318EBCE}" dt="2017-11-25T17:01:39.895" v="2075" actId="478"/>
          <ac:spMkLst>
            <pc:docMk/>
            <pc:sldMk cId="987758474" sldId="286"/>
            <ac:spMk id="23" creationId="{A2CF05FC-5CB2-4E6F-BFE9-91C9C7F67B3B}"/>
          </ac:spMkLst>
        </pc:spChg>
        <pc:graphicFrameChg chg="add mod modGraphic">
          <ac:chgData name="saivishnu kanisetty" userId="477b0def3f6dd0e8" providerId="LiveId" clId="{0AE9E230-934B-4935-B653-EBA50318EBCE}" dt="2017-11-29T21:02:21.853" v="13377" actId="207"/>
          <ac:graphicFrameMkLst>
            <pc:docMk/>
            <pc:sldMk cId="987758474" sldId="286"/>
            <ac:graphicFrameMk id="4" creationId="{708A2D42-CC9F-4529-BEB2-5A9CD973A378}"/>
          </ac:graphicFrameMkLst>
        </pc:graphicFrameChg>
      </pc:sldChg>
      <pc:sldChg chg="addSp delSp modSp add">
        <pc:chgData name="saivishnu kanisetty" userId="477b0def3f6dd0e8" providerId="LiveId" clId="{0AE9E230-934B-4935-B653-EBA50318EBCE}" dt="2017-11-29T21:07:23.447" v="13516" actId="20577"/>
        <pc:sldMkLst>
          <pc:docMk/>
          <pc:sldMk cId="1034854829" sldId="287"/>
        </pc:sldMkLst>
        <pc:spChg chg="del">
          <ac:chgData name="saivishnu kanisetty" userId="477b0def3f6dd0e8" providerId="LiveId" clId="{0AE9E230-934B-4935-B653-EBA50318EBCE}" dt="2017-11-25T17:02:18.827" v="2091" actId="478"/>
          <ac:spMkLst>
            <pc:docMk/>
            <pc:sldMk cId="1034854829" sldId="287"/>
            <ac:spMk id="2" creationId="{157FCC4F-B7C9-4FF3-9E2B-451F6FA39A9B}"/>
          </ac:spMkLst>
        </pc:spChg>
        <pc:spChg chg="mod">
          <ac:chgData name="saivishnu kanisetty" userId="477b0def3f6dd0e8" providerId="LiveId" clId="{0AE9E230-934B-4935-B653-EBA50318EBCE}" dt="2017-11-29T19:42:40.551" v="12499" actId="20577"/>
          <ac:spMkLst>
            <pc:docMk/>
            <pc:sldMk cId="1034854829" sldId="287"/>
            <ac:spMk id="3" creationId="{F64E2692-3EE4-45BD-ACEB-1B804DA30D1A}"/>
          </ac:spMkLst>
        </pc:spChg>
        <pc:spChg chg="del">
          <ac:chgData name="saivishnu kanisetty" userId="477b0def3f6dd0e8" providerId="LiveId" clId="{0AE9E230-934B-4935-B653-EBA50318EBCE}" dt="2017-11-25T17:02:18.827" v="2091" actId="478"/>
          <ac:spMkLst>
            <pc:docMk/>
            <pc:sldMk cId="1034854829" sldId="287"/>
            <ac:spMk id="4" creationId="{A6DE88B9-A2C0-48C7-9F93-FF7DFA49442A}"/>
          </ac:spMkLst>
        </pc:spChg>
        <pc:spChg chg="mod">
          <ac:chgData name="saivishnu kanisetty" userId="477b0def3f6dd0e8" providerId="LiveId" clId="{0AE9E230-934B-4935-B653-EBA50318EBCE}" dt="2017-11-25T17:09:24.461" v="2581" actId="1037"/>
          <ac:spMkLst>
            <pc:docMk/>
            <pc:sldMk cId="1034854829" sldId="287"/>
            <ac:spMk id="5" creationId="{6B1E2CB1-45C9-4C91-B325-C36179AA5004}"/>
          </ac:spMkLst>
        </pc:spChg>
        <pc:spChg chg="mod">
          <ac:chgData name="saivishnu kanisetty" userId="477b0def3f6dd0e8" providerId="LiveId" clId="{0AE9E230-934B-4935-B653-EBA50318EBCE}" dt="2017-11-25T17:09:24.461" v="2581" actId="1037"/>
          <ac:spMkLst>
            <pc:docMk/>
            <pc:sldMk cId="1034854829" sldId="287"/>
            <ac:spMk id="6" creationId="{E42B277C-F271-412B-940C-EDB457B9A69D}"/>
          </ac:spMkLst>
        </pc:spChg>
        <pc:spChg chg="del">
          <ac:chgData name="saivishnu kanisetty" userId="477b0def3f6dd0e8" providerId="LiveId" clId="{0AE9E230-934B-4935-B653-EBA50318EBCE}" dt="2017-11-25T17:02:18.827" v="2091" actId="478"/>
          <ac:spMkLst>
            <pc:docMk/>
            <pc:sldMk cId="1034854829" sldId="287"/>
            <ac:spMk id="7" creationId="{E330B300-9E8F-4680-8DB8-6BADF55D2F2D}"/>
          </ac:spMkLst>
        </pc:spChg>
        <pc:spChg chg="add mod">
          <ac:chgData name="saivishnu kanisetty" userId="477b0def3f6dd0e8" providerId="LiveId" clId="{0AE9E230-934B-4935-B653-EBA50318EBCE}" dt="2017-11-25T20:08:10.307" v="7929" actId="20577"/>
          <ac:spMkLst>
            <pc:docMk/>
            <pc:sldMk cId="1034854829" sldId="287"/>
            <ac:spMk id="8" creationId="{331B3C8B-397E-4C36-A429-1642458C5B10}"/>
          </ac:spMkLst>
        </pc:spChg>
        <pc:spChg chg="add mod">
          <ac:chgData name="saivishnu kanisetty" userId="477b0def3f6dd0e8" providerId="LiveId" clId="{0AE9E230-934B-4935-B653-EBA50318EBCE}" dt="2017-11-25T22:42:37.472" v="8696" actId="1038"/>
          <ac:spMkLst>
            <pc:docMk/>
            <pc:sldMk cId="1034854829" sldId="287"/>
            <ac:spMk id="9" creationId="{27CB5676-EDDC-47C7-8A1D-1EE63DE08C49}"/>
          </ac:spMkLst>
        </pc:spChg>
        <pc:spChg chg="del">
          <ac:chgData name="saivishnu kanisetty" userId="477b0def3f6dd0e8" providerId="LiveId" clId="{0AE9E230-934B-4935-B653-EBA50318EBCE}" dt="2017-11-25T17:02:30.398" v="2117" actId="478"/>
          <ac:spMkLst>
            <pc:docMk/>
            <pc:sldMk cId="1034854829" sldId="287"/>
            <ac:spMk id="14" creationId="{34A9D4CC-5C22-41B4-A90E-55120B9B3A17}"/>
          </ac:spMkLst>
        </pc:spChg>
        <pc:spChg chg="del">
          <ac:chgData name="saivishnu kanisetty" userId="477b0def3f6dd0e8" providerId="LiveId" clId="{0AE9E230-934B-4935-B653-EBA50318EBCE}" dt="2017-11-25T17:02:30.398" v="2117" actId="478"/>
          <ac:spMkLst>
            <pc:docMk/>
            <pc:sldMk cId="1034854829" sldId="287"/>
            <ac:spMk id="15" creationId="{8C3EC41D-65FA-456E-8EE8-59CFA2147CA6}"/>
          </ac:spMkLst>
        </pc:spChg>
        <pc:spChg chg="del">
          <ac:chgData name="saivishnu kanisetty" userId="477b0def3f6dd0e8" providerId="LiveId" clId="{0AE9E230-934B-4935-B653-EBA50318EBCE}" dt="2017-11-25T17:02:33.147" v="2118" actId="478"/>
          <ac:spMkLst>
            <pc:docMk/>
            <pc:sldMk cId="1034854829" sldId="287"/>
            <ac:spMk id="16" creationId="{9C06A93F-9E4F-4536-B775-1FA8A2CDC24B}"/>
          </ac:spMkLst>
        </pc:spChg>
        <pc:spChg chg="del">
          <ac:chgData name="saivishnu kanisetty" userId="477b0def3f6dd0e8" providerId="LiveId" clId="{0AE9E230-934B-4935-B653-EBA50318EBCE}" dt="2017-11-25T17:02:33.147" v="2118" actId="478"/>
          <ac:spMkLst>
            <pc:docMk/>
            <pc:sldMk cId="1034854829" sldId="287"/>
            <ac:spMk id="17" creationId="{ADDAD274-956E-46EA-9280-EDF3CFBFBC3B}"/>
          </ac:spMkLst>
        </pc:spChg>
        <pc:spChg chg="del">
          <ac:chgData name="saivishnu kanisetty" userId="477b0def3f6dd0e8" providerId="LiveId" clId="{0AE9E230-934B-4935-B653-EBA50318EBCE}" dt="2017-11-25T17:02:18.827" v="2091" actId="478"/>
          <ac:spMkLst>
            <pc:docMk/>
            <pc:sldMk cId="1034854829" sldId="287"/>
            <ac:spMk id="18" creationId="{0AD596CB-A8BE-4787-B2C4-80F0D674A588}"/>
          </ac:spMkLst>
        </pc:spChg>
        <pc:spChg chg="mod">
          <ac:chgData name="saivishnu kanisetty" userId="477b0def3f6dd0e8" providerId="LiveId" clId="{0AE9E230-934B-4935-B653-EBA50318EBCE}" dt="2017-11-25T17:09:20.046" v="2579" actId="1037"/>
          <ac:spMkLst>
            <pc:docMk/>
            <pc:sldMk cId="1034854829" sldId="287"/>
            <ac:spMk id="19" creationId="{E293F1C5-7268-482D-82AF-EF5BE73E1C84}"/>
          </ac:spMkLst>
        </pc:spChg>
        <pc:spChg chg="mod">
          <ac:chgData name="saivishnu kanisetty" userId="477b0def3f6dd0e8" providerId="LiveId" clId="{0AE9E230-934B-4935-B653-EBA50318EBCE}" dt="2017-11-25T22:42:31.871" v="8655" actId="1076"/>
          <ac:spMkLst>
            <pc:docMk/>
            <pc:sldMk cId="1034854829" sldId="287"/>
            <ac:spMk id="20" creationId="{8B5CBAC0-4579-45E0-A5D4-C6CD4EAB4B93}"/>
          </ac:spMkLst>
        </pc:spChg>
        <pc:spChg chg="add del mod">
          <ac:chgData name="saivishnu kanisetty" userId="477b0def3f6dd0e8" providerId="LiveId" clId="{0AE9E230-934B-4935-B653-EBA50318EBCE}" dt="2017-11-25T17:17:32.657" v="2824" actId="478"/>
          <ac:spMkLst>
            <pc:docMk/>
            <pc:sldMk cId="1034854829" sldId="287"/>
            <ac:spMk id="21" creationId="{44C67698-C6C8-436F-83E4-5451AD629C51}"/>
          </ac:spMkLst>
        </pc:spChg>
        <pc:spChg chg="add del mod">
          <ac:chgData name="saivishnu kanisetty" userId="477b0def3f6dd0e8" providerId="LiveId" clId="{0AE9E230-934B-4935-B653-EBA50318EBCE}" dt="2017-11-25T17:17:42.898" v="2828" actId="478"/>
          <ac:spMkLst>
            <pc:docMk/>
            <pc:sldMk cId="1034854829" sldId="287"/>
            <ac:spMk id="22" creationId="{847ED5EB-5628-48AF-A561-F1A63342E915}"/>
          </ac:spMkLst>
        </pc:spChg>
        <pc:spChg chg="add del mod">
          <ac:chgData name="saivishnu kanisetty" userId="477b0def3f6dd0e8" providerId="LiveId" clId="{0AE9E230-934B-4935-B653-EBA50318EBCE}" dt="2017-11-25T17:17:49.175" v="2830" actId="478"/>
          <ac:spMkLst>
            <pc:docMk/>
            <pc:sldMk cId="1034854829" sldId="287"/>
            <ac:spMk id="24" creationId="{A8362A72-9E28-437A-9543-F4BECEBD2D9A}"/>
          </ac:spMkLst>
        </pc:spChg>
        <pc:spChg chg="add del mod">
          <ac:chgData name="saivishnu kanisetty" userId="477b0def3f6dd0e8" providerId="LiveId" clId="{0AE9E230-934B-4935-B653-EBA50318EBCE}" dt="2017-11-25T22:42:17.629" v="8622" actId="478"/>
          <ac:spMkLst>
            <pc:docMk/>
            <pc:sldMk cId="1034854829" sldId="287"/>
            <ac:spMk id="27" creationId="{DE5D7AF6-593C-4801-8DEC-169705B9ECC7}"/>
          </ac:spMkLst>
        </pc:spChg>
        <pc:spChg chg="add mod">
          <ac:chgData name="saivishnu kanisetty" userId="477b0def3f6dd0e8" providerId="LiveId" clId="{0AE9E230-934B-4935-B653-EBA50318EBCE}" dt="2017-11-25T22:42:29.137" v="8653" actId="1038"/>
          <ac:spMkLst>
            <pc:docMk/>
            <pc:sldMk cId="1034854829" sldId="287"/>
            <ac:spMk id="28" creationId="{69AB1BA7-7367-4052-821D-BF58D3800FEC}"/>
          </ac:spMkLst>
        </pc:spChg>
        <pc:spChg chg="add mod">
          <ac:chgData name="saivishnu kanisetty" userId="477b0def3f6dd0e8" providerId="LiveId" clId="{0AE9E230-934B-4935-B653-EBA50318EBCE}" dt="2017-11-29T17:27:02.683" v="10959" actId="20577"/>
          <ac:spMkLst>
            <pc:docMk/>
            <pc:sldMk cId="1034854829" sldId="287"/>
            <ac:spMk id="29" creationId="{65BF90B5-26C8-471B-8CB5-B330E5D6EB05}"/>
          </ac:spMkLst>
        </pc:spChg>
        <pc:spChg chg="add del mod">
          <ac:chgData name="saivishnu kanisetty" userId="477b0def3f6dd0e8" providerId="LiveId" clId="{0AE9E230-934B-4935-B653-EBA50318EBCE}" dt="2017-11-25T22:42:17.629" v="8622" actId="478"/>
          <ac:spMkLst>
            <pc:docMk/>
            <pc:sldMk cId="1034854829" sldId="287"/>
            <ac:spMk id="31" creationId="{2D5969EC-4AB7-4EE0-A5B9-B2F2C8DBD627}"/>
          </ac:spMkLst>
        </pc:spChg>
        <pc:spChg chg="add mod">
          <ac:chgData name="saivishnu kanisetty" userId="477b0def3f6dd0e8" providerId="LiveId" clId="{0AE9E230-934B-4935-B653-EBA50318EBCE}" dt="2017-11-25T22:42:29.137" v="8653" actId="1038"/>
          <ac:spMkLst>
            <pc:docMk/>
            <pc:sldMk cId="1034854829" sldId="287"/>
            <ac:spMk id="32" creationId="{CDFEA1AC-81A5-40C7-96FF-CC094B440751}"/>
          </ac:spMkLst>
        </pc:spChg>
        <pc:spChg chg="add mod">
          <ac:chgData name="saivishnu kanisetty" userId="477b0def3f6dd0e8" providerId="LiveId" clId="{0AE9E230-934B-4935-B653-EBA50318EBCE}" dt="2017-11-25T22:42:29.137" v="8653" actId="1038"/>
          <ac:spMkLst>
            <pc:docMk/>
            <pc:sldMk cId="1034854829" sldId="287"/>
            <ac:spMk id="33" creationId="{FA5462D6-EFA3-4EE0-B914-F1C620AD5DBF}"/>
          </ac:spMkLst>
        </pc:spChg>
        <pc:spChg chg="add mod">
          <ac:chgData name="saivishnu kanisetty" userId="477b0def3f6dd0e8" providerId="LiveId" clId="{0AE9E230-934B-4935-B653-EBA50318EBCE}" dt="2017-11-29T21:07:23.447" v="13516" actId="20577"/>
          <ac:spMkLst>
            <pc:docMk/>
            <pc:sldMk cId="1034854829" sldId="287"/>
            <ac:spMk id="34" creationId="{16648A07-B3BB-40D8-80F1-21761A20DA2D}"/>
          </ac:spMkLst>
        </pc:spChg>
        <pc:spChg chg="add del mod">
          <ac:chgData name="saivishnu kanisetty" userId="477b0def3f6dd0e8" providerId="LiveId" clId="{0AE9E230-934B-4935-B653-EBA50318EBCE}" dt="2017-11-25T17:21:33.639" v="3019" actId="478"/>
          <ac:spMkLst>
            <pc:docMk/>
            <pc:sldMk cId="1034854829" sldId="287"/>
            <ac:spMk id="35" creationId="{133CBF03-1905-4A7B-802C-F446D7548BA0}"/>
          </ac:spMkLst>
        </pc:spChg>
        <pc:spChg chg="add del mod">
          <ac:chgData name="saivishnu kanisetty" userId="477b0def3f6dd0e8" providerId="LiveId" clId="{0AE9E230-934B-4935-B653-EBA50318EBCE}" dt="2017-11-25T22:42:23.623" v="8623" actId="478"/>
          <ac:spMkLst>
            <pc:docMk/>
            <pc:sldMk cId="1034854829" sldId="287"/>
            <ac:spMk id="36" creationId="{2731FD49-05C5-4DA6-8BA9-86745B887D6C}"/>
          </ac:spMkLst>
        </pc:spChg>
        <pc:spChg chg="add mod">
          <ac:chgData name="saivishnu kanisetty" userId="477b0def3f6dd0e8" providerId="LiveId" clId="{0AE9E230-934B-4935-B653-EBA50318EBCE}" dt="2017-11-25T22:42:37.472" v="8696" actId="1038"/>
          <ac:spMkLst>
            <pc:docMk/>
            <pc:sldMk cId="1034854829" sldId="287"/>
            <ac:spMk id="37" creationId="{FDB8B8CA-948F-4FBA-86DC-46208058EEA0}"/>
          </ac:spMkLst>
        </pc:spChg>
        <pc:cxnChg chg="add del mod">
          <ac:chgData name="saivishnu kanisetty" userId="477b0def3f6dd0e8" providerId="LiveId" clId="{0AE9E230-934B-4935-B653-EBA50318EBCE}" dt="2017-11-25T17:18:40.840" v="2898" actId="478"/>
          <ac:cxnSpMkLst>
            <pc:docMk/>
            <pc:sldMk cId="1034854829" sldId="287"/>
            <ac:cxnSpMk id="11" creationId="{251AA8E2-4F75-4778-80FD-9458B490D3E2}"/>
          </ac:cxnSpMkLst>
        </pc:cxnChg>
        <pc:cxnChg chg="add del mod">
          <ac:chgData name="saivishnu kanisetty" userId="477b0def3f6dd0e8" providerId="LiveId" clId="{0AE9E230-934B-4935-B653-EBA50318EBCE}" dt="2017-11-25T17:17:54.716" v="2832" actId="478"/>
          <ac:cxnSpMkLst>
            <pc:docMk/>
            <pc:sldMk cId="1034854829" sldId="287"/>
            <ac:cxnSpMk id="23" creationId="{C1D3B489-D742-46B4-9F4A-A510132FBA75}"/>
          </ac:cxnSpMkLst>
        </pc:cxnChg>
        <pc:cxnChg chg="add del mod">
          <ac:chgData name="saivishnu kanisetty" userId="477b0def3f6dd0e8" providerId="LiveId" clId="{0AE9E230-934B-4935-B653-EBA50318EBCE}" dt="2017-11-25T17:17:52.370" v="2831" actId="478"/>
          <ac:cxnSpMkLst>
            <pc:docMk/>
            <pc:sldMk cId="1034854829" sldId="287"/>
            <ac:cxnSpMk id="25" creationId="{6E8612D5-1E1B-4537-A93B-FB79FC1EE444}"/>
          </ac:cxnSpMkLst>
        </pc:cxnChg>
        <pc:cxnChg chg="add del">
          <ac:chgData name="saivishnu kanisetty" userId="477b0def3f6dd0e8" providerId="LiveId" clId="{0AE9E230-934B-4935-B653-EBA50318EBCE}" dt="2017-11-25T17:18:37.138" v="2897" actId="478"/>
          <ac:cxnSpMkLst>
            <pc:docMk/>
            <pc:sldMk cId="1034854829" sldId="287"/>
            <ac:cxnSpMk id="30" creationId="{CFE42233-52B1-4A16-BE73-BABD5D6BFA9C}"/>
          </ac:cxnSpMkLst>
        </pc:cxnChg>
      </pc:sldChg>
      <pc:sldChg chg="addSp delSp modSp add ord">
        <pc:chgData name="saivishnu kanisetty" userId="477b0def3f6dd0e8" providerId="LiveId" clId="{0AE9E230-934B-4935-B653-EBA50318EBCE}" dt="2017-11-29T21:11:10.111" v="13562" actId="20577"/>
        <pc:sldMkLst>
          <pc:docMk/>
          <pc:sldMk cId="516225377" sldId="292"/>
        </pc:sldMkLst>
        <pc:spChg chg="mod">
          <ac:chgData name="saivishnu kanisetty" userId="477b0def3f6dd0e8" providerId="LiveId" clId="{0AE9E230-934B-4935-B653-EBA50318EBCE}" dt="2017-11-25T22:45:39.962" v="8697" actId="20577"/>
          <ac:spMkLst>
            <pc:docMk/>
            <pc:sldMk cId="516225377" sldId="292"/>
            <ac:spMk id="3" creationId="{F64E2692-3EE4-45BD-ACEB-1B804DA30D1A}"/>
          </ac:spMkLst>
        </pc:spChg>
        <pc:spChg chg="add del mod">
          <ac:chgData name="saivishnu kanisetty" userId="477b0def3f6dd0e8" providerId="LiveId" clId="{0AE9E230-934B-4935-B653-EBA50318EBCE}" dt="2017-11-25T22:45:48.206" v="8699" actId="478"/>
          <ac:spMkLst>
            <pc:docMk/>
            <pc:sldMk cId="516225377" sldId="292"/>
            <ac:spMk id="4" creationId="{ACA91744-9B71-49A9-BC6D-26C983E7A6AC}"/>
          </ac:spMkLst>
        </pc:spChg>
        <pc:spChg chg="add del mod">
          <ac:chgData name="saivishnu kanisetty" userId="477b0def3f6dd0e8" providerId="LiveId" clId="{0AE9E230-934B-4935-B653-EBA50318EBCE}" dt="2017-11-25T21:32:11.151" v="8472" actId="478"/>
          <ac:spMkLst>
            <pc:docMk/>
            <pc:sldMk cId="516225377" sldId="292"/>
            <ac:spMk id="5" creationId="{CF75252A-009B-4331-91F6-B5446A112329}"/>
          </ac:spMkLst>
        </pc:spChg>
        <pc:spChg chg="add mod">
          <ac:chgData name="saivishnu kanisetty" userId="477b0def3f6dd0e8" providerId="LiveId" clId="{0AE9E230-934B-4935-B653-EBA50318EBCE}" dt="2017-11-29T18:04:32.490" v="11215" actId="1038"/>
          <ac:spMkLst>
            <pc:docMk/>
            <pc:sldMk cId="516225377" sldId="292"/>
            <ac:spMk id="5" creationId="{F98C39A7-D48B-496C-AC8C-768326501AC0}"/>
          </ac:spMkLst>
        </pc:spChg>
        <pc:spChg chg="add del">
          <ac:chgData name="saivishnu kanisetty" userId="477b0def3f6dd0e8" providerId="LiveId" clId="{0AE9E230-934B-4935-B653-EBA50318EBCE}" dt="2017-11-25T22:45:45.602" v="8698" actId="478"/>
          <ac:spMkLst>
            <pc:docMk/>
            <pc:sldMk cId="516225377" sldId="292"/>
            <ac:spMk id="6" creationId="{6BBA8B6F-AB1F-4C0F-9AE9-1F23AF4AC24B}"/>
          </ac:spMkLst>
        </pc:spChg>
        <pc:spChg chg="add del mod">
          <ac:chgData name="saivishnu kanisetty" userId="477b0def3f6dd0e8" providerId="LiveId" clId="{0AE9E230-934B-4935-B653-EBA50318EBCE}" dt="2017-11-25T22:45:45.602" v="8698" actId="478"/>
          <ac:spMkLst>
            <pc:docMk/>
            <pc:sldMk cId="516225377" sldId="292"/>
            <ac:spMk id="7" creationId="{3972B086-9883-4154-8981-E4F333E7728B}"/>
          </ac:spMkLst>
        </pc:spChg>
        <pc:spChg chg="add del mod">
          <ac:chgData name="saivishnu kanisetty" userId="477b0def3f6dd0e8" providerId="LiveId" clId="{0AE9E230-934B-4935-B653-EBA50318EBCE}" dt="2017-11-25T22:45:45.602" v="8698" actId="478"/>
          <ac:spMkLst>
            <pc:docMk/>
            <pc:sldMk cId="516225377" sldId="292"/>
            <ac:spMk id="8" creationId="{128BDB0B-E158-4282-B04D-CCC1584176D4}"/>
          </ac:spMkLst>
        </pc:spChg>
        <pc:spChg chg="add mod">
          <ac:chgData name="saivishnu kanisetty" userId="477b0def3f6dd0e8" providerId="LiveId" clId="{0AE9E230-934B-4935-B653-EBA50318EBCE}" dt="2017-11-29T18:02:30.566" v="11075" actId="1035"/>
          <ac:spMkLst>
            <pc:docMk/>
            <pc:sldMk cId="516225377" sldId="292"/>
            <ac:spMk id="9" creationId="{076F86F3-7420-4E51-B2D2-EE39597DFE1B}"/>
          </ac:spMkLst>
        </pc:spChg>
        <pc:spChg chg="add mod">
          <ac:chgData name="saivishnu kanisetty" userId="477b0def3f6dd0e8" providerId="LiveId" clId="{0AE9E230-934B-4935-B653-EBA50318EBCE}" dt="2017-11-29T18:02:30.566" v="11075" actId="1035"/>
          <ac:spMkLst>
            <pc:docMk/>
            <pc:sldMk cId="516225377" sldId="292"/>
            <ac:spMk id="10" creationId="{2EC88683-D5D6-4F3C-8DF2-6FAEB4324A3D}"/>
          </ac:spMkLst>
        </pc:spChg>
        <pc:spChg chg="add mod">
          <ac:chgData name="saivishnu kanisetty" userId="477b0def3f6dd0e8" providerId="LiveId" clId="{0AE9E230-934B-4935-B653-EBA50318EBCE}" dt="2017-11-29T18:02:30.566" v="11075" actId="1035"/>
          <ac:spMkLst>
            <pc:docMk/>
            <pc:sldMk cId="516225377" sldId="292"/>
            <ac:spMk id="11" creationId="{48A3C2CA-F6E5-4FF3-B522-5EDCC5CA3562}"/>
          </ac:spMkLst>
        </pc:spChg>
        <pc:spChg chg="add mod">
          <ac:chgData name="saivishnu kanisetty" userId="477b0def3f6dd0e8" providerId="LiveId" clId="{0AE9E230-934B-4935-B653-EBA50318EBCE}" dt="2017-11-29T18:04:13.987" v="11205" actId="1037"/>
          <ac:spMkLst>
            <pc:docMk/>
            <pc:sldMk cId="516225377" sldId="292"/>
            <ac:spMk id="12" creationId="{84F6B87F-E94F-4C65-98C3-DD56BD33BD1E}"/>
          </ac:spMkLst>
        </pc:spChg>
        <pc:spChg chg="add mod">
          <ac:chgData name="saivishnu kanisetty" userId="477b0def3f6dd0e8" providerId="LiveId" clId="{0AE9E230-934B-4935-B653-EBA50318EBCE}" dt="2017-11-29T18:02:24.808" v="11063" actId="1035"/>
          <ac:spMkLst>
            <pc:docMk/>
            <pc:sldMk cId="516225377" sldId="292"/>
            <ac:spMk id="13" creationId="{F2714096-AA8D-41E5-BB42-7D3BE6DAFEFA}"/>
          </ac:spMkLst>
        </pc:spChg>
        <pc:spChg chg="add mod">
          <ac:chgData name="saivishnu kanisetty" userId="477b0def3f6dd0e8" providerId="LiveId" clId="{0AE9E230-934B-4935-B653-EBA50318EBCE}" dt="2017-11-29T18:04:32.490" v="11215" actId="1038"/>
          <ac:spMkLst>
            <pc:docMk/>
            <pc:sldMk cId="516225377" sldId="292"/>
            <ac:spMk id="14" creationId="{4CDF75FF-FC37-483B-BC08-DA347A7F7170}"/>
          </ac:spMkLst>
        </pc:spChg>
        <pc:spChg chg="add del mod">
          <ac:chgData name="saivishnu kanisetty" userId="477b0def3f6dd0e8" providerId="LiveId" clId="{0AE9E230-934B-4935-B653-EBA50318EBCE}" dt="2017-11-29T17:15:39.682" v="10764" actId="478"/>
          <ac:spMkLst>
            <pc:docMk/>
            <pc:sldMk cId="516225377" sldId="292"/>
            <ac:spMk id="15" creationId="{5B1FDB90-E340-4E21-9D06-C53455A171A2}"/>
          </ac:spMkLst>
        </pc:spChg>
        <pc:spChg chg="add mod">
          <ac:chgData name="saivishnu kanisetty" userId="477b0def3f6dd0e8" providerId="LiveId" clId="{0AE9E230-934B-4935-B653-EBA50318EBCE}" dt="2017-11-29T18:04:32.490" v="11215" actId="1038"/>
          <ac:spMkLst>
            <pc:docMk/>
            <pc:sldMk cId="516225377" sldId="292"/>
            <ac:spMk id="16" creationId="{C0064F99-AC27-49D9-86C1-F93F9D66B0CB}"/>
          </ac:spMkLst>
        </pc:spChg>
        <pc:spChg chg="add mod">
          <ac:chgData name="saivishnu kanisetty" userId="477b0def3f6dd0e8" providerId="LiveId" clId="{0AE9E230-934B-4935-B653-EBA50318EBCE}" dt="2017-11-29T18:04:32.490" v="11215" actId="1038"/>
          <ac:spMkLst>
            <pc:docMk/>
            <pc:sldMk cId="516225377" sldId="292"/>
            <ac:spMk id="17" creationId="{BFE949C7-33CE-4944-A306-7BB9CECF279B}"/>
          </ac:spMkLst>
        </pc:spChg>
        <pc:spChg chg="add mod">
          <ac:chgData name="saivishnu kanisetty" userId="477b0def3f6dd0e8" providerId="LiveId" clId="{0AE9E230-934B-4935-B653-EBA50318EBCE}" dt="2017-11-29T18:04:32.490" v="11215" actId="1038"/>
          <ac:spMkLst>
            <pc:docMk/>
            <pc:sldMk cId="516225377" sldId="292"/>
            <ac:spMk id="18" creationId="{C04161C4-0D56-4243-B931-9945C215D509}"/>
          </ac:spMkLst>
        </pc:spChg>
        <pc:spChg chg="add del mod">
          <ac:chgData name="saivishnu kanisetty" userId="477b0def3f6dd0e8" providerId="LiveId" clId="{0AE9E230-934B-4935-B653-EBA50318EBCE}" dt="2017-11-29T17:15:29.745" v="10762" actId="478"/>
          <ac:spMkLst>
            <pc:docMk/>
            <pc:sldMk cId="516225377" sldId="292"/>
            <ac:spMk id="19" creationId="{BBF7C868-482E-4B17-A195-B0249F6F5BDE}"/>
          </ac:spMkLst>
        </pc:spChg>
        <pc:spChg chg="add mod">
          <ac:chgData name="saivishnu kanisetty" userId="477b0def3f6dd0e8" providerId="LiveId" clId="{0AE9E230-934B-4935-B653-EBA50318EBCE}" dt="2017-11-29T18:03:16.627" v="11097" actId="1076"/>
          <ac:spMkLst>
            <pc:docMk/>
            <pc:sldMk cId="516225377" sldId="292"/>
            <ac:spMk id="20" creationId="{9A77356D-27D0-4CB9-B707-98C5A155411F}"/>
          </ac:spMkLst>
        </pc:spChg>
        <pc:spChg chg="add del mod">
          <ac:chgData name="saivishnu kanisetty" userId="477b0def3f6dd0e8" providerId="LiveId" clId="{0AE9E230-934B-4935-B653-EBA50318EBCE}" dt="2017-11-25T22:54:38.106" v="9229" actId="478"/>
          <ac:spMkLst>
            <pc:docMk/>
            <pc:sldMk cId="516225377" sldId="292"/>
            <ac:spMk id="20" creationId="{CCE0FC1F-9F23-46B8-BAE0-05D64BD125EC}"/>
          </ac:spMkLst>
        </pc:spChg>
        <pc:spChg chg="add mod">
          <ac:chgData name="saivishnu kanisetty" userId="477b0def3f6dd0e8" providerId="LiveId" clId="{0AE9E230-934B-4935-B653-EBA50318EBCE}" dt="2017-11-29T21:11:10.111" v="13562" actId="20577"/>
          <ac:spMkLst>
            <pc:docMk/>
            <pc:sldMk cId="516225377" sldId="292"/>
            <ac:spMk id="21" creationId="{2C15209C-0E48-41C8-8296-18AE0F61FDDC}"/>
          </ac:spMkLst>
        </pc:spChg>
        <pc:spChg chg="add mod">
          <ac:chgData name="saivishnu kanisetty" userId="477b0def3f6dd0e8" providerId="LiveId" clId="{0AE9E230-934B-4935-B653-EBA50318EBCE}" dt="2017-11-29T18:02:24.808" v="11063" actId="1035"/>
          <ac:spMkLst>
            <pc:docMk/>
            <pc:sldMk cId="516225377" sldId="292"/>
            <ac:spMk id="22" creationId="{3DF13DD2-15A2-4136-B4D7-1893DC59556C}"/>
          </ac:spMkLst>
        </pc:spChg>
        <pc:spChg chg="add del mod">
          <ac:chgData name="saivishnu kanisetty" userId="477b0def3f6dd0e8" providerId="LiveId" clId="{0AE9E230-934B-4935-B653-EBA50318EBCE}" dt="2017-11-25T22:55:00.378" v="9248" actId="478"/>
          <ac:spMkLst>
            <pc:docMk/>
            <pc:sldMk cId="516225377" sldId="292"/>
            <ac:spMk id="22" creationId="{A4037BBA-26A8-4074-802E-13CBB220DC6B}"/>
          </ac:spMkLst>
        </pc:spChg>
        <pc:spChg chg="add del mod">
          <ac:chgData name="saivishnu kanisetty" userId="477b0def3f6dd0e8" providerId="LiveId" clId="{0AE9E230-934B-4935-B653-EBA50318EBCE}" dt="2017-11-25T22:55:00.378" v="9248" actId="478"/>
          <ac:spMkLst>
            <pc:docMk/>
            <pc:sldMk cId="516225377" sldId="292"/>
            <ac:spMk id="23" creationId="{FBC83A19-0AF4-4A58-8687-640F5505BA0C}"/>
          </ac:spMkLst>
        </pc:spChg>
        <pc:spChg chg="add mod">
          <ac:chgData name="saivishnu kanisetty" userId="477b0def3f6dd0e8" providerId="LiveId" clId="{0AE9E230-934B-4935-B653-EBA50318EBCE}" dt="2017-11-29T18:04:32.490" v="11215" actId="1038"/>
          <ac:spMkLst>
            <pc:docMk/>
            <pc:sldMk cId="516225377" sldId="292"/>
            <ac:spMk id="26" creationId="{DEC46D2E-44C5-49ED-8B72-A71BFD4BBECC}"/>
          </ac:spMkLst>
        </pc:spChg>
        <pc:spChg chg="add mod">
          <ac:chgData name="saivishnu kanisetty" userId="477b0def3f6dd0e8" providerId="LiveId" clId="{0AE9E230-934B-4935-B653-EBA50318EBCE}" dt="2017-11-29T18:04:32.490" v="11215" actId="1038"/>
          <ac:spMkLst>
            <pc:docMk/>
            <pc:sldMk cId="516225377" sldId="292"/>
            <ac:spMk id="27" creationId="{58A1D0FA-9BC1-4472-AC08-1EDC02CAA10F}"/>
          </ac:spMkLst>
        </pc:spChg>
        <pc:spChg chg="add del mod">
          <ac:chgData name="saivishnu kanisetty" userId="477b0def3f6dd0e8" providerId="LiveId" clId="{0AE9E230-934B-4935-B653-EBA50318EBCE}" dt="2017-11-29T17:25:35.366" v="10952" actId="478"/>
          <ac:spMkLst>
            <pc:docMk/>
            <pc:sldMk cId="516225377" sldId="292"/>
            <ac:spMk id="28" creationId="{EB20AAFD-2549-42B4-B598-35C33F8739EE}"/>
          </ac:spMkLst>
        </pc:spChg>
        <pc:spChg chg="add mod">
          <ac:chgData name="saivishnu kanisetty" userId="477b0def3f6dd0e8" providerId="LiveId" clId="{0AE9E230-934B-4935-B653-EBA50318EBCE}" dt="2017-11-29T18:03:25.448" v="11099" actId="12"/>
          <ac:spMkLst>
            <pc:docMk/>
            <pc:sldMk cId="516225377" sldId="292"/>
            <ac:spMk id="29" creationId="{11487208-F205-4F32-BEB6-4BD47F214B4F}"/>
          </ac:spMkLst>
        </pc:spChg>
        <pc:spChg chg="add del">
          <ac:chgData name="saivishnu kanisetty" userId="477b0def3f6dd0e8" providerId="LiveId" clId="{0AE9E230-934B-4935-B653-EBA50318EBCE}" dt="2017-11-29T18:02:35.141" v="11077" actId="1038"/>
          <ac:spMkLst>
            <pc:docMk/>
            <pc:sldMk cId="516225377" sldId="292"/>
            <ac:spMk id="30" creationId="{C41554BF-CCBA-4C6E-A092-FDAAD76DB44A}"/>
          </ac:spMkLst>
        </pc:spChg>
        <pc:spChg chg="add del">
          <ac:chgData name="saivishnu kanisetty" userId="477b0def3f6dd0e8" providerId="LiveId" clId="{0AE9E230-934B-4935-B653-EBA50318EBCE}" dt="2017-11-29T18:02:35.141" v="11077" actId="1038"/>
          <ac:spMkLst>
            <pc:docMk/>
            <pc:sldMk cId="516225377" sldId="292"/>
            <ac:spMk id="31" creationId="{E6958920-25CD-49F5-9937-2634B8D00E1B}"/>
          </ac:spMkLst>
        </pc:spChg>
        <pc:spChg chg="add del">
          <ac:chgData name="saivishnu kanisetty" userId="477b0def3f6dd0e8" providerId="LiveId" clId="{0AE9E230-934B-4935-B653-EBA50318EBCE}" dt="2017-11-29T18:02:35.141" v="11077" actId="1038"/>
          <ac:spMkLst>
            <pc:docMk/>
            <pc:sldMk cId="516225377" sldId="292"/>
            <ac:spMk id="32" creationId="{1D35BF5E-95D8-4CE1-BFA0-B17A7B0CE1F6}"/>
          </ac:spMkLst>
        </pc:spChg>
        <pc:spChg chg="add del">
          <ac:chgData name="saivishnu kanisetty" userId="477b0def3f6dd0e8" providerId="LiveId" clId="{0AE9E230-934B-4935-B653-EBA50318EBCE}" dt="2017-11-29T18:02:35.141" v="11077" actId="1038"/>
          <ac:spMkLst>
            <pc:docMk/>
            <pc:sldMk cId="516225377" sldId="292"/>
            <ac:spMk id="33" creationId="{D104144B-749E-46CB-93F0-1CA30BBD5757}"/>
          </ac:spMkLst>
        </pc:spChg>
        <pc:spChg chg="add del">
          <ac:chgData name="saivishnu kanisetty" userId="477b0def3f6dd0e8" providerId="LiveId" clId="{0AE9E230-934B-4935-B653-EBA50318EBCE}" dt="2017-11-29T18:02:35.141" v="11077" actId="1038"/>
          <ac:spMkLst>
            <pc:docMk/>
            <pc:sldMk cId="516225377" sldId="292"/>
            <ac:spMk id="34" creationId="{DCABE064-361A-4E46-8593-0531BEC9AD1C}"/>
          </ac:spMkLst>
        </pc:spChg>
        <pc:spChg chg="add mod">
          <ac:chgData name="saivishnu kanisetty" userId="477b0def3f6dd0e8" providerId="LiveId" clId="{0AE9E230-934B-4935-B653-EBA50318EBCE}" dt="2017-11-29T18:03:05.599" v="11095" actId="1076"/>
          <ac:spMkLst>
            <pc:docMk/>
            <pc:sldMk cId="516225377" sldId="292"/>
            <ac:spMk id="35" creationId="{C8AC1D4A-191D-49A4-9B4B-3ED9F9B07D30}"/>
          </ac:spMkLst>
        </pc:spChg>
        <pc:spChg chg="add mod">
          <ac:chgData name="saivishnu kanisetty" userId="477b0def3f6dd0e8" providerId="LiveId" clId="{0AE9E230-934B-4935-B653-EBA50318EBCE}" dt="2017-11-29T18:02:50.914" v="11080" actId="1076"/>
          <ac:spMkLst>
            <pc:docMk/>
            <pc:sldMk cId="516225377" sldId="292"/>
            <ac:spMk id="36" creationId="{39A1A391-AC2A-4837-B962-B89101AC15F8}"/>
          </ac:spMkLst>
        </pc:spChg>
        <pc:picChg chg="add del mod">
          <ac:chgData name="saivishnu kanisetty" userId="477b0def3f6dd0e8" providerId="LiveId" clId="{0AE9E230-934B-4935-B653-EBA50318EBCE}" dt="2017-11-29T17:25:37.816" v="10954" actId="478"/>
          <ac:picMkLst>
            <pc:docMk/>
            <pc:sldMk cId="516225377" sldId="292"/>
            <ac:picMk id="8" creationId="{A9861FCA-D17F-4084-88E0-777E67BF7285}"/>
          </ac:picMkLst>
        </pc:picChg>
        <pc:picChg chg="add del mod">
          <ac:chgData name="saivishnu kanisetty" userId="477b0def3f6dd0e8" providerId="LiveId" clId="{0AE9E230-934B-4935-B653-EBA50318EBCE}" dt="2017-11-29T17:26:10.451" v="10956" actId="478"/>
          <ac:picMkLst>
            <pc:docMk/>
            <pc:sldMk cId="516225377" sldId="292"/>
            <ac:picMk id="23" creationId="{2D4FAC81-D1C1-4B5C-8393-F1F4EA727160}"/>
          </ac:picMkLst>
        </pc:picChg>
        <pc:picChg chg="add mod">
          <ac:chgData name="saivishnu kanisetty" userId="477b0def3f6dd0e8" providerId="LiveId" clId="{0AE9E230-934B-4935-B653-EBA50318EBCE}" dt="2017-11-29T18:03:16.627" v="11097" actId="1076"/>
          <ac:picMkLst>
            <pc:docMk/>
            <pc:sldMk cId="516225377" sldId="292"/>
            <ac:picMk id="24" creationId="{15D0BA27-C9F2-44B4-A6D7-E7854EBC9145}"/>
          </ac:picMkLst>
        </pc:picChg>
        <pc:picChg chg="add del mod">
          <ac:chgData name="saivishnu kanisetty" userId="477b0def3f6dd0e8" providerId="LiveId" clId="{0AE9E230-934B-4935-B653-EBA50318EBCE}" dt="2017-11-29T17:17:00.342" v="10770" actId="478"/>
          <ac:picMkLst>
            <pc:docMk/>
            <pc:sldMk cId="516225377" sldId="292"/>
            <ac:picMk id="25" creationId="{F528CA4E-F940-46CE-85D9-5042B22BB3FF}"/>
          </ac:picMkLst>
        </pc:picChg>
        <pc:cxnChg chg="add mod">
          <ac:chgData name="saivishnu kanisetty" userId="477b0def3f6dd0e8" providerId="LiveId" clId="{0AE9E230-934B-4935-B653-EBA50318EBCE}" dt="2017-11-29T18:04:32.490" v="11215" actId="1038"/>
          <ac:cxnSpMkLst>
            <pc:docMk/>
            <pc:sldMk cId="516225377" sldId="292"/>
            <ac:cxnSpMk id="6" creationId="{E4E6D2DA-39C9-4D11-9890-C6BBE2E756C2}"/>
          </ac:cxnSpMkLst>
        </pc:cxnChg>
      </pc:sldChg>
      <pc:sldChg chg="modSp add">
        <pc:chgData name="saivishnu kanisetty" userId="477b0def3f6dd0e8" providerId="LiveId" clId="{0AE9E230-934B-4935-B653-EBA50318EBCE}" dt="2017-11-29T21:09:43.132" v="13537" actId="20577"/>
        <pc:sldMkLst>
          <pc:docMk/>
          <pc:sldMk cId="1288267371" sldId="296"/>
        </pc:sldMkLst>
        <pc:spChg chg="mod">
          <ac:chgData name="saivishnu kanisetty" userId="477b0def3f6dd0e8" providerId="LiveId" clId="{0AE9E230-934B-4935-B653-EBA50318EBCE}" dt="2017-11-25T19:58:44.286" v="7833" actId="20577"/>
          <ac:spMkLst>
            <pc:docMk/>
            <pc:sldMk cId="1288267371" sldId="296"/>
            <ac:spMk id="4" creationId="{E5916E6B-F243-4B39-8769-766467B52F0D}"/>
          </ac:spMkLst>
        </pc:spChg>
        <pc:spChg chg="mod">
          <ac:chgData name="saivishnu kanisetty" userId="477b0def3f6dd0e8" providerId="LiveId" clId="{0AE9E230-934B-4935-B653-EBA50318EBCE}" dt="2017-11-29T21:08:42.382" v="13536" actId="20577"/>
          <ac:spMkLst>
            <pc:docMk/>
            <pc:sldMk cId="1288267371" sldId="296"/>
            <ac:spMk id="22" creationId="{D9F62295-8F60-46FD-9817-8C664EFC506C}"/>
          </ac:spMkLst>
        </pc:spChg>
        <pc:spChg chg="mod">
          <ac:chgData name="saivishnu kanisetty" userId="477b0def3f6dd0e8" providerId="LiveId" clId="{0AE9E230-934B-4935-B653-EBA50318EBCE}" dt="2017-11-25T20:04:30.223" v="7914" actId="20577"/>
          <ac:spMkLst>
            <pc:docMk/>
            <pc:sldMk cId="1288267371" sldId="296"/>
            <ac:spMk id="23" creationId="{8816BA6A-04F7-48DD-B735-D5A23E2F3A75}"/>
          </ac:spMkLst>
        </pc:spChg>
        <pc:spChg chg="mod">
          <ac:chgData name="saivishnu kanisetty" userId="477b0def3f6dd0e8" providerId="LiveId" clId="{0AE9E230-934B-4935-B653-EBA50318EBCE}" dt="2017-11-29T21:09:43.132" v="13537" actId="20577"/>
          <ac:spMkLst>
            <pc:docMk/>
            <pc:sldMk cId="1288267371" sldId="296"/>
            <ac:spMk id="24" creationId="{F0F5370A-DEC3-42A2-A061-A728CB1BD64D}"/>
          </ac:spMkLst>
        </pc:spChg>
      </pc:sldChg>
      <pc:sldChg chg="modSp">
        <pc:chgData name="saivishnu kanisetty" userId="477b0def3f6dd0e8" providerId="LiveId" clId="{0AE9E230-934B-4935-B653-EBA50318EBCE}" dt="2017-11-29T20:45:29.981" v="13066" actId="20577"/>
        <pc:sldMkLst>
          <pc:docMk/>
          <pc:sldMk cId="319556837" sldId="301"/>
        </pc:sldMkLst>
        <pc:spChg chg="mod">
          <ac:chgData name="saivishnu kanisetty" userId="477b0def3f6dd0e8" providerId="LiveId" clId="{0AE9E230-934B-4935-B653-EBA50318EBCE}" dt="2017-11-29T20:45:29.981" v="13066" actId="20577"/>
          <ac:spMkLst>
            <pc:docMk/>
            <pc:sldMk cId="319556837" sldId="301"/>
            <ac:spMk id="3" creationId="{F64E2692-3EE4-45BD-ACEB-1B804DA30D1A}"/>
          </ac:spMkLst>
        </pc:spChg>
      </pc:sldChg>
      <pc:sldChg chg="addSp delSp modSp">
        <pc:chgData name="saivishnu kanisetty" userId="477b0def3f6dd0e8" providerId="LiveId" clId="{0AE9E230-934B-4935-B653-EBA50318EBCE}" dt="2017-11-29T21:05:51.889" v="13510" actId="20577"/>
        <pc:sldMkLst>
          <pc:docMk/>
          <pc:sldMk cId="1916894249" sldId="303"/>
        </pc:sldMkLst>
        <pc:spChg chg="del">
          <ac:chgData name="saivishnu kanisetty" userId="477b0def3f6dd0e8" providerId="LiveId" clId="{0AE9E230-934B-4935-B653-EBA50318EBCE}" dt="2017-11-29T20:59:55.112" v="13360" actId="478"/>
          <ac:spMkLst>
            <pc:docMk/>
            <pc:sldMk cId="1916894249" sldId="303"/>
            <ac:spMk id="9" creationId="{612E662B-2756-43DB-978D-C530D550C8D4}"/>
          </ac:spMkLst>
        </pc:spChg>
        <pc:spChg chg="add mod">
          <ac:chgData name="saivishnu kanisetty" userId="477b0def3f6dd0e8" providerId="LiveId" clId="{0AE9E230-934B-4935-B653-EBA50318EBCE}" dt="2017-11-29T21:00:03.077" v="13365" actId="20577"/>
          <ac:spMkLst>
            <pc:docMk/>
            <pc:sldMk cId="1916894249" sldId="303"/>
            <ac:spMk id="16" creationId="{A0C3785C-5525-4C50-AEF3-409FC458F9A0}"/>
          </ac:spMkLst>
        </pc:spChg>
        <pc:spChg chg="add mod">
          <ac:chgData name="saivishnu kanisetty" userId="477b0def3f6dd0e8" providerId="LiveId" clId="{0AE9E230-934B-4935-B653-EBA50318EBCE}" dt="2017-11-29T21:00:05.867" v="13369" actId="20577"/>
          <ac:spMkLst>
            <pc:docMk/>
            <pc:sldMk cId="1916894249" sldId="303"/>
            <ac:spMk id="19" creationId="{9C423888-F38E-4650-B6E8-089D1D7A160E}"/>
          </ac:spMkLst>
        </pc:spChg>
        <pc:spChg chg="mod">
          <ac:chgData name="saivishnu kanisetty" userId="477b0def3f6dd0e8" providerId="LiveId" clId="{0AE9E230-934B-4935-B653-EBA50318EBCE}" dt="2017-11-29T21:05:51.889" v="13510" actId="20577"/>
          <ac:spMkLst>
            <pc:docMk/>
            <pc:sldMk cId="1916894249" sldId="303"/>
            <ac:spMk id="22" creationId="{95D47FAD-832F-4D36-9EB7-1E65BA6538AF}"/>
          </ac:spMkLst>
        </pc:spChg>
        <pc:graphicFrameChg chg="mod modGraphic">
          <ac:chgData name="saivishnu kanisetty" userId="477b0def3f6dd0e8" providerId="LiveId" clId="{0AE9E230-934B-4935-B653-EBA50318EBCE}" dt="2017-11-29T21:03:27.611" v="13390" actId="207"/>
          <ac:graphicFrameMkLst>
            <pc:docMk/>
            <pc:sldMk cId="1916894249" sldId="303"/>
            <ac:graphicFrameMk id="8" creationId="{072A4046-4EB0-49A6-9BD2-91B41A9C7CA6}"/>
          </ac:graphicFrameMkLst>
        </pc:graphicFrameChg>
      </pc:sldChg>
    </pc:docChg>
  </pc:docChgLst>
  <pc:docChgLst>
    <pc:chgData name="saivishnu kanisetty" userId="477b0def3f6dd0e8" providerId="LiveId" clId="{BAA85660-B96E-47D8-9778-AADCEF6ACDCE}"/>
    <pc:docChg chg="undo redo custSel addSld delSld modSld sldOrd">
      <pc:chgData name="saivishnu kanisetty" userId="477b0def3f6dd0e8" providerId="LiveId" clId="{BAA85660-B96E-47D8-9778-AADCEF6ACDCE}" dt="2017-11-03T17:23:34.952" v="22294" actId="1076"/>
      <pc:docMkLst>
        <pc:docMk/>
      </pc:docMkLst>
      <pc:sldChg chg="addSp modSp add">
        <pc:chgData name="saivishnu kanisetty" userId="477b0def3f6dd0e8" providerId="LiveId" clId="{BAA85660-B96E-47D8-9778-AADCEF6ACDCE}" dt="2017-11-03T16:08:34.790" v="20356" actId="1036"/>
        <pc:sldMkLst>
          <pc:docMk/>
          <pc:sldMk cId="274886641" sldId="266"/>
        </pc:sldMkLst>
        <pc:spChg chg="mod">
          <ac:chgData name="saivishnu kanisetty" userId="477b0def3f6dd0e8" providerId="LiveId" clId="{BAA85660-B96E-47D8-9778-AADCEF6ACDCE}" dt="2017-11-01T01:41:17.422" v="5656" actId="1076"/>
          <ac:spMkLst>
            <pc:docMk/>
            <pc:sldMk cId="274886641" sldId="266"/>
            <ac:spMk id="2" creationId="{4CC1CB16-09A6-4045-9BB6-BE1F286A9137}"/>
          </ac:spMkLst>
        </pc:spChg>
        <pc:spChg chg="mod">
          <ac:chgData name="saivishnu kanisetty" userId="477b0def3f6dd0e8" providerId="LiveId" clId="{BAA85660-B96E-47D8-9778-AADCEF6ACDCE}" dt="2017-11-01T13:52:40.146" v="6054" actId="1076"/>
          <ac:spMkLst>
            <pc:docMk/>
            <pc:sldMk cId="274886641" sldId="266"/>
            <ac:spMk id="3" creationId="{6C113916-503A-49D3-8B50-B8003A600072}"/>
          </ac:spMkLst>
        </pc:spChg>
        <pc:spChg chg="add mod">
          <ac:chgData name="saivishnu kanisetty" userId="477b0def3f6dd0e8" providerId="LiveId" clId="{BAA85660-B96E-47D8-9778-AADCEF6ACDCE}" dt="2017-11-03T16:08:34.790" v="20356" actId="1036"/>
          <ac:spMkLst>
            <pc:docMk/>
            <pc:sldMk cId="274886641" sldId="266"/>
            <ac:spMk id="4" creationId="{B8A8CEE5-80BF-4690-8C3F-72FD1D1A7D6B}"/>
          </ac:spMkLst>
        </pc:spChg>
        <pc:spChg chg="add mod">
          <ac:chgData name="saivishnu kanisetty" userId="477b0def3f6dd0e8" providerId="LiveId" clId="{BAA85660-B96E-47D8-9778-AADCEF6ACDCE}" dt="2017-11-03T16:08:34.790" v="20356" actId="1036"/>
          <ac:spMkLst>
            <pc:docMk/>
            <pc:sldMk cId="274886641" sldId="266"/>
            <ac:spMk id="5" creationId="{3FA3BC97-3FE1-41D3-9786-E8211E560F8C}"/>
          </ac:spMkLst>
        </pc:spChg>
        <pc:spChg chg="add mod">
          <ac:chgData name="saivishnu kanisetty" userId="477b0def3f6dd0e8" providerId="LiveId" clId="{BAA85660-B96E-47D8-9778-AADCEF6ACDCE}" dt="2017-11-03T16:08:34.790" v="20356" actId="1036"/>
          <ac:spMkLst>
            <pc:docMk/>
            <pc:sldMk cId="274886641" sldId="266"/>
            <ac:spMk id="6" creationId="{B3864B9E-0A69-4D1F-918E-FC7835681DE5}"/>
          </ac:spMkLst>
        </pc:spChg>
      </pc:sldChg>
      <pc:sldChg chg="addSp delSp modSp add ord">
        <pc:chgData name="saivishnu kanisetty" userId="477b0def3f6dd0e8" providerId="LiveId" clId="{BAA85660-B96E-47D8-9778-AADCEF6ACDCE}" dt="2017-11-03T17:09:04.572" v="21553" actId="14100"/>
        <pc:sldMkLst>
          <pc:docMk/>
          <pc:sldMk cId="3290235962" sldId="280"/>
        </pc:sldMkLst>
        <pc:spChg chg="del">
          <ac:chgData name="saivishnu kanisetty" userId="477b0def3f6dd0e8" providerId="LiveId" clId="{BAA85660-B96E-47D8-9778-AADCEF6ACDCE}" dt="2017-11-03T16:40:33.792" v="20364" actId="478"/>
          <ac:spMkLst>
            <pc:docMk/>
            <pc:sldMk cId="3290235962" sldId="280"/>
            <ac:spMk id="2" creationId="{1EAE7DEB-65F7-48D0-A320-E27A148EE372}"/>
          </ac:spMkLst>
        </pc:spChg>
        <pc:spChg chg="add mod">
          <ac:chgData name="saivishnu kanisetty" userId="477b0def3f6dd0e8" providerId="LiveId" clId="{BAA85660-B96E-47D8-9778-AADCEF6ACDCE}" dt="2017-11-03T16:40:37.537" v="20370" actId="20577"/>
          <ac:spMkLst>
            <pc:docMk/>
            <pc:sldMk cId="3290235962" sldId="280"/>
            <ac:spMk id="3" creationId="{F64E2692-3EE4-45BD-ACEB-1B804DA30D1A}"/>
          </ac:spMkLst>
        </pc:spChg>
        <pc:spChg chg="add mod">
          <ac:chgData name="saivishnu kanisetty" userId="477b0def3f6dd0e8" providerId="LiveId" clId="{BAA85660-B96E-47D8-9778-AADCEF6ACDCE}" dt="2017-11-03T17:09:04.572" v="21553" actId="14100"/>
          <ac:spMkLst>
            <pc:docMk/>
            <pc:sldMk cId="3290235962" sldId="280"/>
            <ac:spMk id="4" creationId="{F94A6FD1-73A2-45D7-919C-4AB62EB46485}"/>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EDCC04-7A47-8B4E-82B0-C5EC2799FE5F}"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0FC7D888-50DD-6344-9D7C-90024656BD7C}">
      <dgm:prSet phldrT="[Text]"/>
      <dgm:spPr/>
      <dgm:t>
        <a:bodyPr/>
        <a:lstStyle/>
        <a:p>
          <a:r>
            <a:rPr lang="en-US" dirty="0"/>
            <a:t>180e+3</a:t>
          </a:r>
          <a:br>
            <a:rPr lang="en-US" dirty="0"/>
          </a:br>
          <a:r>
            <a:rPr lang="en-US" dirty="0"/>
            <a:t>100%</a:t>
          </a:r>
          <a:br>
            <a:rPr lang="en-US" dirty="0"/>
          </a:br>
          <a:r>
            <a:rPr lang="en-US" dirty="0"/>
            <a:t>Overall </a:t>
          </a:r>
          <a:r>
            <a:rPr lang="en-US" dirty="0" err="1"/>
            <a:t>Qual</a:t>
          </a:r>
          <a:r>
            <a:rPr lang="en-US" dirty="0"/>
            <a:t> &lt; 7.5</a:t>
          </a:r>
        </a:p>
      </dgm:t>
    </dgm:pt>
    <dgm:pt modelId="{23E3D2DA-14C8-E246-926C-DC42C8DEDA7F}" type="parTrans" cxnId="{1A4B2866-52FA-6B4C-84C4-E633146FF54A}">
      <dgm:prSet/>
      <dgm:spPr/>
      <dgm:t>
        <a:bodyPr/>
        <a:lstStyle/>
        <a:p>
          <a:endParaRPr lang="en-US"/>
        </a:p>
      </dgm:t>
    </dgm:pt>
    <dgm:pt modelId="{D550BEE8-8F1E-5342-BA1B-46B253ABBC93}" type="sibTrans" cxnId="{1A4B2866-52FA-6B4C-84C4-E633146FF54A}">
      <dgm:prSet/>
      <dgm:spPr/>
      <dgm:t>
        <a:bodyPr/>
        <a:lstStyle/>
        <a:p>
          <a:endParaRPr lang="en-US"/>
        </a:p>
      </dgm:t>
    </dgm:pt>
    <dgm:pt modelId="{3964DD3E-3839-2840-B0AB-7B13D10EE493}">
      <dgm:prSet phldrT="[Text]"/>
      <dgm:spPr/>
      <dgm:t>
        <a:bodyPr/>
        <a:lstStyle/>
        <a:p>
          <a:r>
            <a:rPr lang="en-US" dirty="0"/>
            <a:t>157e+3</a:t>
          </a:r>
          <a:br>
            <a:rPr lang="en-US" dirty="0"/>
          </a:br>
          <a:r>
            <a:rPr lang="en-US" dirty="0"/>
            <a:t>84%</a:t>
          </a:r>
          <a:br>
            <a:rPr lang="en-US" dirty="0"/>
          </a:br>
          <a:endParaRPr lang="en-US" dirty="0"/>
        </a:p>
      </dgm:t>
    </dgm:pt>
    <dgm:pt modelId="{2E148DC1-51BB-6B4E-8C6B-E7845BC44616}" type="parTrans" cxnId="{FC2BA207-882C-EC40-8E61-7082508E3BA1}">
      <dgm:prSet/>
      <dgm:spPr/>
      <dgm:t>
        <a:bodyPr/>
        <a:lstStyle/>
        <a:p>
          <a:endParaRPr lang="en-US"/>
        </a:p>
      </dgm:t>
    </dgm:pt>
    <dgm:pt modelId="{45ABAC00-FBCD-7942-BBA4-DD9E65B569A9}" type="sibTrans" cxnId="{FC2BA207-882C-EC40-8E61-7082508E3BA1}">
      <dgm:prSet/>
      <dgm:spPr/>
      <dgm:t>
        <a:bodyPr/>
        <a:lstStyle/>
        <a:p>
          <a:endParaRPr lang="en-US"/>
        </a:p>
      </dgm:t>
    </dgm:pt>
    <dgm:pt modelId="{C21893A0-F954-DC4C-A7C0-4C703274A972}">
      <dgm:prSet phldrT="[Text]"/>
      <dgm:spPr/>
      <dgm:t>
        <a:bodyPr/>
        <a:lstStyle/>
        <a:p>
          <a:r>
            <a:rPr lang="en-US" dirty="0"/>
            <a:t>132e+3</a:t>
          </a:r>
        </a:p>
        <a:p>
          <a:r>
            <a:rPr lang="en-US" dirty="0"/>
            <a:t>50%</a:t>
          </a:r>
          <a:br>
            <a:rPr lang="en-US" dirty="0"/>
          </a:br>
          <a:r>
            <a:rPr lang="en-US" dirty="0"/>
            <a:t>1</a:t>
          </a:r>
          <a:r>
            <a:rPr lang="en-US" baseline="30000" dirty="0"/>
            <a:t>st</a:t>
          </a:r>
          <a:r>
            <a:rPr lang="en-US" dirty="0"/>
            <a:t> </a:t>
          </a:r>
          <a:r>
            <a:rPr lang="en-US" dirty="0" err="1"/>
            <a:t>Flr</a:t>
          </a:r>
          <a:r>
            <a:rPr lang="en-US" dirty="0"/>
            <a:t> SF &lt; 1247</a:t>
          </a:r>
        </a:p>
      </dgm:t>
    </dgm:pt>
    <dgm:pt modelId="{86A34A16-E913-FC40-991A-E0CA9F2C4540}" type="parTrans" cxnId="{747AE627-82D1-394C-8966-EA006C580644}">
      <dgm:prSet/>
      <dgm:spPr/>
      <dgm:t>
        <a:bodyPr/>
        <a:lstStyle/>
        <a:p>
          <a:endParaRPr lang="en-US"/>
        </a:p>
      </dgm:t>
    </dgm:pt>
    <dgm:pt modelId="{D88B1895-0B40-9B49-8DEC-24E7D44B1F12}" type="sibTrans" cxnId="{747AE627-82D1-394C-8966-EA006C580644}">
      <dgm:prSet/>
      <dgm:spPr/>
      <dgm:t>
        <a:bodyPr/>
        <a:lstStyle/>
        <a:p>
          <a:endParaRPr lang="en-US"/>
        </a:p>
      </dgm:t>
    </dgm:pt>
    <dgm:pt modelId="{1892B723-E8D9-4046-A513-FCC9E5D686B9}">
      <dgm:prSet phldrT="[Text]"/>
      <dgm:spPr/>
      <dgm:t>
        <a:bodyPr/>
        <a:lstStyle/>
        <a:p>
          <a:r>
            <a:rPr lang="en-US" dirty="0"/>
            <a:t>192e+3</a:t>
          </a:r>
        </a:p>
        <a:p>
          <a:r>
            <a:rPr lang="en-US" dirty="0"/>
            <a:t>34%</a:t>
          </a:r>
        </a:p>
        <a:p>
          <a:r>
            <a:rPr lang="en-US" dirty="0"/>
            <a:t>Gr Liv Area&lt; 1726</a:t>
          </a:r>
        </a:p>
      </dgm:t>
    </dgm:pt>
    <dgm:pt modelId="{132C8541-BCC3-3E42-92B6-1543D59D43B2}" type="parTrans" cxnId="{82F82981-837C-CD40-9E7E-B8674018F308}">
      <dgm:prSet/>
      <dgm:spPr/>
      <dgm:t>
        <a:bodyPr/>
        <a:lstStyle/>
        <a:p>
          <a:endParaRPr lang="en-US"/>
        </a:p>
      </dgm:t>
    </dgm:pt>
    <dgm:pt modelId="{6DA06176-A322-DE43-8327-2803E0BE9617}" type="sibTrans" cxnId="{82F82981-837C-CD40-9E7E-B8674018F308}">
      <dgm:prSet/>
      <dgm:spPr/>
      <dgm:t>
        <a:bodyPr/>
        <a:lstStyle/>
        <a:p>
          <a:endParaRPr lang="en-US"/>
        </a:p>
      </dgm:t>
    </dgm:pt>
    <dgm:pt modelId="{93B2FD90-3A89-6448-9623-83E4030150C3}">
      <dgm:prSet phldrT="[Text]"/>
      <dgm:spPr/>
      <dgm:t>
        <a:bodyPr/>
        <a:lstStyle/>
        <a:p>
          <a:r>
            <a:rPr lang="en-US" dirty="0"/>
            <a:t>302e+3</a:t>
          </a:r>
          <a:br>
            <a:rPr lang="en-US" dirty="0"/>
          </a:br>
          <a:r>
            <a:rPr lang="en-US" dirty="0"/>
            <a:t>16%</a:t>
          </a:r>
        </a:p>
        <a:p>
          <a:r>
            <a:rPr lang="en-US" dirty="0"/>
            <a:t>Overall </a:t>
          </a:r>
          <a:r>
            <a:rPr lang="en-US" dirty="0" err="1"/>
            <a:t>Qual</a:t>
          </a:r>
          <a:r>
            <a:rPr lang="en-US" dirty="0"/>
            <a:t> &lt; 8.5</a:t>
          </a:r>
        </a:p>
      </dgm:t>
    </dgm:pt>
    <dgm:pt modelId="{A2F4C37D-195E-A14E-A4DD-11D15BC9E273}" type="parTrans" cxnId="{23C1E528-E50D-4243-9A6F-FB422D358022}">
      <dgm:prSet/>
      <dgm:spPr/>
      <dgm:t>
        <a:bodyPr/>
        <a:lstStyle/>
        <a:p>
          <a:endParaRPr lang="en-US"/>
        </a:p>
      </dgm:t>
    </dgm:pt>
    <dgm:pt modelId="{32333E8C-D668-5A48-B9D9-A3AB6A1E16AE}" type="sibTrans" cxnId="{23C1E528-E50D-4243-9A6F-FB422D358022}">
      <dgm:prSet/>
      <dgm:spPr/>
      <dgm:t>
        <a:bodyPr/>
        <a:lstStyle/>
        <a:p>
          <a:endParaRPr lang="en-US"/>
        </a:p>
      </dgm:t>
    </dgm:pt>
    <dgm:pt modelId="{1708581E-44C2-924E-BD51-9FF20057A3AF}">
      <dgm:prSet phldrT="[Text]"/>
      <dgm:spPr/>
      <dgm:t>
        <a:bodyPr/>
        <a:lstStyle/>
        <a:p>
          <a:r>
            <a:rPr lang="en-US" dirty="0"/>
            <a:t>271e+3</a:t>
          </a:r>
          <a:br>
            <a:rPr lang="en-US" dirty="0"/>
          </a:br>
          <a:r>
            <a:rPr lang="en-US" dirty="0"/>
            <a:t>12%</a:t>
          </a:r>
          <a:br>
            <a:rPr lang="en-US" dirty="0"/>
          </a:br>
          <a:r>
            <a:rPr lang="en-US" dirty="0"/>
            <a:t>Gr Liv Area &lt; 1920</a:t>
          </a:r>
        </a:p>
      </dgm:t>
    </dgm:pt>
    <dgm:pt modelId="{BA1C6A0C-A84D-BE47-8AA6-14EA373AA623}" type="parTrans" cxnId="{5ECF2248-C520-D042-87E2-BCD893913884}">
      <dgm:prSet/>
      <dgm:spPr/>
      <dgm:t>
        <a:bodyPr/>
        <a:lstStyle/>
        <a:p>
          <a:endParaRPr lang="en-US"/>
        </a:p>
      </dgm:t>
    </dgm:pt>
    <dgm:pt modelId="{ED2D38BA-FA30-6F4B-BBE1-5B8D40ABD5D8}" type="sibTrans" cxnId="{5ECF2248-C520-D042-87E2-BCD893913884}">
      <dgm:prSet/>
      <dgm:spPr/>
      <dgm:t>
        <a:bodyPr/>
        <a:lstStyle/>
        <a:p>
          <a:endParaRPr lang="en-US"/>
        </a:p>
      </dgm:t>
    </dgm:pt>
    <dgm:pt modelId="{4F5970B0-7389-A942-8A9D-2C28BBD8F85F}">
      <dgm:prSet/>
      <dgm:spPr/>
      <dgm:t>
        <a:bodyPr/>
        <a:lstStyle/>
        <a:p>
          <a:r>
            <a:rPr lang="en-US" dirty="0"/>
            <a:t>382e+3</a:t>
          </a:r>
          <a:br>
            <a:rPr lang="en-US" dirty="0"/>
          </a:br>
          <a:r>
            <a:rPr lang="en-US" dirty="0"/>
            <a:t>4%</a:t>
          </a:r>
          <a:br>
            <a:rPr lang="en-US" dirty="0"/>
          </a:br>
          <a:r>
            <a:rPr lang="en-US" dirty="0"/>
            <a:t>Gr Liv Area &lt; 2229</a:t>
          </a:r>
        </a:p>
      </dgm:t>
    </dgm:pt>
    <dgm:pt modelId="{A5D2339D-AE0C-E24A-BB80-F20CD0AF884D}" type="parTrans" cxnId="{6576F4A6-9CCD-CA4E-B5C1-DA95CEA08A20}">
      <dgm:prSet/>
      <dgm:spPr/>
      <dgm:t>
        <a:bodyPr/>
        <a:lstStyle/>
        <a:p>
          <a:endParaRPr lang="en-US"/>
        </a:p>
      </dgm:t>
    </dgm:pt>
    <dgm:pt modelId="{F91D6D6B-7C1F-B04F-844D-D4255EA6FF83}" type="sibTrans" cxnId="{6576F4A6-9CCD-CA4E-B5C1-DA95CEA08A20}">
      <dgm:prSet/>
      <dgm:spPr/>
      <dgm:t>
        <a:bodyPr/>
        <a:lstStyle/>
        <a:p>
          <a:endParaRPr lang="en-US"/>
        </a:p>
      </dgm:t>
    </dgm:pt>
    <dgm:pt modelId="{C3E71584-CBD1-B149-A1E9-A0212D5FA8A2}">
      <dgm:prSet/>
      <dgm:spPr/>
      <dgm:t>
        <a:bodyPr/>
        <a:lstStyle/>
        <a:p>
          <a:r>
            <a:rPr lang="en-US" dirty="0"/>
            <a:t>124e+3</a:t>
          </a:r>
        </a:p>
        <a:p>
          <a:r>
            <a:rPr lang="en-US" dirty="0"/>
            <a:t>40%</a:t>
          </a:r>
          <a:br>
            <a:rPr lang="en-US" dirty="0"/>
          </a:br>
          <a:r>
            <a:rPr lang="en-US" dirty="0"/>
            <a:t>Overall </a:t>
          </a:r>
          <a:r>
            <a:rPr lang="en-US" dirty="0" err="1"/>
            <a:t>Qual</a:t>
          </a:r>
          <a:r>
            <a:rPr lang="en-US" dirty="0"/>
            <a:t> &lt; 4.5</a:t>
          </a:r>
        </a:p>
      </dgm:t>
    </dgm:pt>
    <dgm:pt modelId="{2CFBD004-CFD2-AE46-BB9C-87773ACAF2D5}" type="parTrans" cxnId="{D346204C-1F16-6E48-968E-6FA31E62BA80}">
      <dgm:prSet/>
      <dgm:spPr/>
      <dgm:t>
        <a:bodyPr/>
        <a:lstStyle/>
        <a:p>
          <a:endParaRPr lang="en-US"/>
        </a:p>
      </dgm:t>
    </dgm:pt>
    <dgm:pt modelId="{1A8D7408-BB5C-7B41-BD15-191317B5F59D}" type="sibTrans" cxnId="{D346204C-1F16-6E48-968E-6FA31E62BA80}">
      <dgm:prSet/>
      <dgm:spPr/>
      <dgm:t>
        <a:bodyPr/>
        <a:lstStyle/>
        <a:p>
          <a:endParaRPr lang="en-US"/>
        </a:p>
      </dgm:t>
    </dgm:pt>
    <dgm:pt modelId="{A387CD77-6A1B-DA4E-A9A5-0FAC123059D6}">
      <dgm:prSet/>
      <dgm:spPr/>
      <dgm:t>
        <a:bodyPr/>
        <a:lstStyle/>
        <a:p>
          <a:r>
            <a:rPr lang="en-US" dirty="0"/>
            <a:t>166e+3</a:t>
          </a:r>
          <a:br>
            <a:rPr lang="en-US" dirty="0"/>
          </a:br>
          <a:r>
            <a:rPr lang="en-US" dirty="0"/>
            <a:t>10%</a:t>
          </a:r>
        </a:p>
      </dgm:t>
    </dgm:pt>
    <dgm:pt modelId="{72071075-CA06-9D4B-A718-98EEF2256DD7}" type="parTrans" cxnId="{22387257-EB87-DE4F-B2B9-DEF238385D69}">
      <dgm:prSet/>
      <dgm:spPr/>
      <dgm:t>
        <a:bodyPr/>
        <a:lstStyle/>
        <a:p>
          <a:endParaRPr lang="en-US"/>
        </a:p>
      </dgm:t>
    </dgm:pt>
    <dgm:pt modelId="{1C5DB902-A4A1-8B4D-A67E-70C06E071FFE}" type="sibTrans" cxnId="{22387257-EB87-DE4F-B2B9-DEF238385D69}">
      <dgm:prSet/>
      <dgm:spPr/>
      <dgm:t>
        <a:bodyPr/>
        <a:lstStyle/>
        <a:p>
          <a:endParaRPr lang="en-US"/>
        </a:p>
      </dgm:t>
    </dgm:pt>
    <dgm:pt modelId="{C1AEB2BC-1B8C-6343-9E33-A8C4585167B1}">
      <dgm:prSet/>
      <dgm:spPr/>
      <dgm:t>
        <a:bodyPr/>
        <a:lstStyle/>
        <a:p>
          <a:r>
            <a:rPr lang="en-US" dirty="0"/>
            <a:t>177e+3</a:t>
          </a:r>
          <a:br>
            <a:rPr lang="en-US" dirty="0"/>
          </a:br>
          <a:r>
            <a:rPr lang="en-US" dirty="0"/>
            <a:t>24%</a:t>
          </a:r>
          <a:br>
            <a:rPr lang="en-US" dirty="0"/>
          </a:br>
          <a:r>
            <a:rPr lang="en-US" dirty="0"/>
            <a:t>Total </a:t>
          </a:r>
          <a:r>
            <a:rPr lang="en-US" dirty="0" err="1"/>
            <a:t>Bsmt</a:t>
          </a:r>
          <a:r>
            <a:rPr lang="en-US" dirty="0"/>
            <a:t> SF &lt; 1331</a:t>
          </a:r>
        </a:p>
      </dgm:t>
    </dgm:pt>
    <dgm:pt modelId="{E4F6667B-79FF-1F48-93D9-BBEE5BFB39C1}" type="parTrans" cxnId="{F76C5E9E-A45F-4948-BF25-1D2CB054212B}">
      <dgm:prSet/>
      <dgm:spPr/>
      <dgm:t>
        <a:bodyPr/>
        <a:lstStyle/>
        <a:p>
          <a:endParaRPr lang="en-US"/>
        </a:p>
      </dgm:t>
    </dgm:pt>
    <dgm:pt modelId="{3359E739-0B77-7048-BBC6-66AABFA328FB}" type="sibTrans" cxnId="{F76C5E9E-A45F-4948-BF25-1D2CB054212B}">
      <dgm:prSet/>
      <dgm:spPr/>
      <dgm:t>
        <a:bodyPr/>
        <a:lstStyle/>
        <a:p>
          <a:endParaRPr lang="en-US"/>
        </a:p>
      </dgm:t>
    </dgm:pt>
    <dgm:pt modelId="{8C185207-4EA0-DF4A-B7E8-689FB2BC7B44}">
      <dgm:prSet/>
      <dgm:spPr/>
      <dgm:t>
        <a:bodyPr/>
        <a:lstStyle/>
        <a:p>
          <a:r>
            <a:rPr lang="en-US" dirty="0"/>
            <a:t>243e+3</a:t>
          </a:r>
          <a:br>
            <a:rPr lang="en-US" dirty="0"/>
          </a:br>
          <a:r>
            <a:rPr lang="en-US" dirty="0"/>
            <a:t>7%</a:t>
          </a:r>
        </a:p>
      </dgm:t>
    </dgm:pt>
    <dgm:pt modelId="{4F5B4304-EF53-A34B-BA62-D1EAAFE3960D}" type="parTrans" cxnId="{C6472CBA-3EC1-444A-AD57-949E2EDAB9A3}">
      <dgm:prSet/>
      <dgm:spPr/>
      <dgm:t>
        <a:bodyPr/>
        <a:lstStyle/>
        <a:p>
          <a:endParaRPr lang="en-US"/>
        </a:p>
      </dgm:t>
    </dgm:pt>
    <dgm:pt modelId="{8CFF18CC-F054-9B4B-ACAE-F7B4D8791099}" type="sibTrans" cxnId="{C6472CBA-3EC1-444A-AD57-949E2EDAB9A3}">
      <dgm:prSet/>
      <dgm:spPr/>
      <dgm:t>
        <a:bodyPr/>
        <a:lstStyle/>
        <a:p>
          <a:endParaRPr lang="en-US"/>
        </a:p>
      </dgm:t>
    </dgm:pt>
    <dgm:pt modelId="{18574494-F03F-2447-A5D1-A08D87BDD67D}">
      <dgm:prSet/>
      <dgm:spPr/>
      <dgm:t>
        <a:bodyPr/>
        <a:lstStyle/>
        <a:p>
          <a:r>
            <a:rPr lang="en-US" dirty="0"/>
            <a:t>313e+3</a:t>
          </a:r>
          <a:br>
            <a:rPr lang="en-US" dirty="0"/>
          </a:br>
          <a:r>
            <a:rPr lang="en-US" dirty="0"/>
            <a:t>5%</a:t>
          </a:r>
        </a:p>
      </dgm:t>
    </dgm:pt>
    <dgm:pt modelId="{3D8744D8-BC49-8D48-B10F-B742A2F9E349}" type="parTrans" cxnId="{84655FE5-4757-0A44-AE10-2617C889C6DF}">
      <dgm:prSet/>
      <dgm:spPr/>
      <dgm:t>
        <a:bodyPr/>
        <a:lstStyle/>
        <a:p>
          <a:endParaRPr lang="en-US"/>
        </a:p>
      </dgm:t>
    </dgm:pt>
    <dgm:pt modelId="{A44A281F-4D06-824F-AE20-8D92AAF72AD6}" type="sibTrans" cxnId="{84655FE5-4757-0A44-AE10-2617C889C6DF}">
      <dgm:prSet/>
      <dgm:spPr/>
      <dgm:t>
        <a:bodyPr/>
        <a:lstStyle/>
        <a:p>
          <a:endParaRPr lang="en-US"/>
        </a:p>
      </dgm:t>
    </dgm:pt>
    <dgm:pt modelId="{95ADA48E-CF72-1448-ABD2-39EE8DECA8FA}">
      <dgm:prSet/>
      <dgm:spPr/>
      <dgm:t>
        <a:bodyPr/>
        <a:lstStyle/>
        <a:p>
          <a:r>
            <a:rPr lang="en-US" dirty="0"/>
            <a:t>340e+3</a:t>
          </a:r>
          <a:br>
            <a:rPr lang="en-US"/>
          </a:br>
          <a:r>
            <a:rPr lang="en-US"/>
            <a:t>2%</a:t>
          </a:r>
          <a:endParaRPr lang="en-US" dirty="0"/>
        </a:p>
      </dgm:t>
    </dgm:pt>
    <dgm:pt modelId="{42CE8E5A-FFAC-A546-9CB0-0B38D66910E3}" type="parTrans" cxnId="{ACE08CE7-DB95-3D49-ABBA-DB31BC91E376}">
      <dgm:prSet/>
      <dgm:spPr/>
      <dgm:t>
        <a:bodyPr/>
        <a:lstStyle/>
        <a:p>
          <a:endParaRPr lang="en-US"/>
        </a:p>
      </dgm:t>
    </dgm:pt>
    <dgm:pt modelId="{386747F9-74F0-4A4D-BD0A-2BEB2CD9ACCE}" type="sibTrans" cxnId="{ACE08CE7-DB95-3D49-ABBA-DB31BC91E376}">
      <dgm:prSet/>
      <dgm:spPr/>
      <dgm:t>
        <a:bodyPr/>
        <a:lstStyle/>
        <a:p>
          <a:endParaRPr lang="en-US"/>
        </a:p>
      </dgm:t>
    </dgm:pt>
    <dgm:pt modelId="{8E1E11A0-73BD-CE41-9550-C144AC66D49B}">
      <dgm:prSet/>
      <dgm:spPr/>
      <dgm:t>
        <a:bodyPr/>
        <a:lstStyle/>
        <a:p>
          <a:r>
            <a:rPr lang="en-US" dirty="0"/>
            <a:t>442e+3</a:t>
          </a:r>
          <a:br>
            <a:rPr lang="en-US" dirty="0"/>
          </a:br>
          <a:r>
            <a:rPr lang="en-US" dirty="0"/>
            <a:t>2%</a:t>
          </a:r>
        </a:p>
      </dgm:t>
    </dgm:pt>
    <dgm:pt modelId="{C9E22730-2CFA-A740-90B5-D7C4467257A9}" type="parTrans" cxnId="{DF1AC5FC-BAE7-794F-AB31-435291CF4006}">
      <dgm:prSet/>
      <dgm:spPr/>
      <dgm:t>
        <a:bodyPr/>
        <a:lstStyle/>
        <a:p>
          <a:endParaRPr lang="en-US"/>
        </a:p>
      </dgm:t>
    </dgm:pt>
    <dgm:pt modelId="{655AC546-8969-3C44-9B1A-662DB4A6DBA5}" type="sibTrans" cxnId="{DF1AC5FC-BAE7-794F-AB31-435291CF4006}">
      <dgm:prSet/>
      <dgm:spPr/>
      <dgm:t>
        <a:bodyPr/>
        <a:lstStyle/>
        <a:p>
          <a:endParaRPr lang="en-US"/>
        </a:p>
      </dgm:t>
    </dgm:pt>
    <dgm:pt modelId="{CDE0B615-DE00-BA43-89FB-DAF14EC6FAB8}">
      <dgm:prSet/>
      <dgm:spPr/>
      <dgm:t>
        <a:bodyPr/>
        <a:lstStyle/>
        <a:p>
          <a:r>
            <a:rPr lang="en-US" dirty="0"/>
            <a:t>228e+3</a:t>
          </a:r>
          <a:br>
            <a:rPr lang="en-US" dirty="0"/>
          </a:br>
          <a:r>
            <a:rPr lang="en-US" dirty="0"/>
            <a:t>10%</a:t>
          </a:r>
        </a:p>
      </dgm:t>
    </dgm:pt>
    <dgm:pt modelId="{78751002-FAF3-C145-B12B-6B7183BF26C6}" type="sibTrans" cxnId="{3464C0EA-15A2-4945-8CFA-E670384550AA}">
      <dgm:prSet/>
      <dgm:spPr/>
      <dgm:t>
        <a:bodyPr/>
        <a:lstStyle/>
        <a:p>
          <a:endParaRPr lang="en-US"/>
        </a:p>
      </dgm:t>
    </dgm:pt>
    <dgm:pt modelId="{FBA0DF82-967F-8541-BABA-B2FE2419796F}" type="parTrans" cxnId="{3464C0EA-15A2-4945-8CFA-E670384550AA}">
      <dgm:prSet/>
      <dgm:spPr/>
      <dgm:t>
        <a:bodyPr/>
        <a:lstStyle/>
        <a:p>
          <a:endParaRPr lang="en-US"/>
        </a:p>
      </dgm:t>
    </dgm:pt>
    <dgm:pt modelId="{535DEF15-3768-3148-A542-671572E4ECCB}" type="pres">
      <dgm:prSet presAssocID="{17EDCC04-7A47-8B4E-82B0-C5EC2799FE5F}" presName="hierChild1" presStyleCnt="0">
        <dgm:presLayoutVars>
          <dgm:chPref val="1"/>
          <dgm:dir/>
          <dgm:animOne val="branch"/>
          <dgm:animLvl val="lvl"/>
          <dgm:resizeHandles/>
        </dgm:presLayoutVars>
      </dgm:prSet>
      <dgm:spPr/>
    </dgm:pt>
    <dgm:pt modelId="{A8B2A3C4-16DF-DC4F-B07B-44A11C42B0DC}" type="pres">
      <dgm:prSet presAssocID="{0FC7D888-50DD-6344-9D7C-90024656BD7C}" presName="hierRoot1" presStyleCnt="0"/>
      <dgm:spPr/>
    </dgm:pt>
    <dgm:pt modelId="{B4DDD647-3F23-214A-B118-B8AA45DCF4F3}" type="pres">
      <dgm:prSet presAssocID="{0FC7D888-50DD-6344-9D7C-90024656BD7C}" presName="composite" presStyleCnt="0"/>
      <dgm:spPr/>
    </dgm:pt>
    <dgm:pt modelId="{B2C3E3EA-CB83-BB49-9FF6-6487EF61BA5D}" type="pres">
      <dgm:prSet presAssocID="{0FC7D888-50DD-6344-9D7C-90024656BD7C}" presName="background" presStyleLbl="node0" presStyleIdx="0" presStyleCnt="1"/>
      <dgm:spPr/>
    </dgm:pt>
    <dgm:pt modelId="{03D5D2F3-450A-D047-9D15-5097B22DD6FA}" type="pres">
      <dgm:prSet presAssocID="{0FC7D888-50DD-6344-9D7C-90024656BD7C}" presName="text" presStyleLbl="fgAcc0" presStyleIdx="0" presStyleCnt="1">
        <dgm:presLayoutVars>
          <dgm:chPref val="3"/>
        </dgm:presLayoutVars>
      </dgm:prSet>
      <dgm:spPr/>
    </dgm:pt>
    <dgm:pt modelId="{2F2B2AE8-6E44-CA40-9582-A7A9C4796DBE}" type="pres">
      <dgm:prSet presAssocID="{0FC7D888-50DD-6344-9D7C-90024656BD7C}" presName="hierChild2" presStyleCnt="0"/>
      <dgm:spPr/>
    </dgm:pt>
    <dgm:pt modelId="{AD280F2B-16F4-7A48-A564-10896B8B6754}" type="pres">
      <dgm:prSet presAssocID="{2E148DC1-51BB-6B4E-8C6B-E7845BC44616}" presName="Name10" presStyleLbl="parChTrans1D2" presStyleIdx="0" presStyleCnt="2"/>
      <dgm:spPr/>
    </dgm:pt>
    <dgm:pt modelId="{74E4C784-C5A6-A24A-80C5-94732DA87AF2}" type="pres">
      <dgm:prSet presAssocID="{3964DD3E-3839-2840-B0AB-7B13D10EE493}" presName="hierRoot2" presStyleCnt="0"/>
      <dgm:spPr/>
    </dgm:pt>
    <dgm:pt modelId="{68D8612E-DC98-F443-A6DA-557D2178DA97}" type="pres">
      <dgm:prSet presAssocID="{3964DD3E-3839-2840-B0AB-7B13D10EE493}" presName="composite2" presStyleCnt="0"/>
      <dgm:spPr/>
    </dgm:pt>
    <dgm:pt modelId="{1BED754A-CEE8-324F-9950-4A2FFC136C74}" type="pres">
      <dgm:prSet presAssocID="{3964DD3E-3839-2840-B0AB-7B13D10EE493}" presName="background2" presStyleLbl="node2" presStyleIdx="0" presStyleCnt="2"/>
      <dgm:spPr/>
    </dgm:pt>
    <dgm:pt modelId="{32E62CED-0C8E-154F-A245-6A5BCED6DE57}" type="pres">
      <dgm:prSet presAssocID="{3964DD3E-3839-2840-B0AB-7B13D10EE493}" presName="text2" presStyleLbl="fgAcc2" presStyleIdx="0" presStyleCnt="2">
        <dgm:presLayoutVars>
          <dgm:chPref val="3"/>
        </dgm:presLayoutVars>
      </dgm:prSet>
      <dgm:spPr/>
    </dgm:pt>
    <dgm:pt modelId="{2CBC25E9-64AC-8949-B3DB-097DF87CF335}" type="pres">
      <dgm:prSet presAssocID="{3964DD3E-3839-2840-B0AB-7B13D10EE493}" presName="hierChild3" presStyleCnt="0"/>
      <dgm:spPr/>
    </dgm:pt>
    <dgm:pt modelId="{AE4B835C-EBF2-9E44-9DF9-A9790709DF1F}" type="pres">
      <dgm:prSet presAssocID="{86A34A16-E913-FC40-991A-E0CA9F2C4540}" presName="Name17" presStyleLbl="parChTrans1D3" presStyleIdx="0" presStyleCnt="4"/>
      <dgm:spPr/>
    </dgm:pt>
    <dgm:pt modelId="{CAA46475-9B05-1D46-96FA-90D89A20DF67}" type="pres">
      <dgm:prSet presAssocID="{C21893A0-F954-DC4C-A7C0-4C703274A972}" presName="hierRoot3" presStyleCnt="0"/>
      <dgm:spPr/>
    </dgm:pt>
    <dgm:pt modelId="{E50FB545-3EE2-BF45-AD71-E2C711FE7E17}" type="pres">
      <dgm:prSet presAssocID="{C21893A0-F954-DC4C-A7C0-4C703274A972}" presName="composite3" presStyleCnt="0"/>
      <dgm:spPr/>
    </dgm:pt>
    <dgm:pt modelId="{30B97471-FB33-F14E-954B-8E179316E3CC}" type="pres">
      <dgm:prSet presAssocID="{C21893A0-F954-DC4C-A7C0-4C703274A972}" presName="background3" presStyleLbl="node3" presStyleIdx="0" presStyleCnt="4"/>
      <dgm:spPr/>
    </dgm:pt>
    <dgm:pt modelId="{8C9F7ADF-E804-2E44-9B34-065B90B1F0C5}" type="pres">
      <dgm:prSet presAssocID="{C21893A0-F954-DC4C-A7C0-4C703274A972}" presName="text3" presStyleLbl="fgAcc3" presStyleIdx="0" presStyleCnt="4">
        <dgm:presLayoutVars>
          <dgm:chPref val="3"/>
        </dgm:presLayoutVars>
      </dgm:prSet>
      <dgm:spPr/>
    </dgm:pt>
    <dgm:pt modelId="{C63E7D70-740A-754D-9D42-D2E45A45DA3E}" type="pres">
      <dgm:prSet presAssocID="{C21893A0-F954-DC4C-A7C0-4C703274A972}" presName="hierChild4" presStyleCnt="0"/>
      <dgm:spPr/>
    </dgm:pt>
    <dgm:pt modelId="{E75ACC0A-CC6E-D74B-B8B5-B27E1D1BFB32}" type="pres">
      <dgm:prSet presAssocID="{2CFBD004-CFD2-AE46-BB9C-87773ACAF2D5}" presName="Name23" presStyleLbl="parChTrans1D4" presStyleIdx="0" presStyleCnt="8"/>
      <dgm:spPr/>
    </dgm:pt>
    <dgm:pt modelId="{1C3D554A-3927-7342-8299-F9F82CE2237D}" type="pres">
      <dgm:prSet presAssocID="{C3E71584-CBD1-B149-A1E9-A0212D5FA8A2}" presName="hierRoot4" presStyleCnt="0"/>
      <dgm:spPr/>
    </dgm:pt>
    <dgm:pt modelId="{81B0AA0C-1560-BB45-9206-21E48464ADF4}" type="pres">
      <dgm:prSet presAssocID="{C3E71584-CBD1-B149-A1E9-A0212D5FA8A2}" presName="composite4" presStyleCnt="0"/>
      <dgm:spPr/>
    </dgm:pt>
    <dgm:pt modelId="{8418C506-92DF-2B4A-ACF9-1EC1294A985A}" type="pres">
      <dgm:prSet presAssocID="{C3E71584-CBD1-B149-A1E9-A0212D5FA8A2}" presName="background4" presStyleLbl="node4" presStyleIdx="0" presStyleCnt="8"/>
      <dgm:spPr/>
    </dgm:pt>
    <dgm:pt modelId="{A930A69F-12D5-C14B-92E3-A10C7E75111E}" type="pres">
      <dgm:prSet presAssocID="{C3E71584-CBD1-B149-A1E9-A0212D5FA8A2}" presName="text4" presStyleLbl="fgAcc4" presStyleIdx="0" presStyleCnt="8">
        <dgm:presLayoutVars>
          <dgm:chPref val="3"/>
        </dgm:presLayoutVars>
      </dgm:prSet>
      <dgm:spPr/>
    </dgm:pt>
    <dgm:pt modelId="{CE6EF4B3-645B-594B-8F31-86E145281BFF}" type="pres">
      <dgm:prSet presAssocID="{C3E71584-CBD1-B149-A1E9-A0212D5FA8A2}" presName="hierChild5" presStyleCnt="0"/>
      <dgm:spPr/>
    </dgm:pt>
    <dgm:pt modelId="{23E43144-33F7-4F4E-9EFC-127D7118E615}" type="pres">
      <dgm:prSet presAssocID="{72071075-CA06-9D4B-A718-98EEF2256DD7}" presName="Name23" presStyleLbl="parChTrans1D4" presStyleIdx="1" presStyleCnt="8"/>
      <dgm:spPr/>
    </dgm:pt>
    <dgm:pt modelId="{7EC95BC9-023E-3E43-8239-84ADE1FFF9CB}" type="pres">
      <dgm:prSet presAssocID="{A387CD77-6A1B-DA4E-A9A5-0FAC123059D6}" presName="hierRoot4" presStyleCnt="0"/>
      <dgm:spPr/>
    </dgm:pt>
    <dgm:pt modelId="{2141E6F1-32C5-1F46-A200-E67C6614970A}" type="pres">
      <dgm:prSet presAssocID="{A387CD77-6A1B-DA4E-A9A5-0FAC123059D6}" presName="composite4" presStyleCnt="0"/>
      <dgm:spPr/>
    </dgm:pt>
    <dgm:pt modelId="{4DB17C5B-4405-A44C-8E21-F85D5DC0B62B}" type="pres">
      <dgm:prSet presAssocID="{A387CD77-6A1B-DA4E-A9A5-0FAC123059D6}" presName="background4" presStyleLbl="node4" presStyleIdx="1" presStyleCnt="8"/>
      <dgm:spPr>
        <a:solidFill>
          <a:schemeClr val="accent2"/>
        </a:solidFill>
      </dgm:spPr>
    </dgm:pt>
    <dgm:pt modelId="{6DDAB9EA-D46B-114C-9DD0-9F8338613D7D}" type="pres">
      <dgm:prSet presAssocID="{A387CD77-6A1B-DA4E-A9A5-0FAC123059D6}" presName="text4" presStyleLbl="fgAcc4" presStyleIdx="1" presStyleCnt="8">
        <dgm:presLayoutVars>
          <dgm:chPref val="3"/>
        </dgm:presLayoutVars>
      </dgm:prSet>
      <dgm:spPr/>
    </dgm:pt>
    <dgm:pt modelId="{266087B2-D623-D841-924C-26C3687B37E6}" type="pres">
      <dgm:prSet presAssocID="{A387CD77-6A1B-DA4E-A9A5-0FAC123059D6}" presName="hierChild5" presStyleCnt="0"/>
      <dgm:spPr/>
    </dgm:pt>
    <dgm:pt modelId="{8BD53A98-E7E2-4740-ADF1-872FCB38A70D}" type="pres">
      <dgm:prSet presAssocID="{132C8541-BCC3-3E42-92B6-1543D59D43B2}" presName="Name17" presStyleLbl="parChTrans1D3" presStyleIdx="1" presStyleCnt="4"/>
      <dgm:spPr/>
    </dgm:pt>
    <dgm:pt modelId="{C0290634-BC77-DF4E-B4D8-90947585885D}" type="pres">
      <dgm:prSet presAssocID="{1892B723-E8D9-4046-A513-FCC9E5D686B9}" presName="hierRoot3" presStyleCnt="0"/>
      <dgm:spPr/>
    </dgm:pt>
    <dgm:pt modelId="{D285A1CD-1728-FA48-9E36-131EC5EAB9A8}" type="pres">
      <dgm:prSet presAssocID="{1892B723-E8D9-4046-A513-FCC9E5D686B9}" presName="composite3" presStyleCnt="0"/>
      <dgm:spPr/>
    </dgm:pt>
    <dgm:pt modelId="{12C4313A-C50A-E648-AB5A-CCBF882595B3}" type="pres">
      <dgm:prSet presAssocID="{1892B723-E8D9-4046-A513-FCC9E5D686B9}" presName="background3" presStyleLbl="node3" presStyleIdx="1" presStyleCnt="4"/>
      <dgm:spPr/>
    </dgm:pt>
    <dgm:pt modelId="{42E6EEB1-BB78-274E-A5C2-E3CCC4E63EFB}" type="pres">
      <dgm:prSet presAssocID="{1892B723-E8D9-4046-A513-FCC9E5D686B9}" presName="text3" presStyleLbl="fgAcc3" presStyleIdx="1" presStyleCnt="4">
        <dgm:presLayoutVars>
          <dgm:chPref val="3"/>
        </dgm:presLayoutVars>
      </dgm:prSet>
      <dgm:spPr/>
    </dgm:pt>
    <dgm:pt modelId="{F2AFA2EE-DBF5-E741-A876-7638E41C8414}" type="pres">
      <dgm:prSet presAssocID="{1892B723-E8D9-4046-A513-FCC9E5D686B9}" presName="hierChild4" presStyleCnt="0"/>
      <dgm:spPr/>
    </dgm:pt>
    <dgm:pt modelId="{F220CCD9-1822-754B-8A5A-7D782EF2BD70}" type="pres">
      <dgm:prSet presAssocID="{E4F6667B-79FF-1F48-93D9-BBEE5BFB39C1}" presName="Name23" presStyleLbl="parChTrans1D4" presStyleIdx="2" presStyleCnt="8"/>
      <dgm:spPr/>
    </dgm:pt>
    <dgm:pt modelId="{23AECC7B-C4C4-A243-B3F8-33445726893A}" type="pres">
      <dgm:prSet presAssocID="{C1AEB2BC-1B8C-6343-9E33-A8C4585167B1}" presName="hierRoot4" presStyleCnt="0"/>
      <dgm:spPr/>
    </dgm:pt>
    <dgm:pt modelId="{5AD55B46-F46B-1F48-958E-561CB695F506}" type="pres">
      <dgm:prSet presAssocID="{C1AEB2BC-1B8C-6343-9E33-A8C4585167B1}" presName="composite4" presStyleCnt="0"/>
      <dgm:spPr/>
    </dgm:pt>
    <dgm:pt modelId="{6613E7BA-09AC-6B48-9C3B-472E4BAE8A25}" type="pres">
      <dgm:prSet presAssocID="{C1AEB2BC-1B8C-6343-9E33-A8C4585167B1}" presName="background4" presStyleLbl="node4" presStyleIdx="2" presStyleCnt="8"/>
      <dgm:spPr/>
    </dgm:pt>
    <dgm:pt modelId="{92314783-B18A-1249-826E-246C0CBE83E5}" type="pres">
      <dgm:prSet presAssocID="{C1AEB2BC-1B8C-6343-9E33-A8C4585167B1}" presName="text4" presStyleLbl="fgAcc4" presStyleIdx="2" presStyleCnt="8" custScaleX="116957" custScaleY="113667">
        <dgm:presLayoutVars>
          <dgm:chPref val="3"/>
        </dgm:presLayoutVars>
      </dgm:prSet>
      <dgm:spPr/>
    </dgm:pt>
    <dgm:pt modelId="{9CB6DE9D-A1B9-444F-9634-141340079713}" type="pres">
      <dgm:prSet presAssocID="{C1AEB2BC-1B8C-6343-9E33-A8C4585167B1}" presName="hierChild5" presStyleCnt="0"/>
      <dgm:spPr/>
    </dgm:pt>
    <dgm:pt modelId="{0C0A6D0F-39D7-FA48-A4AA-9D034518ACD5}" type="pres">
      <dgm:prSet presAssocID="{FBA0DF82-967F-8541-BABA-B2FE2419796F}" presName="Name23" presStyleLbl="parChTrans1D4" presStyleIdx="3" presStyleCnt="8"/>
      <dgm:spPr/>
    </dgm:pt>
    <dgm:pt modelId="{5EFD8C21-FCAD-BF43-80F5-DAB7516534E3}" type="pres">
      <dgm:prSet presAssocID="{CDE0B615-DE00-BA43-89FB-DAF14EC6FAB8}" presName="hierRoot4" presStyleCnt="0"/>
      <dgm:spPr/>
    </dgm:pt>
    <dgm:pt modelId="{AD596D3E-FA83-C741-9CA4-4C93834ADC73}" type="pres">
      <dgm:prSet presAssocID="{CDE0B615-DE00-BA43-89FB-DAF14EC6FAB8}" presName="composite4" presStyleCnt="0"/>
      <dgm:spPr/>
    </dgm:pt>
    <dgm:pt modelId="{C7071B77-D4BA-AA4D-8901-2B8287AFA7F0}" type="pres">
      <dgm:prSet presAssocID="{CDE0B615-DE00-BA43-89FB-DAF14EC6FAB8}" presName="background4" presStyleLbl="node4" presStyleIdx="3" presStyleCnt="8"/>
      <dgm:spPr>
        <a:solidFill>
          <a:schemeClr val="accent2"/>
        </a:solidFill>
      </dgm:spPr>
    </dgm:pt>
    <dgm:pt modelId="{97C8F9F9-18A5-2F4F-9C92-65DC1B83F375}" type="pres">
      <dgm:prSet presAssocID="{CDE0B615-DE00-BA43-89FB-DAF14EC6FAB8}" presName="text4" presStyleLbl="fgAcc4" presStyleIdx="3" presStyleCnt="8">
        <dgm:presLayoutVars>
          <dgm:chPref val="3"/>
        </dgm:presLayoutVars>
      </dgm:prSet>
      <dgm:spPr/>
    </dgm:pt>
    <dgm:pt modelId="{FFEDFCFA-0B06-2646-9F07-F70C48F8C033}" type="pres">
      <dgm:prSet presAssocID="{CDE0B615-DE00-BA43-89FB-DAF14EC6FAB8}" presName="hierChild5" presStyleCnt="0"/>
      <dgm:spPr/>
    </dgm:pt>
    <dgm:pt modelId="{BCB6F35A-F6C9-8649-91CB-6063794FEA43}" type="pres">
      <dgm:prSet presAssocID="{A2F4C37D-195E-A14E-A4DD-11D15BC9E273}" presName="Name10" presStyleLbl="parChTrans1D2" presStyleIdx="1" presStyleCnt="2"/>
      <dgm:spPr/>
    </dgm:pt>
    <dgm:pt modelId="{F4911759-F7C5-A541-81B9-5608E27D5E1E}" type="pres">
      <dgm:prSet presAssocID="{93B2FD90-3A89-6448-9623-83E4030150C3}" presName="hierRoot2" presStyleCnt="0"/>
      <dgm:spPr/>
    </dgm:pt>
    <dgm:pt modelId="{C82CC570-9487-5346-BFBD-888B851552E8}" type="pres">
      <dgm:prSet presAssocID="{93B2FD90-3A89-6448-9623-83E4030150C3}" presName="composite2" presStyleCnt="0"/>
      <dgm:spPr/>
    </dgm:pt>
    <dgm:pt modelId="{80BE735D-A0CD-E64C-9B7E-5196D005EC20}" type="pres">
      <dgm:prSet presAssocID="{93B2FD90-3A89-6448-9623-83E4030150C3}" presName="background2" presStyleLbl="node2" presStyleIdx="1" presStyleCnt="2"/>
      <dgm:spPr/>
    </dgm:pt>
    <dgm:pt modelId="{A046BACA-7930-9F45-B7A3-C2A9C3594535}" type="pres">
      <dgm:prSet presAssocID="{93B2FD90-3A89-6448-9623-83E4030150C3}" presName="text2" presStyleLbl="fgAcc2" presStyleIdx="1" presStyleCnt="2">
        <dgm:presLayoutVars>
          <dgm:chPref val="3"/>
        </dgm:presLayoutVars>
      </dgm:prSet>
      <dgm:spPr/>
    </dgm:pt>
    <dgm:pt modelId="{5CADD612-38A3-6348-8CC6-5CC91B6515DC}" type="pres">
      <dgm:prSet presAssocID="{93B2FD90-3A89-6448-9623-83E4030150C3}" presName="hierChild3" presStyleCnt="0"/>
      <dgm:spPr/>
    </dgm:pt>
    <dgm:pt modelId="{DB8A844B-8647-6648-ADFE-4C973A964E35}" type="pres">
      <dgm:prSet presAssocID="{BA1C6A0C-A84D-BE47-8AA6-14EA373AA623}" presName="Name17" presStyleLbl="parChTrans1D3" presStyleIdx="2" presStyleCnt="4"/>
      <dgm:spPr/>
    </dgm:pt>
    <dgm:pt modelId="{F463544C-14C4-9D4E-8FEB-383BD89A412D}" type="pres">
      <dgm:prSet presAssocID="{1708581E-44C2-924E-BD51-9FF20057A3AF}" presName="hierRoot3" presStyleCnt="0"/>
      <dgm:spPr/>
    </dgm:pt>
    <dgm:pt modelId="{FE464EEA-F139-3042-9387-A90DC0057DFD}" type="pres">
      <dgm:prSet presAssocID="{1708581E-44C2-924E-BD51-9FF20057A3AF}" presName="composite3" presStyleCnt="0"/>
      <dgm:spPr/>
    </dgm:pt>
    <dgm:pt modelId="{2A2BB110-24E5-ED44-BEAC-E63399B89869}" type="pres">
      <dgm:prSet presAssocID="{1708581E-44C2-924E-BD51-9FF20057A3AF}" presName="background3" presStyleLbl="node3" presStyleIdx="2" presStyleCnt="4"/>
      <dgm:spPr/>
    </dgm:pt>
    <dgm:pt modelId="{C55B69D6-F478-6743-B25E-BD3889860026}" type="pres">
      <dgm:prSet presAssocID="{1708581E-44C2-924E-BD51-9FF20057A3AF}" presName="text3" presStyleLbl="fgAcc3" presStyleIdx="2" presStyleCnt="4">
        <dgm:presLayoutVars>
          <dgm:chPref val="3"/>
        </dgm:presLayoutVars>
      </dgm:prSet>
      <dgm:spPr/>
    </dgm:pt>
    <dgm:pt modelId="{2095F507-F9BF-3E41-96D5-A7CAD14D2570}" type="pres">
      <dgm:prSet presAssocID="{1708581E-44C2-924E-BD51-9FF20057A3AF}" presName="hierChild4" presStyleCnt="0"/>
      <dgm:spPr/>
    </dgm:pt>
    <dgm:pt modelId="{111511DC-AB12-B145-A61C-C18DF5602ED4}" type="pres">
      <dgm:prSet presAssocID="{4F5B4304-EF53-A34B-BA62-D1EAAFE3960D}" presName="Name23" presStyleLbl="parChTrans1D4" presStyleIdx="4" presStyleCnt="8"/>
      <dgm:spPr/>
    </dgm:pt>
    <dgm:pt modelId="{8EBD38C6-202F-6A42-9B44-1CA4F47ECF32}" type="pres">
      <dgm:prSet presAssocID="{8C185207-4EA0-DF4A-B7E8-689FB2BC7B44}" presName="hierRoot4" presStyleCnt="0"/>
      <dgm:spPr/>
    </dgm:pt>
    <dgm:pt modelId="{7C8B1B23-6ADB-834E-BEF4-167B1057EDDF}" type="pres">
      <dgm:prSet presAssocID="{8C185207-4EA0-DF4A-B7E8-689FB2BC7B44}" presName="composite4" presStyleCnt="0"/>
      <dgm:spPr/>
    </dgm:pt>
    <dgm:pt modelId="{14718780-2180-634B-8418-56B5C6A2B321}" type="pres">
      <dgm:prSet presAssocID="{8C185207-4EA0-DF4A-B7E8-689FB2BC7B44}" presName="background4" presStyleLbl="node4" presStyleIdx="4" presStyleCnt="8"/>
      <dgm:spPr>
        <a:solidFill>
          <a:schemeClr val="accent2"/>
        </a:solidFill>
      </dgm:spPr>
    </dgm:pt>
    <dgm:pt modelId="{EABCA84B-B73B-184B-99BB-01B344DBF531}" type="pres">
      <dgm:prSet presAssocID="{8C185207-4EA0-DF4A-B7E8-689FB2BC7B44}" presName="text4" presStyleLbl="fgAcc4" presStyleIdx="4" presStyleCnt="8">
        <dgm:presLayoutVars>
          <dgm:chPref val="3"/>
        </dgm:presLayoutVars>
      </dgm:prSet>
      <dgm:spPr/>
    </dgm:pt>
    <dgm:pt modelId="{D2B198C8-021F-CF4F-99C5-457062BB33A1}" type="pres">
      <dgm:prSet presAssocID="{8C185207-4EA0-DF4A-B7E8-689FB2BC7B44}" presName="hierChild5" presStyleCnt="0"/>
      <dgm:spPr/>
    </dgm:pt>
    <dgm:pt modelId="{5A9EDD31-5AF4-EC49-9537-C5FD2C188935}" type="pres">
      <dgm:prSet presAssocID="{3D8744D8-BC49-8D48-B10F-B742A2F9E349}" presName="Name23" presStyleLbl="parChTrans1D4" presStyleIdx="5" presStyleCnt="8"/>
      <dgm:spPr/>
    </dgm:pt>
    <dgm:pt modelId="{9DF629FB-8761-384C-B281-6D8814E3D0A2}" type="pres">
      <dgm:prSet presAssocID="{18574494-F03F-2447-A5D1-A08D87BDD67D}" presName="hierRoot4" presStyleCnt="0"/>
      <dgm:spPr/>
    </dgm:pt>
    <dgm:pt modelId="{64BC7493-C032-7843-9A72-9D919370C509}" type="pres">
      <dgm:prSet presAssocID="{18574494-F03F-2447-A5D1-A08D87BDD67D}" presName="composite4" presStyleCnt="0"/>
      <dgm:spPr/>
    </dgm:pt>
    <dgm:pt modelId="{D2804ED5-2B00-2B4F-8013-0C1222D09EFF}" type="pres">
      <dgm:prSet presAssocID="{18574494-F03F-2447-A5D1-A08D87BDD67D}" presName="background4" presStyleLbl="node4" presStyleIdx="5" presStyleCnt="8"/>
      <dgm:spPr>
        <a:solidFill>
          <a:schemeClr val="accent2"/>
        </a:solidFill>
      </dgm:spPr>
    </dgm:pt>
    <dgm:pt modelId="{FB1F52A8-164A-6F42-845B-797CA4D3E7A0}" type="pres">
      <dgm:prSet presAssocID="{18574494-F03F-2447-A5D1-A08D87BDD67D}" presName="text4" presStyleLbl="fgAcc4" presStyleIdx="5" presStyleCnt="8">
        <dgm:presLayoutVars>
          <dgm:chPref val="3"/>
        </dgm:presLayoutVars>
      </dgm:prSet>
      <dgm:spPr/>
    </dgm:pt>
    <dgm:pt modelId="{E5688CDF-9F32-384D-AA41-21B0E1250B34}" type="pres">
      <dgm:prSet presAssocID="{18574494-F03F-2447-A5D1-A08D87BDD67D}" presName="hierChild5" presStyleCnt="0"/>
      <dgm:spPr/>
    </dgm:pt>
    <dgm:pt modelId="{B812BA5F-A16C-DF44-8B20-FA7337FEE3A7}" type="pres">
      <dgm:prSet presAssocID="{A5D2339D-AE0C-E24A-BB80-F20CD0AF884D}" presName="Name17" presStyleLbl="parChTrans1D3" presStyleIdx="3" presStyleCnt="4"/>
      <dgm:spPr/>
    </dgm:pt>
    <dgm:pt modelId="{8A5D32EA-6A2C-A043-82FE-5CE7A01E5DE1}" type="pres">
      <dgm:prSet presAssocID="{4F5970B0-7389-A942-8A9D-2C28BBD8F85F}" presName="hierRoot3" presStyleCnt="0"/>
      <dgm:spPr/>
    </dgm:pt>
    <dgm:pt modelId="{39EAEECE-1276-3448-9630-F42F66E980C5}" type="pres">
      <dgm:prSet presAssocID="{4F5970B0-7389-A942-8A9D-2C28BBD8F85F}" presName="composite3" presStyleCnt="0"/>
      <dgm:spPr/>
    </dgm:pt>
    <dgm:pt modelId="{15CBCC1B-A2E5-444F-ACE7-AA8467AC7C17}" type="pres">
      <dgm:prSet presAssocID="{4F5970B0-7389-A942-8A9D-2C28BBD8F85F}" presName="background3" presStyleLbl="node3" presStyleIdx="3" presStyleCnt="4"/>
      <dgm:spPr/>
    </dgm:pt>
    <dgm:pt modelId="{B77169DF-7BC4-3642-B0A1-47C118B1A471}" type="pres">
      <dgm:prSet presAssocID="{4F5970B0-7389-A942-8A9D-2C28BBD8F85F}" presName="text3" presStyleLbl="fgAcc3" presStyleIdx="3" presStyleCnt="4">
        <dgm:presLayoutVars>
          <dgm:chPref val="3"/>
        </dgm:presLayoutVars>
      </dgm:prSet>
      <dgm:spPr/>
    </dgm:pt>
    <dgm:pt modelId="{DBCD881D-EBD0-1048-92EA-739AA42511A5}" type="pres">
      <dgm:prSet presAssocID="{4F5970B0-7389-A942-8A9D-2C28BBD8F85F}" presName="hierChild4" presStyleCnt="0"/>
      <dgm:spPr/>
    </dgm:pt>
    <dgm:pt modelId="{80410B0D-020B-834F-B062-66D3912C4B97}" type="pres">
      <dgm:prSet presAssocID="{42CE8E5A-FFAC-A546-9CB0-0B38D66910E3}" presName="Name23" presStyleLbl="parChTrans1D4" presStyleIdx="6" presStyleCnt="8"/>
      <dgm:spPr/>
    </dgm:pt>
    <dgm:pt modelId="{805AFD20-A57E-5C4B-9B6F-0D53C853E8B0}" type="pres">
      <dgm:prSet presAssocID="{95ADA48E-CF72-1448-ABD2-39EE8DECA8FA}" presName="hierRoot4" presStyleCnt="0"/>
      <dgm:spPr/>
    </dgm:pt>
    <dgm:pt modelId="{1FD1C3AC-2896-1C43-9D4B-16A72226B1F8}" type="pres">
      <dgm:prSet presAssocID="{95ADA48E-CF72-1448-ABD2-39EE8DECA8FA}" presName="composite4" presStyleCnt="0"/>
      <dgm:spPr/>
    </dgm:pt>
    <dgm:pt modelId="{61F3BFE9-11A4-764B-A01A-F1F2757F2E8B}" type="pres">
      <dgm:prSet presAssocID="{95ADA48E-CF72-1448-ABD2-39EE8DECA8FA}" presName="background4" presStyleLbl="node4" presStyleIdx="6" presStyleCnt="8"/>
      <dgm:spPr>
        <a:solidFill>
          <a:schemeClr val="accent2"/>
        </a:solidFill>
      </dgm:spPr>
    </dgm:pt>
    <dgm:pt modelId="{3B47D75D-E5C3-224D-84CB-076556042022}" type="pres">
      <dgm:prSet presAssocID="{95ADA48E-CF72-1448-ABD2-39EE8DECA8FA}" presName="text4" presStyleLbl="fgAcc4" presStyleIdx="6" presStyleCnt="8">
        <dgm:presLayoutVars>
          <dgm:chPref val="3"/>
        </dgm:presLayoutVars>
      </dgm:prSet>
      <dgm:spPr/>
    </dgm:pt>
    <dgm:pt modelId="{FB3B87B6-8691-2744-A3BD-34F5AC252932}" type="pres">
      <dgm:prSet presAssocID="{95ADA48E-CF72-1448-ABD2-39EE8DECA8FA}" presName="hierChild5" presStyleCnt="0"/>
      <dgm:spPr/>
    </dgm:pt>
    <dgm:pt modelId="{519F5B33-FDBC-C943-A1FE-B1A1917F747C}" type="pres">
      <dgm:prSet presAssocID="{C9E22730-2CFA-A740-90B5-D7C4467257A9}" presName="Name23" presStyleLbl="parChTrans1D4" presStyleIdx="7" presStyleCnt="8"/>
      <dgm:spPr/>
    </dgm:pt>
    <dgm:pt modelId="{14B85037-5437-6446-8906-770E95B2C63E}" type="pres">
      <dgm:prSet presAssocID="{8E1E11A0-73BD-CE41-9550-C144AC66D49B}" presName="hierRoot4" presStyleCnt="0"/>
      <dgm:spPr/>
    </dgm:pt>
    <dgm:pt modelId="{3D8EF77A-D4C2-744C-B461-FF8C4F886828}" type="pres">
      <dgm:prSet presAssocID="{8E1E11A0-73BD-CE41-9550-C144AC66D49B}" presName="composite4" presStyleCnt="0"/>
      <dgm:spPr/>
    </dgm:pt>
    <dgm:pt modelId="{21DF178F-24E5-4743-8B71-310891C0C662}" type="pres">
      <dgm:prSet presAssocID="{8E1E11A0-73BD-CE41-9550-C144AC66D49B}" presName="background4" presStyleLbl="node4" presStyleIdx="7" presStyleCnt="8"/>
      <dgm:spPr/>
    </dgm:pt>
    <dgm:pt modelId="{A210CED6-5794-D245-B43B-3F1460623F88}" type="pres">
      <dgm:prSet presAssocID="{8E1E11A0-73BD-CE41-9550-C144AC66D49B}" presName="text4" presStyleLbl="fgAcc4" presStyleIdx="7" presStyleCnt="8">
        <dgm:presLayoutVars>
          <dgm:chPref val="3"/>
        </dgm:presLayoutVars>
      </dgm:prSet>
      <dgm:spPr/>
    </dgm:pt>
    <dgm:pt modelId="{EFACEF62-46CA-E048-AC4D-FA8FC8174A8E}" type="pres">
      <dgm:prSet presAssocID="{8E1E11A0-73BD-CE41-9550-C144AC66D49B}" presName="hierChild5" presStyleCnt="0"/>
      <dgm:spPr/>
    </dgm:pt>
  </dgm:ptLst>
  <dgm:cxnLst>
    <dgm:cxn modelId="{FC2BA207-882C-EC40-8E61-7082508E3BA1}" srcId="{0FC7D888-50DD-6344-9D7C-90024656BD7C}" destId="{3964DD3E-3839-2840-B0AB-7B13D10EE493}" srcOrd="0" destOrd="0" parTransId="{2E148DC1-51BB-6B4E-8C6B-E7845BC44616}" sibTransId="{45ABAC00-FBCD-7942-BBA4-DD9E65B569A9}"/>
    <dgm:cxn modelId="{6241CC0A-B474-324A-BB3B-5B7643EC1B7A}" type="presOf" srcId="{4F5B4304-EF53-A34B-BA62-D1EAAFE3960D}" destId="{111511DC-AB12-B145-A61C-C18DF5602ED4}" srcOrd="0" destOrd="0" presId="urn:microsoft.com/office/officeart/2005/8/layout/hierarchy1"/>
    <dgm:cxn modelId="{71BD7912-C378-014E-AC22-9DE61D2FBF2A}" type="presOf" srcId="{A5D2339D-AE0C-E24A-BB80-F20CD0AF884D}" destId="{B812BA5F-A16C-DF44-8B20-FA7337FEE3A7}" srcOrd="0" destOrd="0" presId="urn:microsoft.com/office/officeart/2005/8/layout/hierarchy1"/>
    <dgm:cxn modelId="{F1F2F117-0A90-5641-BBDF-5E2CC7C9D52E}" type="presOf" srcId="{2CFBD004-CFD2-AE46-BB9C-87773ACAF2D5}" destId="{E75ACC0A-CC6E-D74B-B8B5-B27E1D1BFB32}" srcOrd="0" destOrd="0" presId="urn:microsoft.com/office/officeart/2005/8/layout/hierarchy1"/>
    <dgm:cxn modelId="{86F8831B-841E-DF40-A7E9-FAEF38DBA357}" type="presOf" srcId="{1892B723-E8D9-4046-A513-FCC9E5D686B9}" destId="{42E6EEB1-BB78-274E-A5C2-E3CCC4E63EFB}" srcOrd="0" destOrd="0" presId="urn:microsoft.com/office/officeart/2005/8/layout/hierarchy1"/>
    <dgm:cxn modelId="{3338081C-0C1E-4D4B-BD2D-75AE26A96F23}" type="presOf" srcId="{1708581E-44C2-924E-BD51-9FF20057A3AF}" destId="{C55B69D6-F478-6743-B25E-BD3889860026}" srcOrd="0" destOrd="0" presId="urn:microsoft.com/office/officeart/2005/8/layout/hierarchy1"/>
    <dgm:cxn modelId="{178D651E-48AE-814C-BE47-C46D20F7C12F}" type="presOf" srcId="{E4F6667B-79FF-1F48-93D9-BBEE5BFB39C1}" destId="{F220CCD9-1822-754B-8A5A-7D782EF2BD70}" srcOrd="0" destOrd="0" presId="urn:microsoft.com/office/officeart/2005/8/layout/hierarchy1"/>
    <dgm:cxn modelId="{36422523-918D-ED4F-BF41-725BF4A8C1CB}" type="presOf" srcId="{C3E71584-CBD1-B149-A1E9-A0212D5FA8A2}" destId="{A930A69F-12D5-C14B-92E3-A10C7E75111E}" srcOrd="0" destOrd="0" presId="urn:microsoft.com/office/officeart/2005/8/layout/hierarchy1"/>
    <dgm:cxn modelId="{747AE627-82D1-394C-8966-EA006C580644}" srcId="{3964DD3E-3839-2840-B0AB-7B13D10EE493}" destId="{C21893A0-F954-DC4C-A7C0-4C703274A972}" srcOrd="0" destOrd="0" parTransId="{86A34A16-E913-FC40-991A-E0CA9F2C4540}" sibTransId="{D88B1895-0B40-9B49-8DEC-24E7D44B1F12}"/>
    <dgm:cxn modelId="{23C1E528-E50D-4243-9A6F-FB422D358022}" srcId="{0FC7D888-50DD-6344-9D7C-90024656BD7C}" destId="{93B2FD90-3A89-6448-9623-83E4030150C3}" srcOrd="1" destOrd="0" parTransId="{A2F4C37D-195E-A14E-A4DD-11D15BC9E273}" sibTransId="{32333E8C-D668-5A48-B9D9-A3AB6A1E16AE}"/>
    <dgm:cxn modelId="{A57A8141-64D6-4744-91AB-08B6EB270262}" type="presOf" srcId="{C21893A0-F954-DC4C-A7C0-4C703274A972}" destId="{8C9F7ADF-E804-2E44-9B34-065B90B1F0C5}" srcOrd="0" destOrd="0" presId="urn:microsoft.com/office/officeart/2005/8/layout/hierarchy1"/>
    <dgm:cxn modelId="{9CD58842-8D86-944B-8543-EDE4D8BD2BC4}" type="presOf" srcId="{132C8541-BCC3-3E42-92B6-1543D59D43B2}" destId="{8BD53A98-E7E2-4740-ADF1-872FCB38A70D}" srcOrd="0" destOrd="0" presId="urn:microsoft.com/office/officeart/2005/8/layout/hierarchy1"/>
    <dgm:cxn modelId="{ADD33145-FBC2-8C41-85C6-F6D15D6BE73A}" type="presOf" srcId="{8E1E11A0-73BD-CE41-9550-C144AC66D49B}" destId="{A210CED6-5794-D245-B43B-3F1460623F88}" srcOrd="0" destOrd="0" presId="urn:microsoft.com/office/officeart/2005/8/layout/hierarchy1"/>
    <dgm:cxn modelId="{3D3A6D65-66EC-B245-A117-93D147F63FF8}" type="presOf" srcId="{72071075-CA06-9D4B-A718-98EEF2256DD7}" destId="{23E43144-33F7-4F4E-9EFC-127D7118E615}" srcOrd="0" destOrd="0" presId="urn:microsoft.com/office/officeart/2005/8/layout/hierarchy1"/>
    <dgm:cxn modelId="{1A4B2866-52FA-6B4C-84C4-E633146FF54A}" srcId="{17EDCC04-7A47-8B4E-82B0-C5EC2799FE5F}" destId="{0FC7D888-50DD-6344-9D7C-90024656BD7C}" srcOrd="0" destOrd="0" parTransId="{23E3D2DA-14C8-E246-926C-DC42C8DEDA7F}" sibTransId="{D550BEE8-8F1E-5342-BA1B-46B253ABBC93}"/>
    <dgm:cxn modelId="{15FB0447-EEED-C24E-B900-7C772DD82CF8}" type="presOf" srcId="{8C185207-4EA0-DF4A-B7E8-689FB2BC7B44}" destId="{EABCA84B-B73B-184B-99BB-01B344DBF531}" srcOrd="0" destOrd="0" presId="urn:microsoft.com/office/officeart/2005/8/layout/hierarchy1"/>
    <dgm:cxn modelId="{5ECF2248-C520-D042-87E2-BCD893913884}" srcId="{93B2FD90-3A89-6448-9623-83E4030150C3}" destId="{1708581E-44C2-924E-BD51-9FF20057A3AF}" srcOrd="0" destOrd="0" parTransId="{BA1C6A0C-A84D-BE47-8AA6-14EA373AA623}" sibTransId="{ED2D38BA-FA30-6F4B-BBE1-5B8D40ABD5D8}"/>
    <dgm:cxn modelId="{D346204C-1F16-6E48-968E-6FA31E62BA80}" srcId="{C21893A0-F954-DC4C-A7C0-4C703274A972}" destId="{C3E71584-CBD1-B149-A1E9-A0212D5FA8A2}" srcOrd="0" destOrd="0" parTransId="{2CFBD004-CFD2-AE46-BB9C-87773ACAF2D5}" sibTransId="{1A8D7408-BB5C-7B41-BD15-191317B5F59D}"/>
    <dgm:cxn modelId="{3F2F1F55-3DAF-954A-8E92-4DBE35701570}" type="presOf" srcId="{3D8744D8-BC49-8D48-B10F-B742A2F9E349}" destId="{5A9EDD31-5AF4-EC49-9537-C5FD2C188935}" srcOrd="0" destOrd="0" presId="urn:microsoft.com/office/officeart/2005/8/layout/hierarchy1"/>
    <dgm:cxn modelId="{F2480E56-7169-6F4F-9CA8-2A8E266D7333}" type="presOf" srcId="{CDE0B615-DE00-BA43-89FB-DAF14EC6FAB8}" destId="{97C8F9F9-18A5-2F4F-9C92-65DC1B83F375}" srcOrd="0" destOrd="0" presId="urn:microsoft.com/office/officeart/2005/8/layout/hierarchy1"/>
    <dgm:cxn modelId="{22387257-EB87-DE4F-B2B9-DEF238385D69}" srcId="{C21893A0-F954-DC4C-A7C0-4C703274A972}" destId="{A387CD77-6A1B-DA4E-A9A5-0FAC123059D6}" srcOrd="1" destOrd="0" parTransId="{72071075-CA06-9D4B-A718-98EEF2256DD7}" sibTransId="{1C5DB902-A4A1-8B4D-A67E-70C06E071FFE}"/>
    <dgm:cxn modelId="{278C1B78-4C1E-3A4E-819D-E401ED1BD2A2}" type="presOf" srcId="{FBA0DF82-967F-8541-BABA-B2FE2419796F}" destId="{0C0A6D0F-39D7-FA48-A4AA-9D034518ACD5}" srcOrd="0" destOrd="0" presId="urn:microsoft.com/office/officeart/2005/8/layout/hierarchy1"/>
    <dgm:cxn modelId="{3A8B8979-15F1-144D-92C9-99F97CCCFEC1}" type="presOf" srcId="{BA1C6A0C-A84D-BE47-8AA6-14EA373AA623}" destId="{DB8A844B-8647-6648-ADFE-4C973A964E35}" srcOrd="0" destOrd="0" presId="urn:microsoft.com/office/officeart/2005/8/layout/hierarchy1"/>
    <dgm:cxn modelId="{B61A1F7C-4DC9-8C4E-B0C1-71976A218AC2}" type="presOf" srcId="{93B2FD90-3A89-6448-9623-83E4030150C3}" destId="{A046BACA-7930-9F45-B7A3-C2A9C3594535}" srcOrd="0" destOrd="0" presId="urn:microsoft.com/office/officeart/2005/8/layout/hierarchy1"/>
    <dgm:cxn modelId="{82F82981-837C-CD40-9E7E-B8674018F308}" srcId="{3964DD3E-3839-2840-B0AB-7B13D10EE493}" destId="{1892B723-E8D9-4046-A513-FCC9E5D686B9}" srcOrd="1" destOrd="0" parTransId="{132C8541-BCC3-3E42-92B6-1543D59D43B2}" sibTransId="{6DA06176-A322-DE43-8327-2803E0BE9617}"/>
    <dgm:cxn modelId="{5E7A328F-B1D9-F141-BD8F-74C592FC2311}" type="presOf" srcId="{17EDCC04-7A47-8B4E-82B0-C5EC2799FE5F}" destId="{535DEF15-3768-3148-A542-671572E4ECCB}" srcOrd="0" destOrd="0" presId="urn:microsoft.com/office/officeart/2005/8/layout/hierarchy1"/>
    <dgm:cxn modelId="{A70EAB91-EA06-3642-BA19-7DEC1CC7BE1F}" type="presOf" srcId="{95ADA48E-CF72-1448-ABD2-39EE8DECA8FA}" destId="{3B47D75D-E5C3-224D-84CB-076556042022}" srcOrd="0" destOrd="0" presId="urn:microsoft.com/office/officeart/2005/8/layout/hierarchy1"/>
    <dgm:cxn modelId="{F76C5E9E-A45F-4948-BF25-1D2CB054212B}" srcId="{1892B723-E8D9-4046-A513-FCC9E5D686B9}" destId="{C1AEB2BC-1B8C-6343-9E33-A8C4585167B1}" srcOrd="0" destOrd="0" parTransId="{E4F6667B-79FF-1F48-93D9-BBEE5BFB39C1}" sibTransId="{3359E739-0B77-7048-BBC6-66AABFA328FB}"/>
    <dgm:cxn modelId="{6576F4A6-9CCD-CA4E-B5C1-DA95CEA08A20}" srcId="{93B2FD90-3A89-6448-9623-83E4030150C3}" destId="{4F5970B0-7389-A942-8A9D-2C28BBD8F85F}" srcOrd="1" destOrd="0" parTransId="{A5D2339D-AE0C-E24A-BB80-F20CD0AF884D}" sibTransId="{F91D6D6B-7C1F-B04F-844D-D4255EA6FF83}"/>
    <dgm:cxn modelId="{545D72B3-37CF-6842-8A47-B84391DB885C}" type="presOf" srcId="{2E148DC1-51BB-6B4E-8C6B-E7845BC44616}" destId="{AD280F2B-16F4-7A48-A564-10896B8B6754}" srcOrd="0" destOrd="0" presId="urn:microsoft.com/office/officeart/2005/8/layout/hierarchy1"/>
    <dgm:cxn modelId="{A20BCDB4-E8F2-7F42-A7AD-0C27ADF3630A}" type="presOf" srcId="{C9E22730-2CFA-A740-90B5-D7C4467257A9}" destId="{519F5B33-FDBC-C943-A1FE-B1A1917F747C}" srcOrd="0" destOrd="0" presId="urn:microsoft.com/office/officeart/2005/8/layout/hierarchy1"/>
    <dgm:cxn modelId="{60966CB7-23D0-F34A-ADB8-BEE2BDBF1588}" type="presOf" srcId="{0FC7D888-50DD-6344-9D7C-90024656BD7C}" destId="{03D5D2F3-450A-D047-9D15-5097B22DD6FA}" srcOrd="0" destOrd="0" presId="urn:microsoft.com/office/officeart/2005/8/layout/hierarchy1"/>
    <dgm:cxn modelId="{C6472CBA-3EC1-444A-AD57-949E2EDAB9A3}" srcId="{1708581E-44C2-924E-BD51-9FF20057A3AF}" destId="{8C185207-4EA0-DF4A-B7E8-689FB2BC7B44}" srcOrd="0" destOrd="0" parTransId="{4F5B4304-EF53-A34B-BA62-D1EAAFE3960D}" sibTransId="{8CFF18CC-F054-9B4B-ACAE-F7B4D8791099}"/>
    <dgm:cxn modelId="{410BC0BE-F6D0-E54B-BD1E-57C4F1173DA6}" type="presOf" srcId="{86A34A16-E913-FC40-991A-E0CA9F2C4540}" destId="{AE4B835C-EBF2-9E44-9DF9-A9790709DF1F}" srcOrd="0" destOrd="0" presId="urn:microsoft.com/office/officeart/2005/8/layout/hierarchy1"/>
    <dgm:cxn modelId="{759477C0-1886-0D4D-9151-612B2AAE0DAD}" type="presOf" srcId="{3964DD3E-3839-2840-B0AB-7B13D10EE493}" destId="{32E62CED-0C8E-154F-A245-6A5BCED6DE57}" srcOrd="0" destOrd="0" presId="urn:microsoft.com/office/officeart/2005/8/layout/hierarchy1"/>
    <dgm:cxn modelId="{52FF4CD3-B121-E641-848F-B3A1BB3D96E8}" type="presOf" srcId="{18574494-F03F-2447-A5D1-A08D87BDD67D}" destId="{FB1F52A8-164A-6F42-845B-797CA4D3E7A0}" srcOrd="0" destOrd="0" presId="urn:microsoft.com/office/officeart/2005/8/layout/hierarchy1"/>
    <dgm:cxn modelId="{E7543CD6-4A7A-7C41-AF09-FEBC8B7B4FBD}" type="presOf" srcId="{42CE8E5A-FFAC-A546-9CB0-0B38D66910E3}" destId="{80410B0D-020B-834F-B062-66D3912C4B97}" srcOrd="0" destOrd="0" presId="urn:microsoft.com/office/officeart/2005/8/layout/hierarchy1"/>
    <dgm:cxn modelId="{16F6B4E2-4A39-5941-B8D3-81DAA985C5B1}" type="presOf" srcId="{C1AEB2BC-1B8C-6343-9E33-A8C4585167B1}" destId="{92314783-B18A-1249-826E-246C0CBE83E5}" srcOrd="0" destOrd="0" presId="urn:microsoft.com/office/officeart/2005/8/layout/hierarchy1"/>
    <dgm:cxn modelId="{84655FE5-4757-0A44-AE10-2617C889C6DF}" srcId="{1708581E-44C2-924E-BD51-9FF20057A3AF}" destId="{18574494-F03F-2447-A5D1-A08D87BDD67D}" srcOrd="1" destOrd="0" parTransId="{3D8744D8-BC49-8D48-B10F-B742A2F9E349}" sibTransId="{A44A281F-4D06-824F-AE20-8D92AAF72AD6}"/>
    <dgm:cxn modelId="{ACE08CE7-DB95-3D49-ABBA-DB31BC91E376}" srcId="{4F5970B0-7389-A942-8A9D-2C28BBD8F85F}" destId="{95ADA48E-CF72-1448-ABD2-39EE8DECA8FA}" srcOrd="0" destOrd="0" parTransId="{42CE8E5A-FFAC-A546-9CB0-0B38D66910E3}" sibTransId="{386747F9-74F0-4A4D-BD0A-2BEB2CD9ACCE}"/>
    <dgm:cxn modelId="{CD719EE7-B992-C84E-8C73-A30BB2A2B484}" type="presOf" srcId="{A2F4C37D-195E-A14E-A4DD-11D15BC9E273}" destId="{BCB6F35A-F6C9-8649-91CB-6063794FEA43}" srcOrd="0" destOrd="0" presId="urn:microsoft.com/office/officeart/2005/8/layout/hierarchy1"/>
    <dgm:cxn modelId="{3464C0EA-15A2-4945-8CFA-E670384550AA}" srcId="{1892B723-E8D9-4046-A513-FCC9E5D686B9}" destId="{CDE0B615-DE00-BA43-89FB-DAF14EC6FAB8}" srcOrd="1" destOrd="0" parTransId="{FBA0DF82-967F-8541-BABA-B2FE2419796F}" sibTransId="{78751002-FAF3-C145-B12B-6B7183BF26C6}"/>
    <dgm:cxn modelId="{879019EF-5372-084A-A758-443D3ACD40B2}" type="presOf" srcId="{4F5970B0-7389-A942-8A9D-2C28BBD8F85F}" destId="{B77169DF-7BC4-3642-B0A1-47C118B1A471}" srcOrd="0" destOrd="0" presId="urn:microsoft.com/office/officeart/2005/8/layout/hierarchy1"/>
    <dgm:cxn modelId="{14C25FFA-E8AE-BA42-BF5F-6D79FAC1D985}" type="presOf" srcId="{A387CD77-6A1B-DA4E-A9A5-0FAC123059D6}" destId="{6DDAB9EA-D46B-114C-9DD0-9F8338613D7D}" srcOrd="0" destOrd="0" presId="urn:microsoft.com/office/officeart/2005/8/layout/hierarchy1"/>
    <dgm:cxn modelId="{DF1AC5FC-BAE7-794F-AB31-435291CF4006}" srcId="{4F5970B0-7389-A942-8A9D-2C28BBD8F85F}" destId="{8E1E11A0-73BD-CE41-9550-C144AC66D49B}" srcOrd="1" destOrd="0" parTransId="{C9E22730-2CFA-A740-90B5-D7C4467257A9}" sibTransId="{655AC546-8969-3C44-9B1A-662DB4A6DBA5}"/>
    <dgm:cxn modelId="{840E92AD-0CDC-3B42-A28D-493041A6CD7F}" type="presParOf" srcId="{535DEF15-3768-3148-A542-671572E4ECCB}" destId="{A8B2A3C4-16DF-DC4F-B07B-44A11C42B0DC}" srcOrd="0" destOrd="0" presId="urn:microsoft.com/office/officeart/2005/8/layout/hierarchy1"/>
    <dgm:cxn modelId="{528C6F37-DA0B-6840-A0E7-F565ADF5E6EB}" type="presParOf" srcId="{A8B2A3C4-16DF-DC4F-B07B-44A11C42B0DC}" destId="{B4DDD647-3F23-214A-B118-B8AA45DCF4F3}" srcOrd="0" destOrd="0" presId="urn:microsoft.com/office/officeart/2005/8/layout/hierarchy1"/>
    <dgm:cxn modelId="{A6FC1A8A-2424-CD4D-8146-2BDF23D591C1}" type="presParOf" srcId="{B4DDD647-3F23-214A-B118-B8AA45DCF4F3}" destId="{B2C3E3EA-CB83-BB49-9FF6-6487EF61BA5D}" srcOrd="0" destOrd="0" presId="urn:microsoft.com/office/officeart/2005/8/layout/hierarchy1"/>
    <dgm:cxn modelId="{9FECDEC3-47FE-5E4C-BA9A-14BDED8EB818}" type="presParOf" srcId="{B4DDD647-3F23-214A-B118-B8AA45DCF4F3}" destId="{03D5D2F3-450A-D047-9D15-5097B22DD6FA}" srcOrd="1" destOrd="0" presId="urn:microsoft.com/office/officeart/2005/8/layout/hierarchy1"/>
    <dgm:cxn modelId="{4EDB1230-88C3-4A4D-B377-564F86F3CCEE}" type="presParOf" srcId="{A8B2A3C4-16DF-DC4F-B07B-44A11C42B0DC}" destId="{2F2B2AE8-6E44-CA40-9582-A7A9C4796DBE}" srcOrd="1" destOrd="0" presId="urn:microsoft.com/office/officeart/2005/8/layout/hierarchy1"/>
    <dgm:cxn modelId="{3E4E5012-B23D-0546-8FCA-FB026F4A47B5}" type="presParOf" srcId="{2F2B2AE8-6E44-CA40-9582-A7A9C4796DBE}" destId="{AD280F2B-16F4-7A48-A564-10896B8B6754}" srcOrd="0" destOrd="0" presId="urn:microsoft.com/office/officeart/2005/8/layout/hierarchy1"/>
    <dgm:cxn modelId="{727FE683-A0BD-A741-90B3-78BBB670B8E1}" type="presParOf" srcId="{2F2B2AE8-6E44-CA40-9582-A7A9C4796DBE}" destId="{74E4C784-C5A6-A24A-80C5-94732DA87AF2}" srcOrd="1" destOrd="0" presId="urn:microsoft.com/office/officeart/2005/8/layout/hierarchy1"/>
    <dgm:cxn modelId="{7EE73E45-DD16-3E47-B9E8-0C8A0DF2E0E2}" type="presParOf" srcId="{74E4C784-C5A6-A24A-80C5-94732DA87AF2}" destId="{68D8612E-DC98-F443-A6DA-557D2178DA97}" srcOrd="0" destOrd="0" presId="urn:microsoft.com/office/officeart/2005/8/layout/hierarchy1"/>
    <dgm:cxn modelId="{9FAFC25E-D17F-9D48-9EA0-1022D6951F2C}" type="presParOf" srcId="{68D8612E-DC98-F443-A6DA-557D2178DA97}" destId="{1BED754A-CEE8-324F-9950-4A2FFC136C74}" srcOrd="0" destOrd="0" presId="urn:microsoft.com/office/officeart/2005/8/layout/hierarchy1"/>
    <dgm:cxn modelId="{F035981A-2625-2E42-BACC-48E0A4C6CE5A}" type="presParOf" srcId="{68D8612E-DC98-F443-A6DA-557D2178DA97}" destId="{32E62CED-0C8E-154F-A245-6A5BCED6DE57}" srcOrd="1" destOrd="0" presId="urn:microsoft.com/office/officeart/2005/8/layout/hierarchy1"/>
    <dgm:cxn modelId="{87A7980A-747D-094F-A270-F0431A5626C4}" type="presParOf" srcId="{74E4C784-C5A6-A24A-80C5-94732DA87AF2}" destId="{2CBC25E9-64AC-8949-B3DB-097DF87CF335}" srcOrd="1" destOrd="0" presId="urn:microsoft.com/office/officeart/2005/8/layout/hierarchy1"/>
    <dgm:cxn modelId="{9EB9B6C4-3B14-5047-AB20-BDA198A89782}" type="presParOf" srcId="{2CBC25E9-64AC-8949-B3DB-097DF87CF335}" destId="{AE4B835C-EBF2-9E44-9DF9-A9790709DF1F}" srcOrd="0" destOrd="0" presId="urn:microsoft.com/office/officeart/2005/8/layout/hierarchy1"/>
    <dgm:cxn modelId="{2609F29B-54E4-874F-8132-98A7587582AC}" type="presParOf" srcId="{2CBC25E9-64AC-8949-B3DB-097DF87CF335}" destId="{CAA46475-9B05-1D46-96FA-90D89A20DF67}" srcOrd="1" destOrd="0" presId="urn:microsoft.com/office/officeart/2005/8/layout/hierarchy1"/>
    <dgm:cxn modelId="{0297F739-68C1-E241-8175-DCECBFF5CDE9}" type="presParOf" srcId="{CAA46475-9B05-1D46-96FA-90D89A20DF67}" destId="{E50FB545-3EE2-BF45-AD71-E2C711FE7E17}" srcOrd="0" destOrd="0" presId="urn:microsoft.com/office/officeart/2005/8/layout/hierarchy1"/>
    <dgm:cxn modelId="{A517CA7A-3918-3344-9272-DCFA89F28EC9}" type="presParOf" srcId="{E50FB545-3EE2-BF45-AD71-E2C711FE7E17}" destId="{30B97471-FB33-F14E-954B-8E179316E3CC}" srcOrd="0" destOrd="0" presId="urn:microsoft.com/office/officeart/2005/8/layout/hierarchy1"/>
    <dgm:cxn modelId="{5778CD86-5AA0-EB42-AD3E-A6AAAB1CFE08}" type="presParOf" srcId="{E50FB545-3EE2-BF45-AD71-E2C711FE7E17}" destId="{8C9F7ADF-E804-2E44-9B34-065B90B1F0C5}" srcOrd="1" destOrd="0" presId="urn:microsoft.com/office/officeart/2005/8/layout/hierarchy1"/>
    <dgm:cxn modelId="{0FCE9926-14BC-5144-AE27-59B2D6ED567C}" type="presParOf" srcId="{CAA46475-9B05-1D46-96FA-90D89A20DF67}" destId="{C63E7D70-740A-754D-9D42-D2E45A45DA3E}" srcOrd="1" destOrd="0" presId="urn:microsoft.com/office/officeart/2005/8/layout/hierarchy1"/>
    <dgm:cxn modelId="{FC560FA5-0980-E144-869F-DCC25C62210E}" type="presParOf" srcId="{C63E7D70-740A-754D-9D42-D2E45A45DA3E}" destId="{E75ACC0A-CC6E-D74B-B8B5-B27E1D1BFB32}" srcOrd="0" destOrd="0" presId="urn:microsoft.com/office/officeart/2005/8/layout/hierarchy1"/>
    <dgm:cxn modelId="{B97F723B-DE80-A840-AC30-F4CC74F924FE}" type="presParOf" srcId="{C63E7D70-740A-754D-9D42-D2E45A45DA3E}" destId="{1C3D554A-3927-7342-8299-F9F82CE2237D}" srcOrd="1" destOrd="0" presId="urn:microsoft.com/office/officeart/2005/8/layout/hierarchy1"/>
    <dgm:cxn modelId="{ADAE3485-5D3B-8A4C-9709-7770C258C195}" type="presParOf" srcId="{1C3D554A-3927-7342-8299-F9F82CE2237D}" destId="{81B0AA0C-1560-BB45-9206-21E48464ADF4}" srcOrd="0" destOrd="0" presId="urn:microsoft.com/office/officeart/2005/8/layout/hierarchy1"/>
    <dgm:cxn modelId="{19C04D37-01E5-F54B-9E3C-FD064F1640F7}" type="presParOf" srcId="{81B0AA0C-1560-BB45-9206-21E48464ADF4}" destId="{8418C506-92DF-2B4A-ACF9-1EC1294A985A}" srcOrd="0" destOrd="0" presId="urn:microsoft.com/office/officeart/2005/8/layout/hierarchy1"/>
    <dgm:cxn modelId="{F7B31B9F-81B6-7940-B61F-0CC7DE796FAC}" type="presParOf" srcId="{81B0AA0C-1560-BB45-9206-21E48464ADF4}" destId="{A930A69F-12D5-C14B-92E3-A10C7E75111E}" srcOrd="1" destOrd="0" presId="urn:microsoft.com/office/officeart/2005/8/layout/hierarchy1"/>
    <dgm:cxn modelId="{5BDA9B17-304B-BE47-9E3E-B9D827B79CAF}" type="presParOf" srcId="{1C3D554A-3927-7342-8299-F9F82CE2237D}" destId="{CE6EF4B3-645B-594B-8F31-86E145281BFF}" srcOrd="1" destOrd="0" presId="urn:microsoft.com/office/officeart/2005/8/layout/hierarchy1"/>
    <dgm:cxn modelId="{E2D3AE03-9B2C-2B45-A6CD-C6B389D86C6E}" type="presParOf" srcId="{C63E7D70-740A-754D-9D42-D2E45A45DA3E}" destId="{23E43144-33F7-4F4E-9EFC-127D7118E615}" srcOrd="2" destOrd="0" presId="urn:microsoft.com/office/officeart/2005/8/layout/hierarchy1"/>
    <dgm:cxn modelId="{9DBA6BCD-2F20-3D40-A779-2B2AC9896BA8}" type="presParOf" srcId="{C63E7D70-740A-754D-9D42-D2E45A45DA3E}" destId="{7EC95BC9-023E-3E43-8239-84ADE1FFF9CB}" srcOrd="3" destOrd="0" presId="urn:microsoft.com/office/officeart/2005/8/layout/hierarchy1"/>
    <dgm:cxn modelId="{383590C9-60B7-344B-994C-548B9F453EF2}" type="presParOf" srcId="{7EC95BC9-023E-3E43-8239-84ADE1FFF9CB}" destId="{2141E6F1-32C5-1F46-A200-E67C6614970A}" srcOrd="0" destOrd="0" presId="urn:microsoft.com/office/officeart/2005/8/layout/hierarchy1"/>
    <dgm:cxn modelId="{19C441A3-5F6A-9849-A1F5-26493DC9FCB0}" type="presParOf" srcId="{2141E6F1-32C5-1F46-A200-E67C6614970A}" destId="{4DB17C5B-4405-A44C-8E21-F85D5DC0B62B}" srcOrd="0" destOrd="0" presId="urn:microsoft.com/office/officeart/2005/8/layout/hierarchy1"/>
    <dgm:cxn modelId="{BE5793E5-99AC-4647-92B4-8F94E6313E57}" type="presParOf" srcId="{2141E6F1-32C5-1F46-A200-E67C6614970A}" destId="{6DDAB9EA-D46B-114C-9DD0-9F8338613D7D}" srcOrd="1" destOrd="0" presId="urn:microsoft.com/office/officeart/2005/8/layout/hierarchy1"/>
    <dgm:cxn modelId="{DA79E545-9291-9C43-BB63-516DAD066F0F}" type="presParOf" srcId="{7EC95BC9-023E-3E43-8239-84ADE1FFF9CB}" destId="{266087B2-D623-D841-924C-26C3687B37E6}" srcOrd="1" destOrd="0" presId="urn:microsoft.com/office/officeart/2005/8/layout/hierarchy1"/>
    <dgm:cxn modelId="{665D607E-704F-C043-AA80-CDB66999CE4C}" type="presParOf" srcId="{2CBC25E9-64AC-8949-B3DB-097DF87CF335}" destId="{8BD53A98-E7E2-4740-ADF1-872FCB38A70D}" srcOrd="2" destOrd="0" presId="urn:microsoft.com/office/officeart/2005/8/layout/hierarchy1"/>
    <dgm:cxn modelId="{BDA9F850-82B7-0944-A8F2-D88CECFC5F29}" type="presParOf" srcId="{2CBC25E9-64AC-8949-B3DB-097DF87CF335}" destId="{C0290634-BC77-DF4E-B4D8-90947585885D}" srcOrd="3" destOrd="0" presId="urn:microsoft.com/office/officeart/2005/8/layout/hierarchy1"/>
    <dgm:cxn modelId="{4C7EE475-56F2-8F4C-838C-E1D62EAD132F}" type="presParOf" srcId="{C0290634-BC77-DF4E-B4D8-90947585885D}" destId="{D285A1CD-1728-FA48-9E36-131EC5EAB9A8}" srcOrd="0" destOrd="0" presId="urn:microsoft.com/office/officeart/2005/8/layout/hierarchy1"/>
    <dgm:cxn modelId="{95EBF925-B0C5-1144-8F59-2BD64B81B47C}" type="presParOf" srcId="{D285A1CD-1728-FA48-9E36-131EC5EAB9A8}" destId="{12C4313A-C50A-E648-AB5A-CCBF882595B3}" srcOrd="0" destOrd="0" presId="urn:microsoft.com/office/officeart/2005/8/layout/hierarchy1"/>
    <dgm:cxn modelId="{837CE5C1-70D4-994E-AB79-FFEC7B122221}" type="presParOf" srcId="{D285A1CD-1728-FA48-9E36-131EC5EAB9A8}" destId="{42E6EEB1-BB78-274E-A5C2-E3CCC4E63EFB}" srcOrd="1" destOrd="0" presId="urn:microsoft.com/office/officeart/2005/8/layout/hierarchy1"/>
    <dgm:cxn modelId="{F8FB6575-301F-5E4D-A80B-11717C624ACF}" type="presParOf" srcId="{C0290634-BC77-DF4E-B4D8-90947585885D}" destId="{F2AFA2EE-DBF5-E741-A876-7638E41C8414}" srcOrd="1" destOrd="0" presId="urn:microsoft.com/office/officeart/2005/8/layout/hierarchy1"/>
    <dgm:cxn modelId="{8C4054CC-DC90-5641-8218-88B2063056E3}" type="presParOf" srcId="{F2AFA2EE-DBF5-E741-A876-7638E41C8414}" destId="{F220CCD9-1822-754B-8A5A-7D782EF2BD70}" srcOrd="0" destOrd="0" presId="urn:microsoft.com/office/officeart/2005/8/layout/hierarchy1"/>
    <dgm:cxn modelId="{28F62FC1-A6B7-694C-9322-39B6F752E165}" type="presParOf" srcId="{F2AFA2EE-DBF5-E741-A876-7638E41C8414}" destId="{23AECC7B-C4C4-A243-B3F8-33445726893A}" srcOrd="1" destOrd="0" presId="urn:microsoft.com/office/officeart/2005/8/layout/hierarchy1"/>
    <dgm:cxn modelId="{91DF2484-9B28-1843-BDEB-4A54BC109678}" type="presParOf" srcId="{23AECC7B-C4C4-A243-B3F8-33445726893A}" destId="{5AD55B46-F46B-1F48-958E-561CB695F506}" srcOrd="0" destOrd="0" presId="urn:microsoft.com/office/officeart/2005/8/layout/hierarchy1"/>
    <dgm:cxn modelId="{F3D53220-A7D3-C745-8E42-C3C2D3136E88}" type="presParOf" srcId="{5AD55B46-F46B-1F48-958E-561CB695F506}" destId="{6613E7BA-09AC-6B48-9C3B-472E4BAE8A25}" srcOrd="0" destOrd="0" presId="urn:microsoft.com/office/officeart/2005/8/layout/hierarchy1"/>
    <dgm:cxn modelId="{532CE793-425B-3B47-98F6-2A4E4F07ACDB}" type="presParOf" srcId="{5AD55B46-F46B-1F48-958E-561CB695F506}" destId="{92314783-B18A-1249-826E-246C0CBE83E5}" srcOrd="1" destOrd="0" presId="urn:microsoft.com/office/officeart/2005/8/layout/hierarchy1"/>
    <dgm:cxn modelId="{937032F1-3CD9-E945-8FC0-604F515136F0}" type="presParOf" srcId="{23AECC7B-C4C4-A243-B3F8-33445726893A}" destId="{9CB6DE9D-A1B9-444F-9634-141340079713}" srcOrd="1" destOrd="0" presId="urn:microsoft.com/office/officeart/2005/8/layout/hierarchy1"/>
    <dgm:cxn modelId="{793656DA-2713-9248-99C7-826160F766BF}" type="presParOf" srcId="{F2AFA2EE-DBF5-E741-A876-7638E41C8414}" destId="{0C0A6D0F-39D7-FA48-A4AA-9D034518ACD5}" srcOrd="2" destOrd="0" presId="urn:microsoft.com/office/officeart/2005/8/layout/hierarchy1"/>
    <dgm:cxn modelId="{B1E49994-E114-0542-A217-A429CBAB2999}" type="presParOf" srcId="{F2AFA2EE-DBF5-E741-A876-7638E41C8414}" destId="{5EFD8C21-FCAD-BF43-80F5-DAB7516534E3}" srcOrd="3" destOrd="0" presId="urn:microsoft.com/office/officeart/2005/8/layout/hierarchy1"/>
    <dgm:cxn modelId="{63157D45-055C-3349-9CE0-87896F976B96}" type="presParOf" srcId="{5EFD8C21-FCAD-BF43-80F5-DAB7516534E3}" destId="{AD596D3E-FA83-C741-9CA4-4C93834ADC73}" srcOrd="0" destOrd="0" presId="urn:microsoft.com/office/officeart/2005/8/layout/hierarchy1"/>
    <dgm:cxn modelId="{E4563118-E077-CE45-863E-34356C7DD636}" type="presParOf" srcId="{AD596D3E-FA83-C741-9CA4-4C93834ADC73}" destId="{C7071B77-D4BA-AA4D-8901-2B8287AFA7F0}" srcOrd="0" destOrd="0" presId="urn:microsoft.com/office/officeart/2005/8/layout/hierarchy1"/>
    <dgm:cxn modelId="{6BC29CBF-DBF1-B54C-ABC4-C9A6A459516C}" type="presParOf" srcId="{AD596D3E-FA83-C741-9CA4-4C93834ADC73}" destId="{97C8F9F9-18A5-2F4F-9C92-65DC1B83F375}" srcOrd="1" destOrd="0" presId="urn:microsoft.com/office/officeart/2005/8/layout/hierarchy1"/>
    <dgm:cxn modelId="{2B1D767D-8ECC-2C4B-9CD3-75DE7E5A4A7A}" type="presParOf" srcId="{5EFD8C21-FCAD-BF43-80F5-DAB7516534E3}" destId="{FFEDFCFA-0B06-2646-9F07-F70C48F8C033}" srcOrd="1" destOrd="0" presId="urn:microsoft.com/office/officeart/2005/8/layout/hierarchy1"/>
    <dgm:cxn modelId="{00D84F75-7C19-4D4E-A04E-6C429BFABB68}" type="presParOf" srcId="{2F2B2AE8-6E44-CA40-9582-A7A9C4796DBE}" destId="{BCB6F35A-F6C9-8649-91CB-6063794FEA43}" srcOrd="2" destOrd="0" presId="urn:microsoft.com/office/officeart/2005/8/layout/hierarchy1"/>
    <dgm:cxn modelId="{25FDE67F-BA31-0D4D-903B-A929CEF4E35D}" type="presParOf" srcId="{2F2B2AE8-6E44-CA40-9582-A7A9C4796DBE}" destId="{F4911759-F7C5-A541-81B9-5608E27D5E1E}" srcOrd="3" destOrd="0" presId="urn:microsoft.com/office/officeart/2005/8/layout/hierarchy1"/>
    <dgm:cxn modelId="{6E64D5B5-12A8-CC4A-9A17-96A20ECEF7D8}" type="presParOf" srcId="{F4911759-F7C5-A541-81B9-5608E27D5E1E}" destId="{C82CC570-9487-5346-BFBD-888B851552E8}" srcOrd="0" destOrd="0" presId="urn:microsoft.com/office/officeart/2005/8/layout/hierarchy1"/>
    <dgm:cxn modelId="{D228A973-CC92-9947-8941-7543005EC386}" type="presParOf" srcId="{C82CC570-9487-5346-BFBD-888B851552E8}" destId="{80BE735D-A0CD-E64C-9B7E-5196D005EC20}" srcOrd="0" destOrd="0" presId="urn:microsoft.com/office/officeart/2005/8/layout/hierarchy1"/>
    <dgm:cxn modelId="{9285387A-4C63-0941-9B5C-9F6EF044E2DD}" type="presParOf" srcId="{C82CC570-9487-5346-BFBD-888B851552E8}" destId="{A046BACA-7930-9F45-B7A3-C2A9C3594535}" srcOrd="1" destOrd="0" presId="urn:microsoft.com/office/officeart/2005/8/layout/hierarchy1"/>
    <dgm:cxn modelId="{BA842EE6-D068-8E41-A460-A63167695102}" type="presParOf" srcId="{F4911759-F7C5-A541-81B9-5608E27D5E1E}" destId="{5CADD612-38A3-6348-8CC6-5CC91B6515DC}" srcOrd="1" destOrd="0" presId="urn:microsoft.com/office/officeart/2005/8/layout/hierarchy1"/>
    <dgm:cxn modelId="{EC9F3BE1-EBFE-6540-BE0E-E3EFDE1B9F8E}" type="presParOf" srcId="{5CADD612-38A3-6348-8CC6-5CC91B6515DC}" destId="{DB8A844B-8647-6648-ADFE-4C973A964E35}" srcOrd="0" destOrd="0" presId="urn:microsoft.com/office/officeart/2005/8/layout/hierarchy1"/>
    <dgm:cxn modelId="{450033F0-4B13-2F48-AAE2-F7F1DB919A9C}" type="presParOf" srcId="{5CADD612-38A3-6348-8CC6-5CC91B6515DC}" destId="{F463544C-14C4-9D4E-8FEB-383BD89A412D}" srcOrd="1" destOrd="0" presId="urn:microsoft.com/office/officeart/2005/8/layout/hierarchy1"/>
    <dgm:cxn modelId="{6E6EB407-B8AA-2749-A777-DFBA313A4285}" type="presParOf" srcId="{F463544C-14C4-9D4E-8FEB-383BD89A412D}" destId="{FE464EEA-F139-3042-9387-A90DC0057DFD}" srcOrd="0" destOrd="0" presId="urn:microsoft.com/office/officeart/2005/8/layout/hierarchy1"/>
    <dgm:cxn modelId="{D03AA744-EAFA-B243-A37E-8CE1ECD49A42}" type="presParOf" srcId="{FE464EEA-F139-3042-9387-A90DC0057DFD}" destId="{2A2BB110-24E5-ED44-BEAC-E63399B89869}" srcOrd="0" destOrd="0" presId="urn:microsoft.com/office/officeart/2005/8/layout/hierarchy1"/>
    <dgm:cxn modelId="{6B168EC3-EA00-A449-B2FB-949C7D19F2DB}" type="presParOf" srcId="{FE464EEA-F139-3042-9387-A90DC0057DFD}" destId="{C55B69D6-F478-6743-B25E-BD3889860026}" srcOrd="1" destOrd="0" presId="urn:microsoft.com/office/officeart/2005/8/layout/hierarchy1"/>
    <dgm:cxn modelId="{E5C7C5FE-A208-7A47-86B0-6AA02E99B660}" type="presParOf" srcId="{F463544C-14C4-9D4E-8FEB-383BD89A412D}" destId="{2095F507-F9BF-3E41-96D5-A7CAD14D2570}" srcOrd="1" destOrd="0" presId="urn:microsoft.com/office/officeart/2005/8/layout/hierarchy1"/>
    <dgm:cxn modelId="{EAF74F09-15E2-2447-A938-24B108E56741}" type="presParOf" srcId="{2095F507-F9BF-3E41-96D5-A7CAD14D2570}" destId="{111511DC-AB12-B145-A61C-C18DF5602ED4}" srcOrd="0" destOrd="0" presId="urn:microsoft.com/office/officeart/2005/8/layout/hierarchy1"/>
    <dgm:cxn modelId="{81107742-87F1-034B-8C3F-BD7C30B76A48}" type="presParOf" srcId="{2095F507-F9BF-3E41-96D5-A7CAD14D2570}" destId="{8EBD38C6-202F-6A42-9B44-1CA4F47ECF32}" srcOrd="1" destOrd="0" presId="urn:microsoft.com/office/officeart/2005/8/layout/hierarchy1"/>
    <dgm:cxn modelId="{39CE9051-FF6C-564E-842C-81692E9D0FFB}" type="presParOf" srcId="{8EBD38C6-202F-6A42-9B44-1CA4F47ECF32}" destId="{7C8B1B23-6ADB-834E-BEF4-167B1057EDDF}" srcOrd="0" destOrd="0" presId="urn:microsoft.com/office/officeart/2005/8/layout/hierarchy1"/>
    <dgm:cxn modelId="{7C9512AF-2A7F-A145-B10A-EEA2126237AA}" type="presParOf" srcId="{7C8B1B23-6ADB-834E-BEF4-167B1057EDDF}" destId="{14718780-2180-634B-8418-56B5C6A2B321}" srcOrd="0" destOrd="0" presId="urn:microsoft.com/office/officeart/2005/8/layout/hierarchy1"/>
    <dgm:cxn modelId="{8939706C-C8E9-524E-8073-DE20C49BD6ED}" type="presParOf" srcId="{7C8B1B23-6ADB-834E-BEF4-167B1057EDDF}" destId="{EABCA84B-B73B-184B-99BB-01B344DBF531}" srcOrd="1" destOrd="0" presId="urn:microsoft.com/office/officeart/2005/8/layout/hierarchy1"/>
    <dgm:cxn modelId="{B28BC03B-FAD6-8A44-9740-6A8772F9CEC8}" type="presParOf" srcId="{8EBD38C6-202F-6A42-9B44-1CA4F47ECF32}" destId="{D2B198C8-021F-CF4F-99C5-457062BB33A1}" srcOrd="1" destOrd="0" presId="urn:microsoft.com/office/officeart/2005/8/layout/hierarchy1"/>
    <dgm:cxn modelId="{0B45833F-81EC-0948-82C0-C4FB9916BF73}" type="presParOf" srcId="{2095F507-F9BF-3E41-96D5-A7CAD14D2570}" destId="{5A9EDD31-5AF4-EC49-9537-C5FD2C188935}" srcOrd="2" destOrd="0" presId="urn:microsoft.com/office/officeart/2005/8/layout/hierarchy1"/>
    <dgm:cxn modelId="{893F100C-CD80-9E4B-9B0D-4F21B9AB91A4}" type="presParOf" srcId="{2095F507-F9BF-3E41-96D5-A7CAD14D2570}" destId="{9DF629FB-8761-384C-B281-6D8814E3D0A2}" srcOrd="3" destOrd="0" presId="urn:microsoft.com/office/officeart/2005/8/layout/hierarchy1"/>
    <dgm:cxn modelId="{61BE3312-0666-9E4D-9383-FED1D3AFCD18}" type="presParOf" srcId="{9DF629FB-8761-384C-B281-6D8814E3D0A2}" destId="{64BC7493-C032-7843-9A72-9D919370C509}" srcOrd="0" destOrd="0" presId="urn:microsoft.com/office/officeart/2005/8/layout/hierarchy1"/>
    <dgm:cxn modelId="{B61921D6-C88C-0D4B-81CA-498B0F38A7F3}" type="presParOf" srcId="{64BC7493-C032-7843-9A72-9D919370C509}" destId="{D2804ED5-2B00-2B4F-8013-0C1222D09EFF}" srcOrd="0" destOrd="0" presId="urn:microsoft.com/office/officeart/2005/8/layout/hierarchy1"/>
    <dgm:cxn modelId="{0A3C78A2-79E5-3D49-8E7A-1DF4CA303D39}" type="presParOf" srcId="{64BC7493-C032-7843-9A72-9D919370C509}" destId="{FB1F52A8-164A-6F42-845B-797CA4D3E7A0}" srcOrd="1" destOrd="0" presId="urn:microsoft.com/office/officeart/2005/8/layout/hierarchy1"/>
    <dgm:cxn modelId="{958F3836-9827-1C42-A328-FD1897F4299C}" type="presParOf" srcId="{9DF629FB-8761-384C-B281-6D8814E3D0A2}" destId="{E5688CDF-9F32-384D-AA41-21B0E1250B34}" srcOrd="1" destOrd="0" presId="urn:microsoft.com/office/officeart/2005/8/layout/hierarchy1"/>
    <dgm:cxn modelId="{31D4680D-7391-3F41-811A-23C44DD20001}" type="presParOf" srcId="{5CADD612-38A3-6348-8CC6-5CC91B6515DC}" destId="{B812BA5F-A16C-DF44-8B20-FA7337FEE3A7}" srcOrd="2" destOrd="0" presId="urn:microsoft.com/office/officeart/2005/8/layout/hierarchy1"/>
    <dgm:cxn modelId="{9812435F-7A0B-E649-8189-9C3F7C3B6304}" type="presParOf" srcId="{5CADD612-38A3-6348-8CC6-5CC91B6515DC}" destId="{8A5D32EA-6A2C-A043-82FE-5CE7A01E5DE1}" srcOrd="3" destOrd="0" presId="urn:microsoft.com/office/officeart/2005/8/layout/hierarchy1"/>
    <dgm:cxn modelId="{45BB5CB3-F4DF-0349-89CC-C26A2C7508AB}" type="presParOf" srcId="{8A5D32EA-6A2C-A043-82FE-5CE7A01E5DE1}" destId="{39EAEECE-1276-3448-9630-F42F66E980C5}" srcOrd="0" destOrd="0" presId="urn:microsoft.com/office/officeart/2005/8/layout/hierarchy1"/>
    <dgm:cxn modelId="{C6E46928-2081-B741-BD8E-47426BDB2FF9}" type="presParOf" srcId="{39EAEECE-1276-3448-9630-F42F66E980C5}" destId="{15CBCC1B-A2E5-444F-ACE7-AA8467AC7C17}" srcOrd="0" destOrd="0" presId="urn:microsoft.com/office/officeart/2005/8/layout/hierarchy1"/>
    <dgm:cxn modelId="{82C3AB11-7792-6D4F-BD73-818005FEFB09}" type="presParOf" srcId="{39EAEECE-1276-3448-9630-F42F66E980C5}" destId="{B77169DF-7BC4-3642-B0A1-47C118B1A471}" srcOrd="1" destOrd="0" presId="urn:microsoft.com/office/officeart/2005/8/layout/hierarchy1"/>
    <dgm:cxn modelId="{61CCA3C8-EAC9-084C-924C-D6A7C1089E91}" type="presParOf" srcId="{8A5D32EA-6A2C-A043-82FE-5CE7A01E5DE1}" destId="{DBCD881D-EBD0-1048-92EA-739AA42511A5}" srcOrd="1" destOrd="0" presId="urn:microsoft.com/office/officeart/2005/8/layout/hierarchy1"/>
    <dgm:cxn modelId="{7C803D91-514D-134E-9722-F54D8200FCAB}" type="presParOf" srcId="{DBCD881D-EBD0-1048-92EA-739AA42511A5}" destId="{80410B0D-020B-834F-B062-66D3912C4B97}" srcOrd="0" destOrd="0" presId="urn:microsoft.com/office/officeart/2005/8/layout/hierarchy1"/>
    <dgm:cxn modelId="{BFF9FB3E-64EA-5345-9AB6-3C5E8A0F2540}" type="presParOf" srcId="{DBCD881D-EBD0-1048-92EA-739AA42511A5}" destId="{805AFD20-A57E-5C4B-9B6F-0D53C853E8B0}" srcOrd="1" destOrd="0" presId="urn:microsoft.com/office/officeart/2005/8/layout/hierarchy1"/>
    <dgm:cxn modelId="{9C39D6EF-24DA-1E44-96DA-2E469E532987}" type="presParOf" srcId="{805AFD20-A57E-5C4B-9B6F-0D53C853E8B0}" destId="{1FD1C3AC-2896-1C43-9D4B-16A72226B1F8}" srcOrd="0" destOrd="0" presId="urn:microsoft.com/office/officeart/2005/8/layout/hierarchy1"/>
    <dgm:cxn modelId="{5704C324-5EF4-824A-848A-761ADFC9F4D7}" type="presParOf" srcId="{1FD1C3AC-2896-1C43-9D4B-16A72226B1F8}" destId="{61F3BFE9-11A4-764B-A01A-F1F2757F2E8B}" srcOrd="0" destOrd="0" presId="urn:microsoft.com/office/officeart/2005/8/layout/hierarchy1"/>
    <dgm:cxn modelId="{75886393-2017-8342-AB7B-09BD6E2A842B}" type="presParOf" srcId="{1FD1C3AC-2896-1C43-9D4B-16A72226B1F8}" destId="{3B47D75D-E5C3-224D-84CB-076556042022}" srcOrd="1" destOrd="0" presId="urn:microsoft.com/office/officeart/2005/8/layout/hierarchy1"/>
    <dgm:cxn modelId="{C3CFC07A-9BCE-144F-80D4-AE917E6D1820}" type="presParOf" srcId="{805AFD20-A57E-5C4B-9B6F-0D53C853E8B0}" destId="{FB3B87B6-8691-2744-A3BD-34F5AC252932}" srcOrd="1" destOrd="0" presId="urn:microsoft.com/office/officeart/2005/8/layout/hierarchy1"/>
    <dgm:cxn modelId="{13B699AF-509E-2143-9E80-20B68E485A79}" type="presParOf" srcId="{DBCD881D-EBD0-1048-92EA-739AA42511A5}" destId="{519F5B33-FDBC-C943-A1FE-B1A1917F747C}" srcOrd="2" destOrd="0" presId="urn:microsoft.com/office/officeart/2005/8/layout/hierarchy1"/>
    <dgm:cxn modelId="{0747F011-016E-4D4A-8773-4A55C5468AA8}" type="presParOf" srcId="{DBCD881D-EBD0-1048-92EA-739AA42511A5}" destId="{14B85037-5437-6446-8906-770E95B2C63E}" srcOrd="3" destOrd="0" presId="urn:microsoft.com/office/officeart/2005/8/layout/hierarchy1"/>
    <dgm:cxn modelId="{79E6CAD7-5F2C-B94A-892E-3F4BD534EB98}" type="presParOf" srcId="{14B85037-5437-6446-8906-770E95B2C63E}" destId="{3D8EF77A-D4C2-744C-B461-FF8C4F886828}" srcOrd="0" destOrd="0" presId="urn:microsoft.com/office/officeart/2005/8/layout/hierarchy1"/>
    <dgm:cxn modelId="{C48C8638-6326-F542-A9D7-516A3E3CF81B}" type="presParOf" srcId="{3D8EF77A-D4C2-744C-B461-FF8C4F886828}" destId="{21DF178F-24E5-4743-8B71-310891C0C662}" srcOrd="0" destOrd="0" presId="urn:microsoft.com/office/officeart/2005/8/layout/hierarchy1"/>
    <dgm:cxn modelId="{412CDEBB-0FE8-A040-A800-E0E1CEF989AA}" type="presParOf" srcId="{3D8EF77A-D4C2-744C-B461-FF8C4F886828}" destId="{A210CED6-5794-D245-B43B-3F1460623F88}" srcOrd="1" destOrd="0" presId="urn:microsoft.com/office/officeart/2005/8/layout/hierarchy1"/>
    <dgm:cxn modelId="{CF2957E5-32EF-9D49-9E37-C0AA41CAF38E}" type="presParOf" srcId="{14B85037-5437-6446-8906-770E95B2C63E}" destId="{EFACEF62-46CA-E048-AC4D-FA8FC8174A8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9F5B33-FDBC-C943-A1FE-B1A1917F747C}">
      <dsp:nvSpPr>
        <dsp:cNvPr id="0" name=""/>
        <dsp:cNvSpPr/>
      </dsp:nvSpPr>
      <dsp:spPr>
        <a:xfrm>
          <a:off x="8506801" y="3580743"/>
          <a:ext cx="603364" cy="287146"/>
        </a:xfrm>
        <a:custGeom>
          <a:avLst/>
          <a:gdLst/>
          <a:ahLst/>
          <a:cxnLst/>
          <a:rect l="0" t="0" r="0" b="0"/>
          <a:pathLst>
            <a:path>
              <a:moveTo>
                <a:pt x="0" y="0"/>
              </a:moveTo>
              <a:lnTo>
                <a:pt x="0" y="195682"/>
              </a:lnTo>
              <a:lnTo>
                <a:pt x="603364" y="195682"/>
              </a:lnTo>
              <a:lnTo>
                <a:pt x="603364" y="287146"/>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0410B0D-020B-834F-B062-66D3912C4B97}">
      <dsp:nvSpPr>
        <dsp:cNvPr id="0" name=""/>
        <dsp:cNvSpPr/>
      </dsp:nvSpPr>
      <dsp:spPr>
        <a:xfrm>
          <a:off x="7903437" y="3580743"/>
          <a:ext cx="603364" cy="287146"/>
        </a:xfrm>
        <a:custGeom>
          <a:avLst/>
          <a:gdLst/>
          <a:ahLst/>
          <a:cxnLst/>
          <a:rect l="0" t="0" r="0" b="0"/>
          <a:pathLst>
            <a:path>
              <a:moveTo>
                <a:pt x="603364" y="0"/>
              </a:moveTo>
              <a:lnTo>
                <a:pt x="603364" y="195682"/>
              </a:lnTo>
              <a:lnTo>
                <a:pt x="0" y="195682"/>
              </a:lnTo>
              <a:lnTo>
                <a:pt x="0" y="287146"/>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812BA5F-A16C-DF44-8B20-FA7337FEE3A7}">
      <dsp:nvSpPr>
        <dsp:cNvPr id="0" name=""/>
        <dsp:cNvSpPr/>
      </dsp:nvSpPr>
      <dsp:spPr>
        <a:xfrm>
          <a:off x="7300072" y="2666646"/>
          <a:ext cx="1206729" cy="287146"/>
        </a:xfrm>
        <a:custGeom>
          <a:avLst/>
          <a:gdLst/>
          <a:ahLst/>
          <a:cxnLst/>
          <a:rect l="0" t="0" r="0" b="0"/>
          <a:pathLst>
            <a:path>
              <a:moveTo>
                <a:pt x="0" y="0"/>
              </a:moveTo>
              <a:lnTo>
                <a:pt x="0" y="195682"/>
              </a:lnTo>
              <a:lnTo>
                <a:pt x="1206729" y="195682"/>
              </a:lnTo>
              <a:lnTo>
                <a:pt x="1206729" y="287146"/>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A9EDD31-5AF4-EC49-9537-C5FD2C188935}">
      <dsp:nvSpPr>
        <dsp:cNvPr id="0" name=""/>
        <dsp:cNvSpPr/>
      </dsp:nvSpPr>
      <dsp:spPr>
        <a:xfrm>
          <a:off x="6093342" y="3580743"/>
          <a:ext cx="603364" cy="287146"/>
        </a:xfrm>
        <a:custGeom>
          <a:avLst/>
          <a:gdLst/>
          <a:ahLst/>
          <a:cxnLst/>
          <a:rect l="0" t="0" r="0" b="0"/>
          <a:pathLst>
            <a:path>
              <a:moveTo>
                <a:pt x="0" y="0"/>
              </a:moveTo>
              <a:lnTo>
                <a:pt x="0" y="195682"/>
              </a:lnTo>
              <a:lnTo>
                <a:pt x="603364" y="195682"/>
              </a:lnTo>
              <a:lnTo>
                <a:pt x="603364" y="287146"/>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11511DC-AB12-B145-A61C-C18DF5602ED4}">
      <dsp:nvSpPr>
        <dsp:cNvPr id="0" name=""/>
        <dsp:cNvSpPr/>
      </dsp:nvSpPr>
      <dsp:spPr>
        <a:xfrm>
          <a:off x="5489977" y="3580743"/>
          <a:ext cx="603364" cy="287146"/>
        </a:xfrm>
        <a:custGeom>
          <a:avLst/>
          <a:gdLst/>
          <a:ahLst/>
          <a:cxnLst/>
          <a:rect l="0" t="0" r="0" b="0"/>
          <a:pathLst>
            <a:path>
              <a:moveTo>
                <a:pt x="603364" y="0"/>
              </a:moveTo>
              <a:lnTo>
                <a:pt x="603364" y="195682"/>
              </a:lnTo>
              <a:lnTo>
                <a:pt x="0" y="195682"/>
              </a:lnTo>
              <a:lnTo>
                <a:pt x="0" y="287146"/>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B8A844B-8647-6648-ADFE-4C973A964E35}">
      <dsp:nvSpPr>
        <dsp:cNvPr id="0" name=""/>
        <dsp:cNvSpPr/>
      </dsp:nvSpPr>
      <dsp:spPr>
        <a:xfrm>
          <a:off x="6093342" y="2666646"/>
          <a:ext cx="1206729" cy="287146"/>
        </a:xfrm>
        <a:custGeom>
          <a:avLst/>
          <a:gdLst/>
          <a:ahLst/>
          <a:cxnLst/>
          <a:rect l="0" t="0" r="0" b="0"/>
          <a:pathLst>
            <a:path>
              <a:moveTo>
                <a:pt x="1206729" y="0"/>
              </a:moveTo>
              <a:lnTo>
                <a:pt x="1206729" y="195682"/>
              </a:lnTo>
              <a:lnTo>
                <a:pt x="0" y="195682"/>
              </a:lnTo>
              <a:lnTo>
                <a:pt x="0" y="287146"/>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CB6F35A-F6C9-8649-91CB-6063794FEA43}">
      <dsp:nvSpPr>
        <dsp:cNvPr id="0" name=""/>
        <dsp:cNvSpPr/>
      </dsp:nvSpPr>
      <dsp:spPr>
        <a:xfrm>
          <a:off x="4823830" y="1752548"/>
          <a:ext cx="2476242" cy="287146"/>
        </a:xfrm>
        <a:custGeom>
          <a:avLst/>
          <a:gdLst/>
          <a:ahLst/>
          <a:cxnLst/>
          <a:rect l="0" t="0" r="0" b="0"/>
          <a:pathLst>
            <a:path>
              <a:moveTo>
                <a:pt x="0" y="0"/>
              </a:moveTo>
              <a:lnTo>
                <a:pt x="0" y="195682"/>
              </a:lnTo>
              <a:lnTo>
                <a:pt x="2476242" y="195682"/>
              </a:lnTo>
              <a:lnTo>
                <a:pt x="2476242" y="287146"/>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C0A6D0F-39D7-FA48-A4AA-9D034518ACD5}">
      <dsp:nvSpPr>
        <dsp:cNvPr id="0" name=""/>
        <dsp:cNvSpPr/>
      </dsp:nvSpPr>
      <dsp:spPr>
        <a:xfrm>
          <a:off x="3596172" y="3580743"/>
          <a:ext cx="687075" cy="287146"/>
        </a:xfrm>
        <a:custGeom>
          <a:avLst/>
          <a:gdLst/>
          <a:ahLst/>
          <a:cxnLst/>
          <a:rect l="0" t="0" r="0" b="0"/>
          <a:pathLst>
            <a:path>
              <a:moveTo>
                <a:pt x="0" y="0"/>
              </a:moveTo>
              <a:lnTo>
                <a:pt x="0" y="195682"/>
              </a:lnTo>
              <a:lnTo>
                <a:pt x="687075" y="195682"/>
              </a:lnTo>
              <a:lnTo>
                <a:pt x="687075" y="287146"/>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220CCD9-1822-754B-8A5A-7D782EF2BD70}">
      <dsp:nvSpPr>
        <dsp:cNvPr id="0" name=""/>
        <dsp:cNvSpPr/>
      </dsp:nvSpPr>
      <dsp:spPr>
        <a:xfrm>
          <a:off x="2992808" y="3580743"/>
          <a:ext cx="603364" cy="287146"/>
        </a:xfrm>
        <a:custGeom>
          <a:avLst/>
          <a:gdLst/>
          <a:ahLst/>
          <a:cxnLst/>
          <a:rect l="0" t="0" r="0" b="0"/>
          <a:pathLst>
            <a:path>
              <a:moveTo>
                <a:pt x="603364" y="0"/>
              </a:moveTo>
              <a:lnTo>
                <a:pt x="603364" y="195682"/>
              </a:lnTo>
              <a:lnTo>
                <a:pt x="0" y="195682"/>
              </a:lnTo>
              <a:lnTo>
                <a:pt x="0" y="287146"/>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BD53A98-E7E2-4740-ADF1-872FCB38A70D}">
      <dsp:nvSpPr>
        <dsp:cNvPr id="0" name=""/>
        <dsp:cNvSpPr/>
      </dsp:nvSpPr>
      <dsp:spPr>
        <a:xfrm>
          <a:off x="2347588" y="2666646"/>
          <a:ext cx="1248584" cy="287146"/>
        </a:xfrm>
        <a:custGeom>
          <a:avLst/>
          <a:gdLst/>
          <a:ahLst/>
          <a:cxnLst/>
          <a:rect l="0" t="0" r="0" b="0"/>
          <a:pathLst>
            <a:path>
              <a:moveTo>
                <a:pt x="0" y="0"/>
              </a:moveTo>
              <a:lnTo>
                <a:pt x="0" y="195682"/>
              </a:lnTo>
              <a:lnTo>
                <a:pt x="1248584" y="195682"/>
              </a:lnTo>
              <a:lnTo>
                <a:pt x="1248584" y="287146"/>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3E43144-33F7-4F4E-9EFC-127D7118E615}">
      <dsp:nvSpPr>
        <dsp:cNvPr id="0" name=""/>
        <dsp:cNvSpPr/>
      </dsp:nvSpPr>
      <dsp:spPr>
        <a:xfrm>
          <a:off x="1099003" y="3580743"/>
          <a:ext cx="603364" cy="287146"/>
        </a:xfrm>
        <a:custGeom>
          <a:avLst/>
          <a:gdLst/>
          <a:ahLst/>
          <a:cxnLst/>
          <a:rect l="0" t="0" r="0" b="0"/>
          <a:pathLst>
            <a:path>
              <a:moveTo>
                <a:pt x="0" y="0"/>
              </a:moveTo>
              <a:lnTo>
                <a:pt x="0" y="195682"/>
              </a:lnTo>
              <a:lnTo>
                <a:pt x="603364" y="195682"/>
              </a:lnTo>
              <a:lnTo>
                <a:pt x="603364" y="287146"/>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75ACC0A-CC6E-D74B-B8B5-B27E1D1BFB32}">
      <dsp:nvSpPr>
        <dsp:cNvPr id="0" name=""/>
        <dsp:cNvSpPr/>
      </dsp:nvSpPr>
      <dsp:spPr>
        <a:xfrm>
          <a:off x="495638" y="3580743"/>
          <a:ext cx="603364" cy="287146"/>
        </a:xfrm>
        <a:custGeom>
          <a:avLst/>
          <a:gdLst/>
          <a:ahLst/>
          <a:cxnLst/>
          <a:rect l="0" t="0" r="0" b="0"/>
          <a:pathLst>
            <a:path>
              <a:moveTo>
                <a:pt x="603364" y="0"/>
              </a:moveTo>
              <a:lnTo>
                <a:pt x="603364" y="195682"/>
              </a:lnTo>
              <a:lnTo>
                <a:pt x="0" y="195682"/>
              </a:lnTo>
              <a:lnTo>
                <a:pt x="0" y="287146"/>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E4B835C-EBF2-9E44-9DF9-A9790709DF1F}">
      <dsp:nvSpPr>
        <dsp:cNvPr id="0" name=""/>
        <dsp:cNvSpPr/>
      </dsp:nvSpPr>
      <dsp:spPr>
        <a:xfrm>
          <a:off x="1099003" y="2666646"/>
          <a:ext cx="1248584" cy="287146"/>
        </a:xfrm>
        <a:custGeom>
          <a:avLst/>
          <a:gdLst/>
          <a:ahLst/>
          <a:cxnLst/>
          <a:rect l="0" t="0" r="0" b="0"/>
          <a:pathLst>
            <a:path>
              <a:moveTo>
                <a:pt x="1248584" y="0"/>
              </a:moveTo>
              <a:lnTo>
                <a:pt x="1248584" y="195682"/>
              </a:lnTo>
              <a:lnTo>
                <a:pt x="0" y="195682"/>
              </a:lnTo>
              <a:lnTo>
                <a:pt x="0" y="287146"/>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D280F2B-16F4-7A48-A564-10896B8B6754}">
      <dsp:nvSpPr>
        <dsp:cNvPr id="0" name=""/>
        <dsp:cNvSpPr/>
      </dsp:nvSpPr>
      <dsp:spPr>
        <a:xfrm>
          <a:off x="2347588" y="1752548"/>
          <a:ext cx="2476242" cy="287146"/>
        </a:xfrm>
        <a:custGeom>
          <a:avLst/>
          <a:gdLst/>
          <a:ahLst/>
          <a:cxnLst/>
          <a:rect l="0" t="0" r="0" b="0"/>
          <a:pathLst>
            <a:path>
              <a:moveTo>
                <a:pt x="2476242" y="0"/>
              </a:moveTo>
              <a:lnTo>
                <a:pt x="2476242" y="195682"/>
              </a:lnTo>
              <a:lnTo>
                <a:pt x="0" y="195682"/>
              </a:lnTo>
              <a:lnTo>
                <a:pt x="0" y="287146"/>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C3E3EA-CB83-BB49-9FF6-6487EF61BA5D}">
      <dsp:nvSpPr>
        <dsp:cNvPr id="0" name=""/>
        <dsp:cNvSpPr/>
      </dsp:nvSpPr>
      <dsp:spPr>
        <a:xfrm>
          <a:off x="4330168" y="1125597"/>
          <a:ext cx="987324" cy="62695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3D5D2F3-450A-D047-9D15-5097B22DD6FA}">
      <dsp:nvSpPr>
        <dsp:cNvPr id="0" name=""/>
        <dsp:cNvSpPr/>
      </dsp:nvSpPr>
      <dsp:spPr>
        <a:xfrm>
          <a:off x="4439870" y="1229815"/>
          <a:ext cx="987324" cy="62695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180e+3</a:t>
          </a:r>
          <a:br>
            <a:rPr lang="en-US" sz="900" kern="1200" dirty="0"/>
          </a:br>
          <a:r>
            <a:rPr lang="en-US" sz="900" kern="1200" dirty="0"/>
            <a:t>100%</a:t>
          </a:r>
          <a:br>
            <a:rPr lang="en-US" sz="900" kern="1200" dirty="0"/>
          </a:br>
          <a:r>
            <a:rPr lang="en-US" sz="900" kern="1200" dirty="0"/>
            <a:t>Overall </a:t>
          </a:r>
          <a:r>
            <a:rPr lang="en-US" sz="900" kern="1200" dirty="0" err="1"/>
            <a:t>Qual</a:t>
          </a:r>
          <a:r>
            <a:rPr lang="en-US" sz="900" kern="1200" dirty="0"/>
            <a:t> &lt; 7.5</a:t>
          </a:r>
        </a:p>
      </dsp:txBody>
      <dsp:txXfrm>
        <a:off x="4458233" y="1248178"/>
        <a:ext cx="950598" cy="590224"/>
      </dsp:txXfrm>
    </dsp:sp>
    <dsp:sp modelId="{1BED754A-CEE8-324F-9950-4A2FFC136C74}">
      <dsp:nvSpPr>
        <dsp:cNvPr id="0" name=""/>
        <dsp:cNvSpPr/>
      </dsp:nvSpPr>
      <dsp:spPr>
        <a:xfrm>
          <a:off x="1853926" y="2039695"/>
          <a:ext cx="987324" cy="62695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2E62CED-0C8E-154F-A245-6A5BCED6DE57}">
      <dsp:nvSpPr>
        <dsp:cNvPr id="0" name=""/>
        <dsp:cNvSpPr/>
      </dsp:nvSpPr>
      <dsp:spPr>
        <a:xfrm>
          <a:off x="1963628" y="2143912"/>
          <a:ext cx="987324" cy="62695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157e+3</a:t>
          </a:r>
          <a:br>
            <a:rPr lang="en-US" sz="900" kern="1200" dirty="0"/>
          </a:br>
          <a:r>
            <a:rPr lang="en-US" sz="900" kern="1200" dirty="0"/>
            <a:t>84%</a:t>
          </a:r>
          <a:br>
            <a:rPr lang="en-US" sz="900" kern="1200" dirty="0"/>
          </a:br>
          <a:endParaRPr lang="en-US" sz="900" kern="1200" dirty="0"/>
        </a:p>
      </dsp:txBody>
      <dsp:txXfrm>
        <a:off x="1981991" y="2162275"/>
        <a:ext cx="950598" cy="590224"/>
      </dsp:txXfrm>
    </dsp:sp>
    <dsp:sp modelId="{30B97471-FB33-F14E-954B-8E179316E3CC}">
      <dsp:nvSpPr>
        <dsp:cNvPr id="0" name=""/>
        <dsp:cNvSpPr/>
      </dsp:nvSpPr>
      <dsp:spPr>
        <a:xfrm>
          <a:off x="605341" y="2953792"/>
          <a:ext cx="987324" cy="62695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C9F7ADF-E804-2E44-9B34-065B90B1F0C5}">
      <dsp:nvSpPr>
        <dsp:cNvPr id="0" name=""/>
        <dsp:cNvSpPr/>
      </dsp:nvSpPr>
      <dsp:spPr>
        <a:xfrm>
          <a:off x="715043" y="3058010"/>
          <a:ext cx="987324" cy="62695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132e+3</a:t>
          </a:r>
        </a:p>
        <a:p>
          <a:pPr marL="0" lvl="0" indent="0" algn="ctr" defTabSz="400050">
            <a:lnSpc>
              <a:spcPct val="90000"/>
            </a:lnSpc>
            <a:spcBef>
              <a:spcPct val="0"/>
            </a:spcBef>
            <a:spcAft>
              <a:spcPct val="35000"/>
            </a:spcAft>
            <a:buNone/>
          </a:pPr>
          <a:r>
            <a:rPr lang="en-US" sz="900" kern="1200" dirty="0"/>
            <a:t>50%</a:t>
          </a:r>
          <a:br>
            <a:rPr lang="en-US" sz="900" kern="1200" dirty="0"/>
          </a:br>
          <a:r>
            <a:rPr lang="en-US" sz="900" kern="1200" dirty="0"/>
            <a:t>1</a:t>
          </a:r>
          <a:r>
            <a:rPr lang="en-US" sz="900" kern="1200" baseline="30000" dirty="0"/>
            <a:t>st</a:t>
          </a:r>
          <a:r>
            <a:rPr lang="en-US" sz="900" kern="1200" dirty="0"/>
            <a:t> </a:t>
          </a:r>
          <a:r>
            <a:rPr lang="en-US" sz="900" kern="1200" dirty="0" err="1"/>
            <a:t>Flr</a:t>
          </a:r>
          <a:r>
            <a:rPr lang="en-US" sz="900" kern="1200" dirty="0"/>
            <a:t> SF &lt; 1247</a:t>
          </a:r>
        </a:p>
      </dsp:txBody>
      <dsp:txXfrm>
        <a:off x="733406" y="3076373"/>
        <a:ext cx="950598" cy="590224"/>
      </dsp:txXfrm>
    </dsp:sp>
    <dsp:sp modelId="{8418C506-92DF-2B4A-ACF9-1EC1294A985A}">
      <dsp:nvSpPr>
        <dsp:cNvPr id="0" name=""/>
        <dsp:cNvSpPr/>
      </dsp:nvSpPr>
      <dsp:spPr>
        <a:xfrm>
          <a:off x="1976" y="3867890"/>
          <a:ext cx="987324" cy="62695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930A69F-12D5-C14B-92E3-A10C7E75111E}">
      <dsp:nvSpPr>
        <dsp:cNvPr id="0" name=""/>
        <dsp:cNvSpPr/>
      </dsp:nvSpPr>
      <dsp:spPr>
        <a:xfrm>
          <a:off x="111679" y="3972108"/>
          <a:ext cx="987324" cy="62695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124e+3</a:t>
          </a:r>
        </a:p>
        <a:p>
          <a:pPr marL="0" lvl="0" indent="0" algn="ctr" defTabSz="400050">
            <a:lnSpc>
              <a:spcPct val="90000"/>
            </a:lnSpc>
            <a:spcBef>
              <a:spcPct val="0"/>
            </a:spcBef>
            <a:spcAft>
              <a:spcPct val="35000"/>
            </a:spcAft>
            <a:buNone/>
          </a:pPr>
          <a:r>
            <a:rPr lang="en-US" sz="900" kern="1200" dirty="0"/>
            <a:t>40%</a:t>
          </a:r>
          <a:br>
            <a:rPr lang="en-US" sz="900" kern="1200" dirty="0"/>
          </a:br>
          <a:r>
            <a:rPr lang="en-US" sz="900" kern="1200" dirty="0"/>
            <a:t>Overall </a:t>
          </a:r>
          <a:r>
            <a:rPr lang="en-US" sz="900" kern="1200" dirty="0" err="1"/>
            <a:t>Qual</a:t>
          </a:r>
          <a:r>
            <a:rPr lang="en-US" sz="900" kern="1200" dirty="0"/>
            <a:t> &lt; 4.5</a:t>
          </a:r>
        </a:p>
      </dsp:txBody>
      <dsp:txXfrm>
        <a:off x="130042" y="3990471"/>
        <a:ext cx="950598" cy="590224"/>
      </dsp:txXfrm>
    </dsp:sp>
    <dsp:sp modelId="{4DB17C5B-4405-A44C-8E21-F85D5DC0B62B}">
      <dsp:nvSpPr>
        <dsp:cNvPr id="0" name=""/>
        <dsp:cNvSpPr/>
      </dsp:nvSpPr>
      <dsp:spPr>
        <a:xfrm>
          <a:off x="1208706" y="3867890"/>
          <a:ext cx="987324" cy="626950"/>
        </a:xfrm>
        <a:prstGeom prst="roundRect">
          <a:avLst>
            <a:gd name="adj" fmla="val 10000"/>
          </a:avLst>
        </a:prstGeom>
        <a:solidFill>
          <a:schemeClr val="accent2"/>
        </a:solidFill>
        <a:ln>
          <a:noFill/>
        </a:ln>
        <a:effectLst/>
      </dsp:spPr>
      <dsp:style>
        <a:lnRef idx="0">
          <a:scrgbClr r="0" g="0" b="0"/>
        </a:lnRef>
        <a:fillRef idx="3">
          <a:scrgbClr r="0" g="0" b="0"/>
        </a:fillRef>
        <a:effectRef idx="2">
          <a:scrgbClr r="0" g="0" b="0"/>
        </a:effectRef>
        <a:fontRef idx="minor">
          <a:schemeClr val="lt1"/>
        </a:fontRef>
      </dsp:style>
    </dsp:sp>
    <dsp:sp modelId="{6DDAB9EA-D46B-114C-9DD0-9F8338613D7D}">
      <dsp:nvSpPr>
        <dsp:cNvPr id="0" name=""/>
        <dsp:cNvSpPr/>
      </dsp:nvSpPr>
      <dsp:spPr>
        <a:xfrm>
          <a:off x="1318408" y="3972108"/>
          <a:ext cx="987324" cy="62695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166e+3</a:t>
          </a:r>
          <a:br>
            <a:rPr lang="en-US" sz="900" kern="1200" dirty="0"/>
          </a:br>
          <a:r>
            <a:rPr lang="en-US" sz="900" kern="1200" dirty="0"/>
            <a:t>10%</a:t>
          </a:r>
        </a:p>
      </dsp:txBody>
      <dsp:txXfrm>
        <a:off x="1336771" y="3990471"/>
        <a:ext cx="950598" cy="590224"/>
      </dsp:txXfrm>
    </dsp:sp>
    <dsp:sp modelId="{12C4313A-C50A-E648-AB5A-CCBF882595B3}">
      <dsp:nvSpPr>
        <dsp:cNvPr id="0" name=""/>
        <dsp:cNvSpPr/>
      </dsp:nvSpPr>
      <dsp:spPr>
        <a:xfrm>
          <a:off x="3102510" y="2953792"/>
          <a:ext cx="987324" cy="62695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2E6EEB1-BB78-274E-A5C2-E3CCC4E63EFB}">
      <dsp:nvSpPr>
        <dsp:cNvPr id="0" name=""/>
        <dsp:cNvSpPr/>
      </dsp:nvSpPr>
      <dsp:spPr>
        <a:xfrm>
          <a:off x="3212213" y="3058010"/>
          <a:ext cx="987324" cy="62695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192e+3</a:t>
          </a:r>
        </a:p>
        <a:p>
          <a:pPr marL="0" lvl="0" indent="0" algn="ctr" defTabSz="400050">
            <a:lnSpc>
              <a:spcPct val="90000"/>
            </a:lnSpc>
            <a:spcBef>
              <a:spcPct val="0"/>
            </a:spcBef>
            <a:spcAft>
              <a:spcPct val="35000"/>
            </a:spcAft>
            <a:buNone/>
          </a:pPr>
          <a:r>
            <a:rPr lang="en-US" sz="900" kern="1200" dirty="0"/>
            <a:t>34%</a:t>
          </a:r>
        </a:p>
        <a:p>
          <a:pPr marL="0" lvl="0" indent="0" algn="ctr" defTabSz="400050">
            <a:lnSpc>
              <a:spcPct val="90000"/>
            </a:lnSpc>
            <a:spcBef>
              <a:spcPct val="0"/>
            </a:spcBef>
            <a:spcAft>
              <a:spcPct val="35000"/>
            </a:spcAft>
            <a:buNone/>
          </a:pPr>
          <a:r>
            <a:rPr lang="en-US" sz="900" kern="1200" dirty="0"/>
            <a:t>Gr Liv Area&lt; 1726</a:t>
          </a:r>
        </a:p>
      </dsp:txBody>
      <dsp:txXfrm>
        <a:off x="3230576" y="3076373"/>
        <a:ext cx="950598" cy="590224"/>
      </dsp:txXfrm>
    </dsp:sp>
    <dsp:sp modelId="{6613E7BA-09AC-6B48-9C3B-472E4BAE8A25}">
      <dsp:nvSpPr>
        <dsp:cNvPr id="0" name=""/>
        <dsp:cNvSpPr/>
      </dsp:nvSpPr>
      <dsp:spPr>
        <a:xfrm>
          <a:off x="2415435" y="3867890"/>
          <a:ext cx="1154744" cy="71263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2314783-B18A-1249-826E-246C0CBE83E5}">
      <dsp:nvSpPr>
        <dsp:cNvPr id="0" name=""/>
        <dsp:cNvSpPr/>
      </dsp:nvSpPr>
      <dsp:spPr>
        <a:xfrm>
          <a:off x="2525138" y="3972108"/>
          <a:ext cx="1154744" cy="71263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177e+3</a:t>
          </a:r>
          <a:br>
            <a:rPr lang="en-US" sz="900" kern="1200" dirty="0"/>
          </a:br>
          <a:r>
            <a:rPr lang="en-US" sz="900" kern="1200" dirty="0"/>
            <a:t>24%</a:t>
          </a:r>
          <a:br>
            <a:rPr lang="en-US" sz="900" kern="1200" dirty="0"/>
          </a:br>
          <a:r>
            <a:rPr lang="en-US" sz="900" kern="1200" dirty="0"/>
            <a:t>Total </a:t>
          </a:r>
          <a:r>
            <a:rPr lang="en-US" sz="900" kern="1200" dirty="0" err="1"/>
            <a:t>Bsmt</a:t>
          </a:r>
          <a:r>
            <a:rPr lang="en-US" sz="900" kern="1200" dirty="0"/>
            <a:t> SF &lt; 1331</a:t>
          </a:r>
        </a:p>
      </dsp:txBody>
      <dsp:txXfrm>
        <a:off x="2546010" y="3992980"/>
        <a:ext cx="1113000" cy="670892"/>
      </dsp:txXfrm>
    </dsp:sp>
    <dsp:sp modelId="{C7071B77-D4BA-AA4D-8901-2B8287AFA7F0}">
      <dsp:nvSpPr>
        <dsp:cNvPr id="0" name=""/>
        <dsp:cNvSpPr/>
      </dsp:nvSpPr>
      <dsp:spPr>
        <a:xfrm>
          <a:off x="3789585" y="3867890"/>
          <a:ext cx="987324" cy="626950"/>
        </a:xfrm>
        <a:prstGeom prst="roundRect">
          <a:avLst>
            <a:gd name="adj" fmla="val 10000"/>
          </a:avLst>
        </a:prstGeom>
        <a:solidFill>
          <a:schemeClr val="accent2"/>
        </a:solidFill>
        <a:ln>
          <a:noFill/>
        </a:ln>
        <a:effectLst/>
      </dsp:spPr>
      <dsp:style>
        <a:lnRef idx="0">
          <a:scrgbClr r="0" g="0" b="0"/>
        </a:lnRef>
        <a:fillRef idx="3">
          <a:scrgbClr r="0" g="0" b="0"/>
        </a:fillRef>
        <a:effectRef idx="2">
          <a:scrgbClr r="0" g="0" b="0"/>
        </a:effectRef>
        <a:fontRef idx="minor">
          <a:schemeClr val="lt1"/>
        </a:fontRef>
      </dsp:style>
    </dsp:sp>
    <dsp:sp modelId="{97C8F9F9-18A5-2F4F-9C92-65DC1B83F375}">
      <dsp:nvSpPr>
        <dsp:cNvPr id="0" name=""/>
        <dsp:cNvSpPr/>
      </dsp:nvSpPr>
      <dsp:spPr>
        <a:xfrm>
          <a:off x="3899288" y="3972108"/>
          <a:ext cx="987324" cy="62695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228e+3</a:t>
          </a:r>
          <a:br>
            <a:rPr lang="en-US" sz="900" kern="1200" dirty="0"/>
          </a:br>
          <a:r>
            <a:rPr lang="en-US" sz="900" kern="1200" dirty="0"/>
            <a:t>10%</a:t>
          </a:r>
        </a:p>
      </dsp:txBody>
      <dsp:txXfrm>
        <a:off x="3917651" y="3990471"/>
        <a:ext cx="950598" cy="590224"/>
      </dsp:txXfrm>
    </dsp:sp>
    <dsp:sp modelId="{80BE735D-A0CD-E64C-9B7E-5196D005EC20}">
      <dsp:nvSpPr>
        <dsp:cNvPr id="0" name=""/>
        <dsp:cNvSpPr/>
      </dsp:nvSpPr>
      <dsp:spPr>
        <a:xfrm>
          <a:off x="6806410" y="2039695"/>
          <a:ext cx="987324" cy="62695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46BACA-7930-9F45-B7A3-C2A9C3594535}">
      <dsp:nvSpPr>
        <dsp:cNvPr id="0" name=""/>
        <dsp:cNvSpPr/>
      </dsp:nvSpPr>
      <dsp:spPr>
        <a:xfrm>
          <a:off x="6916112" y="2143912"/>
          <a:ext cx="987324" cy="62695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302e+3</a:t>
          </a:r>
          <a:br>
            <a:rPr lang="en-US" sz="900" kern="1200" dirty="0"/>
          </a:br>
          <a:r>
            <a:rPr lang="en-US" sz="900" kern="1200" dirty="0"/>
            <a:t>16%</a:t>
          </a:r>
        </a:p>
        <a:p>
          <a:pPr marL="0" lvl="0" indent="0" algn="ctr" defTabSz="400050">
            <a:lnSpc>
              <a:spcPct val="90000"/>
            </a:lnSpc>
            <a:spcBef>
              <a:spcPct val="0"/>
            </a:spcBef>
            <a:spcAft>
              <a:spcPct val="35000"/>
            </a:spcAft>
            <a:buNone/>
          </a:pPr>
          <a:r>
            <a:rPr lang="en-US" sz="900" kern="1200" dirty="0"/>
            <a:t>Overall </a:t>
          </a:r>
          <a:r>
            <a:rPr lang="en-US" sz="900" kern="1200" dirty="0" err="1"/>
            <a:t>Qual</a:t>
          </a:r>
          <a:r>
            <a:rPr lang="en-US" sz="900" kern="1200" dirty="0"/>
            <a:t> &lt; 8.5</a:t>
          </a:r>
        </a:p>
      </dsp:txBody>
      <dsp:txXfrm>
        <a:off x="6934475" y="2162275"/>
        <a:ext cx="950598" cy="590224"/>
      </dsp:txXfrm>
    </dsp:sp>
    <dsp:sp modelId="{2A2BB110-24E5-ED44-BEAC-E63399B89869}">
      <dsp:nvSpPr>
        <dsp:cNvPr id="0" name=""/>
        <dsp:cNvSpPr/>
      </dsp:nvSpPr>
      <dsp:spPr>
        <a:xfrm>
          <a:off x="5599680" y="2953792"/>
          <a:ext cx="987324" cy="62695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55B69D6-F478-6743-B25E-BD3889860026}">
      <dsp:nvSpPr>
        <dsp:cNvPr id="0" name=""/>
        <dsp:cNvSpPr/>
      </dsp:nvSpPr>
      <dsp:spPr>
        <a:xfrm>
          <a:off x="5709383" y="3058010"/>
          <a:ext cx="987324" cy="62695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271e+3</a:t>
          </a:r>
          <a:br>
            <a:rPr lang="en-US" sz="900" kern="1200" dirty="0"/>
          </a:br>
          <a:r>
            <a:rPr lang="en-US" sz="900" kern="1200" dirty="0"/>
            <a:t>12%</a:t>
          </a:r>
          <a:br>
            <a:rPr lang="en-US" sz="900" kern="1200" dirty="0"/>
          </a:br>
          <a:r>
            <a:rPr lang="en-US" sz="900" kern="1200" dirty="0"/>
            <a:t>Gr Liv Area &lt; 1920</a:t>
          </a:r>
        </a:p>
      </dsp:txBody>
      <dsp:txXfrm>
        <a:off x="5727746" y="3076373"/>
        <a:ext cx="950598" cy="590224"/>
      </dsp:txXfrm>
    </dsp:sp>
    <dsp:sp modelId="{14718780-2180-634B-8418-56B5C6A2B321}">
      <dsp:nvSpPr>
        <dsp:cNvPr id="0" name=""/>
        <dsp:cNvSpPr/>
      </dsp:nvSpPr>
      <dsp:spPr>
        <a:xfrm>
          <a:off x="4996315" y="3867890"/>
          <a:ext cx="987324" cy="626950"/>
        </a:xfrm>
        <a:prstGeom prst="roundRect">
          <a:avLst>
            <a:gd name="adj" fmla="val 10000"/>
          </a:avLst>
        </a:prstGeom>
        <a:solidFill>
          <a:schemeClr val="accent2"/>
        </a:solidFill>
        <a:ln>
          <a:noFill/>
        </a:ln>
        <a:effectLst/>
      </dsp:spPr>
      <dsp:style>
        <a:lnRef idx="0">
          <a:scrgbClr r="0" g="0" b="0"/>
        </a:lnRef>
        <a:fillRef idx="3">
          <a:scrgbClr r="0" g="0" b="0"/>
        </a:fillRef>
        <a:effectRef idx="2">
          <a:scrgbClr r="0" g="0" b="0"/>
        </a:effectRef>
        <a:fontRef idx="minor">
          <a:schemeClr val="lt1"/>
        </a:fontRef>
      </dsp:style>
    </dsp:sp>
    <dsp:sp modelId="{EABCA84B-B73B-184B-99BB-01B344DBF531}">
      <dsp:nvSpPr>
        <dsp:cNvPr id="0" name=""/>
        <dsp:cNvSpPr/>
      </dsp:nvSpPr>
      <dsp:spPr>
        <a:xfrm>
          <a:off x="5106018" y="3972108"/>
          <a:ext cx="987324" cy="62695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243e+3</a:t>
          </a:r>
          <a:br>
            <a:rPr lang="en-US" sz="900" kern="1200" dirty="0"/>
          </a:br>
          <a:r>
            <a:rPr lang="en-US" sz="900" kern="1200" dirty="0"/>
            <a:t>7%</a:t>
          </a:r>
        </a:p>
      </dsp:txBody>
      <dsp:txXfrm>
        <a:off x="5124381" y="3990471"/>
        <a:ext cx="950598" cy="590224"/>
      </dsp:txXfrm>
    </dsp:sp>
    <dsp:sp modelId="{D2804ED5-2B00-2B4F-8013-0C1222D09EFF}">
      <dsp:nvSpPr>
        <dsp:cNvPr id="0" name=""/>
        <dsp:cNvSpPr/>
      </dsp:nvSpPr>
      <dsp:spPr>
        <a:xfrm>
          <a:off x="6203045" y="3867890"/>
          <a:ext cx="987324" cy="626950"/>
        </a:xfrm>
        <a:prstGeom prst="roundRect">
          <a:avLst>
            <a:gd name="adj" fmla="val 10000"/>
          </a:avLst>
        </a:prstGeom>
        <a:solidFill>
          <a:schemeClr val="accent2"/>
        </a:solidFill>
        <a:ln>
          <a:noFill/>
        </a:ln>
        <a:effectLst/>
      </dsp:spPr>
      <dsp:style>
        <a:lnRef idx="0">
          <a:scrgbClr r="0" g="0" b="0"/>
        </a:lnRef>
        <a:fillRef idx="3">
          <a:scrgbClr r="0" g="0" b="0"/>
        </a:fillRef>
        <a:effectRef idx="2">
          <a:scrgbClr r="0" g="0" b="0"/>
        </a:effectRef>
        <a:fontRef idx="minor">
          <a:schemeClr val="lt1"/>
        </a:fontRef>
      </dsp:style>
    </dsp:sp>
    <dsp:sp modelId="{FB1F52A8-164A-6F42-845B-797CA4D3E7A0}">
      <dsp:nvSpPr>
        <dsp:cNvPr id="0" name=""/>
        <dsp:cNvSpPr/>
      </dsp:nvSpPr>
      <dsp:spPr>
        <a:xfrm>
          <a:off x="6312747" y="3972108"/>
          <a:ext cx="987324" cy="62695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313e+3</a:t>
          </a:r>
          <a:br>
            <a:rPr lang="en-US" sz="900" kern="1200" dirty="0"/>
          </a:br>
          <a:r>
            <a:rPr lang="en-US" sz="900" kern="1200" dirty="0"/>
            <a:t>5%</a:t>
          </a:r>
        </a:p>
      </dsp:txBody>
      <dsp:txXfrm>
        <a:off x="6331110" y="3990471"/>
        <a:ext cx="950598" cy="590224"/>
      </dsp:txXfrm>
    </dsp:sp>
    <dsp:sp modelId="{15CBCC1B-A2E5-444F-ACE7-AA8467AC7C17}">
      <dsp:nvSpPr>
        <dsp:cNvPr id="0" name=""/>
        <dsp:cNvSpPr/>
      </dsp:nvSpPr>
      <dsp:spPr>
        <a:xfrm>
          <a:off x="8013139" y="2953792"/>
          <a:ext cx="987324" cy="62695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77169DF-7BC4-3642-B0A1-47C118B1A471}">
      <dsp:nvSpPr>
        <dsp:cNvPr id="0" name=""/>
        <dsp:cNvSpPr/>
      </dsp:nvSpPr>
      <dsp:spPr>
        <a:xfrm>
          <a:off x="8122842" y="3058010"/>
          <a:ext cx="987324" cy="62695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382e+3</a:t>
          </a:r>
          <a:br>
            <a:rPr lang="en-US" sz="900" kern="1200" dirty="0"/>
          </a:br>
          <a:r>
            <a:rPr lang="en-US" sz="900" kern="1200" dirty="0"/>
            <a:t>4%</a:t>
          </a:r>
          <a:br>
            <a:rPr lang="en-US" sz="900" kern="1200" dirty="0"/>
          </a:br>
          <a:r>
            <a:rPr lang="en-US" sz="900" kern="1200" dirty="0"/>
            <a:t>Gr Liv Area &lt; 2229</a:t>
          </a:r>
        </a:p>
      </dsp:txBody>
      <dsp:txXfrm>
        <a:off x="8141205" y="3076373"/>
        <a:ext cx="950598" cy="590224"/>
      </dsp:txXfrm>
    </dsp:sp>
    <dsp:sp modelId="{61F3BFE9-11A4-764B-A01A-F1F2757F2E8B}">
      <dsp:nvSpPr>
        <dsp:cNvPr id="0" name=""/>
        <dsp:cNvSpPr/>
      </dsp:nvSpPr>
      <dsp:spPr>
        <a:xfrm>
          <a:off x="7409774" y="3867890"/>
          <a:ext cx="987324" cy="626950"/>
        </a:xfrm>
        <a:prstGeom prst="roundRect">
          <a:avLst>
            <a:gd name="adj" fmla="val 10000"/>
          </a:avLst>
        </a:prstGeom>
        <a:solidFill>
          <a:schemeClr val="accent2"/>
        </a:solidFill>
        <a:ln>
          <a:noFill/>
        </a:ln>
        <a:effectLst/>
      </dsp:spPr>
      <dsp:style>
        <a:lnRef idx="0">
          <a:scrgbClr r="0" g="0" b="0"/>
        </a:lnRef>
        <a:fillRef idx="3">
          <a:scrgbClr r="0" g="0" b="0"/>
        </a:fillRef>
        <a:effectRef idx="2">
          <a:scrgbClr r="0" g="0" b="0"/>
        </a:effectRef>
        <a:fontRef idx="minor">
          <a:schemeClr val="lt1"/>
        </a:fontRef>
      </dsp:style>
    </dsp:sp>
    <dsp:sp modelId="{3B47D75D-E5C3-224D-84CB-076556042022}">
      <dsp:nvSpPr>
        <dsp:cNvPr id="0" name=""/>
        <dsp:cNvSpPr/>
      </dsp:nvSpPr>
      <dsp:spPr>
        <a:xfrm>
          <a:off x="7519477" y="3972108"/>
          <a:ext cx="987324" cy="62695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340e+3</a:t>
          </a:r>
          <a:br>
            <a:rPr lang="en-US" sz="900" kern="1200"/>
          </a:br>
          <a:r>
            <a:rPr lang="en-US" sz="900" kern="1200"/>
            <a:t>2%</a:t>
          </a:r>
          <a:endParaRPr lang="en-US" sz="900" kern="1200" dirty="0"/>
        </a:p>
      </dsp:txBody>
      <dsp:txXfrm>
        <a:off x="7537840" y="3990471"/>
        <a:ext cx="950598" cy="590224"/>
      </dsp:txXfrm>
    </dsp:sp>
    <dsp:sp modelId="{21DF178F-24E5-4743-8B71-310891C0C662}">
      <dsp:nvSpPr>
        <dsp:cNvPr id="0" name=""/>
        <dsp:cNvSpPr/>
      </dsp:nvSpPr>
      <dsp:spPr>
        <a:xfrm>
          <a:off x="8616504" y="3867890"/>
          <a:ext cx="987324" cy="62695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210CED6-5794-D245-B43B-3F1460623F88}">
      <dsp:nvSpPr>
        <dsp:cNvPr id="0" name=""/>
        <dsp:cNvSpPr/>
      </dsp:nvSpPr>
      <dsp:spPr>
        <a:xfrm>
          <a:off x="8726207" y="3972108"/>
          <a:ext cx="987324" cy="62695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442e+3</a:t>
          </a:r>
          <a:br>
            <a:rPr lang="en-US" sz="900" kern="1200" dirty="0"/>
          </a:br>
          <a:r>
            <a:rPr lang="en-US" sz="900" kern="1200" dirty="0"/>
            <a:t>2%</a:t>
          </a:r>
        </a:p>
      </dsp:txBody>
      <dsp:txXfrm>
        <a:off x="8744570" y="3990471"/>
        <a:ext cx="950598" cy="59022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288448-8665-4CCE-8742-0BB262CA8EEE}" type="datetimeFigureOut">
              <a:rPr lang="en-US" smtClean="0"/>
              <a:t>1/15/2018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24A83C-85CA-4FC1-A7DB-3AAB87C10EB8}" type="slidenum">
              <a:rPr lang="en-US" smtClean="0"/>
              <a:t>‹#›</a:t>
            </a:fld>
            <a:endParaRPr lang="en-US"/>
          </a:p>
        </p:txBody>
      </p:sp>
    </p:spTree>
    <p:extLst>
      <p:ext uri="{BB962C8B-B14F-4D97-AF65-F5344CB8AC3E}">
        <p14:creationId xmlns:p14="http://schemas.microsoft.com/office/powerpoint/2010/main" val="3823485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FF0000"/>
                </a:solidFill>
                <a:latin typeface="Calibri" panose="020F0502020204030204" pitchFamily="34" charset="0"/>
                <a:ea typeface="Calibri" panose="020F0502020204030204" pitchFamily="34" charset="0"/>
                <a:cs typeface="Times New Roman" panose="02020603050405020304" pitchFamily="18" charset="0"/>
              </a:rPr>
              <a:t>How did the avg. price of a house change across different years?</a:t>
            </a:r>
          </a:p>
          <a:p>
            <a:r>
              <a:rPr lang="en-US"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houseage</a:t>
            </a:r>
            <a:r>
              <a:rPr lang="en-US"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p>
          <a:p>
            <a:r>
              <a:rPr lang="en-US" dirty="0" err="1"/>
              <a:t>Houseageafterremodel</a:t>
            </a:r>
            <a:endParaRPr lang="en-US" dirty="0"/>
          </a:p>
          <a:p>
            <a:r>
              <a:rPr lang="en-US" dirty="0"/>
              <a:t>Total </a:t>
            </a:r>
            <a:r>
              <a:rPr lang="en-US" dirty="0" err="1"/>
              <a:t>Bsmt</a:t>
            </a:r>
            <a:r>
              <a:rPr lang="en-US" dirty="0"/>
              <a:t> SF</a:t>
            </a:r>
          </a:p>
          <a:p>
            <a:r>
              <a:rPr lang="en-US" dirty="0"/>
              <a:t>Gr Liv Area</a:t>
            </a:r>
          </a:p>
          <a:p>
            <a:endParaRPr lang="en-US" dirty="0"/>
          </a:p>
        </p:txBody>
      </p:sp>
      <p:sp>
        <p:nvSpPr>
          <p:cNvPr id="4" name="Slide Number Placeholder 3"/>
          <p:cNvSpPr>
            <a:spLocks noGrp="1"/>
          </p:cNvSpPr>
          <p:nvPr>
            <p:ph type="sldNum" sz="quarter" idx="10"/>
          </p:nvPr>
        </p:nvSpPr>
        <p:spPr/>
        <p:txBody>
          <a:bodyPr/>
          <a:lstStyle/>
          <a:p>
            <a:fld id="{EE24A83C-85CA-4FC1-A7DB-3AAB87C10EB8}" type="slidenum">
              <a:rPr lang="en-US" smtClean="0"/>
              <a:t>6</a:t>
            </a:fld>
            <a:endParaRPr lang="en-US"/>
          </a:p>
        </p:txBody>
      </p:sp>
    </p:spTree>
    <p:extLst>
      <p:ext uri="{BB962C8B-B14F-4D97-AF65-F5344CB8AC3E}">
        <p14:creationId xmlns:p14="http://schemas.microsoft.com/office/powerpoint/2010/main" val="3090693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0947E-CC77-4EF1-8F8D-3FFC35362C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FFEEC4-FE73-44B6-91CD-8C118BBEFE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895E4F-CFC0-4F49-8E7B-6EEC52DD4DF2}"/>
              </a:ext>
            </a:extLst>
          </p:cNvPr>
          <p:cNvSpPr>
            <a:spLocks noGrp="1"/>
          </p:cNvSpPr>
          <p:nvPr>
            <p:ph type="dt" sz="half" idx="10"/>
          </p:nvPr>
        </p:nvSpPr>
        <p:spPr/>
        <p:txBody>
          <a:bodyPr/>
          <a:lstStyle/>
          <a:p>
            <a:fld id="{6BDE3543-BC3C-4D46-A5E0-8216BAC29DCE}" type="datetime1">
              <a:rPr lang="en-US" smtClean="0"/>
              <a:t>1/15/2018</a:t>
            </a:fld>
            <a:endParaRPr lang="en-US"/>
          </a:p>
        </p:txBody>
      </p:sp>
      <p:sp>
        <p:nvSpPr>
          <p:cNvPr id="5" name="Footer Placeholder 4">
            <a:extLst>
              <a:ext uri="{FF2B5EF4-FFF2-40B4-BE49-F238E27FC236}">
                <a16:creationId xmlns:a16="http://schemas.microsoft.com/office/drawing/2014/main" id="{953B1B98-54EF-49F5-A1A0-04DFC3D51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702BB-8030-4F6E-BAE2-C309F2C468EB}"/>
              </a:ext>
            </a:extLst>
          </p:cNvPr>
          <p:cNvSpPr>
            <a:spLocks noGrp="1"/>
          </p:cNvSpPr>
          <p:nvPr>
            <p:ph type="sldNum" sz="quarter" idx="12"/>
          </p:nvPr>
        </p:nvSpPr>
        <p:spPr/>
        <p:txBody>
          <a:bodyPr/>
          <a:lstStyle/>
          <a:p>
            <a:fld id="{29743E85-D184-4081-8582-4BE476F15497}" type="slidenum">
              <a:rPr lang="en-US" smtClean="0"/>
              <a:t>‹#›</a:t>
            </a:fld>
            <a:endParaRPr lang="en-US"/>
          </a:p>
        </p:txBody>
      </p:sp>
    </p:spTree>
    <p:extLst>
      <p:ext uri="{BB962C8B-B14F-4D97-AF65-F5344CB8AC3E}">
        <p14:creationId xmlns:p14="http://schemas.microsoft.com/office/powerpoint/2010/main" val="1805909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91ABE-102E-4904-B0B0-D10A541138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24B4F7-95F6-4847-8277-518301C6C41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1FA337-789E-4B23-8C74-2804B495299A}"/>
              </a:ext>
            </a:extLst>
          </p:cNvPr>
          <p:cNvSpPr>
            <a:spLocks noGrp="1"/>
          </p:cNvSpPr>
          <p:nvPr>
            <p:ph type="dt" sz="half" idx="10"/>
          </p:nvPr>
        </p:nvSpPr>
        <p:spPr/>
        <p:txBody>
          <a:bodyPr/>
          <a:lstStyle/>
          <a:p>
            <a:fld id="{2DE183B8-757E-430A-BF55-FC8935A76B16}" type="datetime1">
              <a:rPr lang="en-US" smtClean="0"/>
              <a:t>1/15/2018</a:t>
            </a:fld>
            <a:endParaRPr lang="en-US"/>
          </a:p>
        </p:txBody>
      </p:sp>
      <p:sp>
        <p:nvSpPr>
          <p:cNvPr id="5" name="Footer Placeholder 4">
            <a:extLst>
              <a:ext uri="{FF2B5EF4-FFF2-40B4-BE49-F238E27FC236}">
                <a16:creationId xmlns:a16="http://schemas.microsoft.com/office/drawing/2014/main" id="{6955D97D-2B9C-45A7-8ECD-5A080992F7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95FC68-A3CA-4BE7-A3BB-07F40E9917F6}"/>
              </a:ext>
            </a:extLst>
          </p:cNvPr>
          <p:cNvSpPr>
            <a:spLocks noGrp="1"/>
          </p:cNvSpPr>
          <p:nvPr>
            <p:ph type="sldNum" sz="quarter" idx="12"/>
          </p:nvPr>
        </p:nvSpPr>
        <p:spPr/>
        <p:txBody>
          <a:bodyPr/>
          <a:lstStyle/>
          <a:p>
            <a:fld id="{29743E85-D184-4081-8582-4BE476F15497}" type="slidenum">
              <a:rPr lang="en-US" smtClean="0"/>
              <a:t>‹#›</a:t>
            </a:fld>
            <a:endParaRPr lang="en-US"/>
          </a:p>
        </p:txBody>
      </p:sp>
    </p:spTree>
    <p:extLst>
      <p:ext uri="{BB962C8B-B14F-4D97-AF65-F5344CB8AC3E}">
        <p14:creationId xmlns:p14="http://schemas.microsoft.com/office/powerpoint/2010/main" val="478605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8289EC-2939-49E8-B143-41B9FCC661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35BDE9-7EE7-44BE-8CFB-EB473BBFC9F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7B34E7-F713-4C11-AA45-AFE737482DFC}"/>
              </a:ext>
            </a:extLst>
          </p:cNvPr>
          <p:cNvSpPr>
            <a:spLocks noGrp="1"/>
          </p:cNvSpPr>
          <p:nvPr>
            <p:ph type="dt" sz="half" idx="10"/>
          </p:nvPr>
        </p:nvSpPr>
        <p:spPr/>
        <p:txBody>
          <a:bodyPr/>
          <a:lstStyle/>
          <a:p>
            <a:fld id="{6AC082D4-477F-45EA-804B-97B1EA87171C}" type="datetime1">
              <a:rPr lang="en-US" smtClean="0"/>
              <a:t>1/15/2018</a:t>
            </a:fld>
            <a:endParaRPr lang="en-US"/>
          </a:p>
        </p:txBody>
      </p:sp>
      <p:sp>
        <p:nvSpPr>
          <p:cNvPr id="5" name="Footer Placeholder 4">
            <a:extLst>
              <a:ext uri="{FF2B5EF4-FFF2-40B4-BE49-F238E27FC236}">
                <a16:creationId xmlns:a16="http://schemas.microsoft.com/office/drawing/2014/main" id="{6CA0E828-7FCD-4D8A-9C9D-9F86096AF4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499A10-EDAE-42F7-B810-8094E984B557}"/>
              </a:ext>
            </a:extLst>
          </p:cNvPr>
          <p:cNvSpPr>
            <a:spLocks noGrp="1"/>
          </p:cNvSpPr>
          <p:nvPr>
            <p:ph type="sldNum" sz="quarter" idx="12"/>
          </p:nvPr>
        </p:nvSpPr>
        <p:spPr/>
        <p:txBody>
          <a:bodyPr/>
          <a:lstStyle/>
          <a:p>
            <a:fld id="{29743E85-D184-4081-8582-4BE476F15497}" type="slidenum">
              <a:rPr lang="en-US" smtClean="0"/>
              <a:t>‹#›</a:t>
            </a:fld>
            <a:endParaRPr lang="en-US"/>
          </a:p>
        </p:txBody>
      </p:sp>
    </p:spTree>
    <p:extLst>
      <p:ext uri="{BB962C8B-B14F-4D97-AF65-F5344CB8AC3E}">
        <p14:creationId xmlns:p14="http://schemas.microsoft.com/office/powerpoint/2010/main" val="2994641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900FE-4ADB-4DD4-9865-921CCBFB8E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1E6AD3-9327-4007-A555-BCF639CDEBE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12D23C-08B4-4E54-849C-C222C40CFD18}"/>
              </a:ext>
            </a:extLst>
          </p:cNvPr>
          <p:cNvSpPr>
            <a:spLocks noGrp="1"/>
          </p:cNvSpPr>
          <p:nvPr>
            <p:ph type="dt" sz="half" idx="10"/>
          </p:nvPr>
        </p:nvSpPr>
        <p:spPr/>
        <p:txBody>
          <a:bodyPr/>
          <a:lstStyle/>
          <a:p>
            <a:fld id="{9E1B6BDD-1086-45BA-B7B4-79F31AF0DFCA}" type="datetime1">
              <a:rPr lang="en-US" smtClean="0"/>
              <a:t>1/15/2018</a:t>
            </a:fld>
            <a:endParaRPr lang="en-US"/>
          </a:p>
        </p:txBody>
      </p:sp>
      <p:sp>
        <p:nvSpPr>
          <p:cNvPr id="5" name="Footer Placeholder 4">
            <a:extLst>
              <a:ext uri="{FF2B5EF4-FFF2-40B4-BE49-F238E27FC236}">
                <a16:creationId xmlns:a16="http://schemas.microsoft.com/office/drawing/2014/main" id="{C8D69C96-BB7E-449A-96D5-7DE280CB9F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812DF5-0DCA-4A32-84DC-1189B637A1F8}"/>
              </a:ext>
            </a:extLst>
          </p:cNvPr>
          <p:cNvSpPr>
            <a:spLocks noGrp="1"/>
          </p:cNvSpPr>
          <p:nvPr>
            <p:ph type="sldNum" sz="quarter" idx="12"/>
          </p:nvPr>
        </p:nvSpPr>
        <p:spPr/>
        <p:txBody>
          <a:bodyPr/>
          <a:lstStyle/>
          <a:p>
            <a:fld id="{29743E85-D184-4081-8582-4BE476F15497}" type="slidenum">
              <a:rPr lang="en-US" smtClean="0"/>
              <a:t>‹#›</a:t>
            </a:fld>
            <a:endParaRPr lang="en-US"/>
          </a:p>
        </p:txBody>
      </p:sp>
    </p:spTree>
    <p:extLst>
      <p:ext uri="{BB962C8B-B14F-4D97-AF65-F5344CB8AC3E}">
        <p14:creationId xmlns:p14="http://schemas.microsoft.com/office/powerpoint/2010/main" val="1103037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7BD48-2BD7-4EF4-8A41-676268B0FB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A57F32-8929-4507-9144-D4C3B61291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F589D8E-FAF3-4BAC-9706-2517DD11320D}"/>
              </a:ext>
            </a:extLst>
          </p:cNvPr>
          <p:cNvSpPr>
            <a:spLocks noGrp="1"/>
          </p:cNvSpPr>
          <p:nvPr>
            <p:ph type="dt" sz="half" idx="10"/>
          </p:nvPr>
        </p:nvSpPr>
        <p:spPr/>
        <p:txBody>
          <a:bodyPr/>
          <a:lstStyle/>
          <a:p>
            <a:fld id="{5B2DCCB2-33E3-4B11-B751-C9EE0B632E12}" type="datetime1">
              <a:rPr lang="en-US" smtClean="0"/>
              <a:t>1/15/2018</a:t>
            </a:fld>
            <a:endParaRPr lang="en-US"/>
          </a:p>
        </p:txBody>
      </p:sp>
      <p:sp>
        <p:nvSpPr>
          <p:cNvPr id="5" name="Footer Placeholder 4">
            <a:extLst>
              <a:ext uri="{FF2B5EF4-FFF2-40B4-BE49-F238E27FC236}">
                <a16:creationId xmlns:a16="http://schemas.microsoft.com/office/drawing/2014/main" id="{AB6506F7-9F52-49FC-ABBB-0B4BFC261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A53EB0-057A-454A-8934-54CD52F41AF8}"/>
              </a:ext>
            </a:extLst>
          </p:cNvPr>
          <p:cNvSpPr>
            <a:spLocks noGrp="1"/>
          </p:cNvSpPr>
          <p:nvPr>
            <p:ph type="sldNum" sz="quarter" idx="12"/>
          </p:nvPr>
        </p:nvSpPr>
        <p:spPr/>
        <p:txBody>
          <a:bodyPr/>
          <a:lstStyle/>
          <a:p>
            <a:fld id="{29743E85-D184-4081-8582-4BE476F15497}" type="slidenum">
              <a:rPr lang="en-US" smtClean="0"/>
              <a:t>‹#›</a:t>
            </a:fld>
            <a:endParaRPr lang="en-US"/>
          </a:p>
        </p:txBody>
      </p:sp>
    </p:spTree>
    <p:extLst>
      <p:ext uri="{BB962C8B-B14F-4D97-AF65-F5344CB8AC3E}">
        <p14:creationId xmlns:p14="http://schemas.microsoft.com/office/powerpoint/2010/main" val="2901890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BB1AB-BF66-473A-A1AD-906B12B234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7F03D4-023F-4C36-B6B3-44D7743370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D611F3-21B1-443C-A0BB-795642E0E0F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926126-67D3-4661-B556-0F54CA616511}"/>
              </a:ext>
            </a:extLst>
          </p:cNvPr>
          <p:cNvSpPr>
            <a:spLocks noGrp="1"/>
          </p:cNvSpPr>
          <p:nvPr>
            <p:ph type="dt" sz="half" idx="10"/>
          </p:nvPr>
        </p:nvSpPr>
        <p:spPr/>
        <p:txBody>
          <a:bodyPr/>
          <a:lstStyle/>
          <a:p>
            <a:fld id="{5D1203C7-8320-405F-B4D3-0C78F2EEA690}" type="datetime1">
              <a:rPr lang="en-US" smtClean="0"/>
              <a:t>1/15/2018</a:t>
            </a:fld>
            <a:endParaRPr lang="en-US"/>
          </a:p>
        </p:txBody>
      </p:sp>
      <p:sp>
        <p:nvSpPr>
          <p:cNvPr id="6" name="Footer Placeholder 5">
            <a:extLst>
              <a:ext uri="{FF2B5EF4-FFF2-40B4-BE49-F238E27FC236}">
                <a16:creationId xmlns:a16="http://schemas.microsoft.com/office/drawing/2014/main" id="{6D538E4A-55CD-45EA-93A8-E1B51BF913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DFC632-A5C5-4A8A-AF91-D9C4E9B28A6D}"/>
              </a:ext>
            </a:extLst>
          </p:cNvPr>
          <p:cNvSpPr>
            <a:spLocks noGrp="1"/>
          </p:cNvSpPr>
          <p:nvPr>
            <p:ph type="sldNum" sz="quarter" idx="12"/>
          </p:nvPr>
        </p:nvSpPr>
        <p:spPr/>
        <p:txBody>
          <a:bodyPr/>
          <a:lstStyle/>
          <a:p>
            <a:fld id="{29743E85-D184-4081-8582-4BE476F15497}" type="slidenum">
              <a:rPr lang="en-US" smtClean="0"/>
              <a:t>‹#›</a:t>
            </a:fld>
            <a:endParaRPr lang="en-US"/>
          </a:p>
        </p:txBody>
      </p:sp>
    </p:spTree>
    <p:extLst>
      <p:ext uri="{BB962C8B-B14F-4D97-AF65-F5344CB8AC3E}">
        <p14:creationId xmlns:p14="http://schemas.microsoft.com/office/powerpoint/2010/main" val="419459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FE875-5917-447F-9484-545C144A17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69A68B-8F48-4EF2-9B17-B3854BA5DD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AE69869-7510-4990-AF14-FB3285368E0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065C95-7AA2-4899-BA4F-0B7FEB58EC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08E124-F539-4CBA-9403-37CFC9DBCEB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109C87-BCCD-42E9-AAA8-28E7ECADE24C}"/>
              </a:ext>
            </a:extLst>
          </p:cNvPr>
          <p:cNvSpPr>
            <a:spLocks noGrp="1"/>
          </p:cNvSpPr>
          <p:nvPr>
            <p:ph type="dt" sz="half" idx="10"/>
          </p:nvPr>
        </p:nvSpPr>
        <p:spPr/>
        <p:txBody>
          <a:bodyPr/>
          <a:lstStyle/>
          <a:p>
            <a:fld id="{D34855A8-4646-4CD0-903D-C617C86F36C5}" type="datetime1">
              <a:rPr lang="en-US" smtClean="0"/>
              <a:t>1/15/2018</a:t>
            </a:fld>
            <a:endParaRPr lang="en-US"/>
          </a:p>
        </p:txBody>
      </p:sp>
      <p:sp>
        <p:nvSpPr>
          <p:cNvPr id="8" name="Footer Placeholder 7">
            <a:extLst>
              <a:ext uri="{FF2B5EF4-FFF2-40B4-BE49-F238E27FC236}">
                <a16:creationId xmlns:a16="http://schemas.microsoft.com/office/drawing/2014/main" id="{59A58A2F-E6B5-4F51-AB6B-D0E4873138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8715C2-1A41-448D-B55B-77FB87028A8B}"/>
              </a:ext>
            </a:extLst>
          </p:cNvPr>
          <p:cNvSpPr>
            <a:spLocks noGrp="1"/>
          </p:cNvSpPr>
          <p:nvPr>
            <p:ph type="sldNum" sz="quarter" idx="12"/>
          </p:nvPr>
        </p:nvSpPr>
        <p:spPr/>
        <p:txBody>
          <a:bodyPr/>
          <a:lstStyle/>
          <a:p>
            <a:fld id="{29743E85-D184-4081-8582-4BE476F15497}" type="slidenum">
              <a:rPr lang="en-US" smtClean="0"/>
              <a:t>‹#›</a:t>
            </a:fld>
            <a:endParaRPr lang="en-US"/>
          </a:p>
        </p:txBody>
      </p:sp>
    </p:spTree>
    <p:extLst>
      <p:ext uri="{BB962C8B-B14F-4D97-AF65-F5344CB8AC3E}">
        <p14:creationId xmlns:p14="http://schemas.microsoft.com/office/powerpoint/2010/main" val="2022666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CB735-67A9-4E92-91D0-BCF9835581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7A890F-53ED-49CD-99BC-038943F0D294}"/>
              </a:ext>
            </a:extLst>
          </p:cNvPr>
          <p:cNvSpPr>
            <a:spLocks noGrp="1"/>
          </p:cNvSpPr>
          <p:nvPr>
            <p:ph type="dt" sz="half" idx="10"/>
          </p:nvPr>
        </p:nvSpPr>
        <p:spPr/>
        <p:txBody>
          <a:bodyPr/>
          <a:lstStyle/>
          <a:p>
            <a:fld id="{C3F84D81-5584-4321-85DC-FC3FED995D7B}" type="datetime1">
              <a:rPr lang="en-US" smtClean="0"/>
              <a:t>1/15/2018</a:t>
            </a:fld>
            <a:endParaRPr lang="en-US"/>
          </a:p>
        </p:txBody>
      </p:sp>
      <p:sp>
        <p:nvSpPr>
          <p:cNvPr id="4" name="Footer Placeholder 3">
            <a:extLst>
              <a:ext uri="{FF2B5EF4-FFF2-40B4-BE49-F238E27FC236}">
                <a16:creationId xmlns:a16="http://schemas.microsoft.com/office/drawing/2014/main" id="{773E2C2E-0CCB-4A53-98FC-4496BE6981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CAE84F-B4F5-4868-9072-A87CF212365C}"/>
              </a:ext>
            </a:extLst>
          </p:cNvPr>
          <p:cNvSpPr>
            <a:spLocks noGrp="1"/>
          </p:cNvSpPr>
          <p:nvPr>
            <p:ph type="sldNum" sz="quarter" idx="12"/>
          </p:nvPr>
        </p:nvSpPr>
        <p:spPr/>
        <p:txBody>
          <a:bodyPr/>
          <a:lstStyle/>
          <a:p>
            <a:fld id="{29743E85-D184-4081-8582-4BE476F15497}" type="slidenum">
              <a:rPr lang="en-US" smtClean="0"/>
              <a:t>‹#›</a:t>
            </a:fld>
            <a:endParaRPr lang="en-US"/>
          </a:p>
        </p:txBody>
      </p:sp>
    </p:spTree>
    <p:extLst>
      <p:ext uri="{BB962C8B-B14F-4D97-AF65-F5344CB8AC3E}">
        <p14:creationId xmlns:p14="http://schemas.microsoft.com/office/powerpoint/2010/main" val="1364646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2A6551-747E-4B60-AE42-364E8CDAFADC}"/>
              </a:ext>
            </a:extLst>
          </p:cNvPr>
          <p:cNvSpPr>
            <a:spLocks noGrp="1"/>
          </p:cNvSpPr>
          <p:nvPr>
            <p:ph type="dt" sz="half" idx="10"/>
          </p:nvPr>
        </p:nvSpPr>
        <p:spPr/>
        <p:txBody>
          <a:bodyPr/>
          <a:lstStyle/>
          <a:p>
            <a:fld id="{AF3FB334-7F47-49F1-AA71-ADAF92BFCE72}" type="datetime1">
              <a:rPr lang="en-US" smtClean="0"/>
              <a:t>1/15/2018</a:t>
            </a:fld>
            <a:endParaRPr lang="en-US"/>
          </a:p>
        </p:txBody>
      </p:sp>
      <p:sp>
        <p:nvSpPr>
          <p:cNvPr id="3" name="Footer Placeholder 2">
            <a:extLst>
              <a:ext uri="{FF2B5EF4-FFF2-40B4-BE49-F238E27FC236}">
                <a16:creationId xmlns:a16="http://schemas.microsoft.com/office/drawing/2014/main" id="{1FE39CF3-B604-4897-BFA2-BDE743F3AF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2EB7D0-27E2-4875-9AE8-7B10F3BDA2B3}"/>
              </a:ext>
            </a:extLst>
          </p:cNvPr>
          <p:cNvSpPr>
            <a:spLocks noGrp="1"/>
          </p:cNvSpPr>
          <p:nvPr>
            <p:ph type="sldNum" sz="quarter" idx="12"/>
          </p:nvPr>
        </p:nvSpPr>
        <p:spPr/>
        <p:txBody>
          <a:bodyPr/>
          <a:lstStyle/>
          <a:p>
            <a:fld id="{29743E85-D184-4081-8582-4BE476F15497}" type="slidenum">
              <a:rPr lang="en-US" smtClean="0"/>
              <a:t>‹#›</a:t>
            </a:fld>
            <a:endParaRPr lang="en-US"/>
          </a:p>
        </p:txBody>
      </p:sp>
    </p:spTree>
    <p:extLst>
      <p:ext uri="{BB962C8B-B14F-4D97-AF65-F5344CB8AC3E}">
        <p14:creationId xmlns:p14="http://schemas.microsoft.com/office/powerpoint/2010/main" val="553921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A822E-4F09-4AEF-89CE-C123D339B5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FBEF50-7BA9-4E14-9B12-2BB5A2E849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34293D-F965-4485-A350-6285545820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0B1F4E-4144-4740-96B4-56EF59488A16}"/>
              </a:ext>
            </a:extLst>
          </p:cNvPr>
          <p:cNvSpPr>
            <a:spLocks noGrp="1"/>
          </p:cNvSpPr>
          <p:nvPr>
            <p:ph type="dt" sz="half" idx="10"/>
          </p:nvPr>
        </p:nvSpPr>
        <p:spPr/>
        <p:txBody>
          <a:bodyPr/>
          <a:lstStyle/>
          <a:p>
            <a:fld id="{004DA1EB-9EEA-4928-8453-F76501C4E300}" type="datetime1">
              <a:rPr lang="en-US" smtClean="0"/>
              <a:t>1/15/2018</a:t>
            </a:fld>
            <a:endParaRPr lang="en-US"/>
          </a:p>
        </p:txBody>
      </p:sp>
      <p:sp>
        <p:nvSpPr>
          <p:cNvPr id="6" name="Footer Placeholder 5">
            <a:extLst>
              <a:ext uri="{FF2B5EF4-FFF2-40B4-BE49-F238E27FC236}">
                <a16:creationId xmlns:a16="http://schemas.microsoft.com/office/drawing/2014/main" id="{A6A11BAA-A745-4B9D-9B42-7D0063DCC4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9F3F8F-E533-48B8-9D61-75D2D96BD51F}"/>
              </a:ext>
            </a:extLst>
          </p:cNvPr>
          <p:cNvSpPr>
            <a:spLocks noGrp="1"/>
          </p:cNvSpPr>
          <p:nvPr>
            <p:ph type="sldNum" sz="quarter" idx="12"/>
          </p:nvPr>
        </p:nvSpPr>
        <p:spPr/>
        <p:txBody>
          <a:bodyPr/>
          <a:lstStyle/>
          <a:p>
            <a:fld id="{29743E85-D184-4081-8582-4BE476F15497}" type="slidenum">
              <a:rPr lang="en-US" smtClean="0"/>
              <a:t>‹#›</a:t>
            </a:fld>
            <a:endParaRPr lang="en-US"/>
          </a:p>
        </p:txBody>
      </p:sp>
    </p:spTree>
    <p:extLst>
      <p:ext uri="{BB962C8B-B14F-4D97-AF65-F5344CB8AC3E}">
        <p14:creationId xmlns:p14="http://schemas.microsoft.com/office/powerpoint/2010/main" val="1494991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057FE-3A18-4E40-BC3F-0DD699421B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2B5AF5-F37E-4AA3-B5F0-0E2BED0641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007281-9DAC-4CF4-9C6B-FC1AB27890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AB60B7-0947-439B-9DFE-833CE1CF394B}"/>
              </a:ext>
            </a:extLst>
          </p:cNvPr>
          <p:cNvSpPr>
            <a:spLocks noGrp="1"/>
          </p:cNvSpPr>
          <p:nvPr>
            <p:ph type="dt" sz="half" idx="10"/>
          </p:nvPr>
        </p:nvSpPr>
        <p:spPr/>
        <p:txBody>
          <a:bodyPr/>
          <a:lstStyle/>
          <a:p>
            <a:fld id="{D178E668-1F21-4DEC-931E-65A40413E182}" type="datetime1">
              <a:rPr lang="en-US" smtClean="0"/>
              <a:t>1/15/2018</a:t>
            </a:fld>
            <a:endParaRPr lang="en-US"/>
          </a:p>
        </p:txBody>
      </p:sp>
      <p:sp>
        <p:nvSpPr>
          <p:cNvPr id="6" name="Footer Placeholder 5">
            <a:extLst>
              <a:ext uri="{FF2B5EF4-FFF2-40B4-BE49-F238E27FC236}">
                <a16:creationId xmlns:a16="http://schemas.microsoft.com/office/drawing/2014/main" id="{84BAA0F3-5AE2-4218-AF2F-0E66CBA9BE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57016A-A42A-4AA9-926A-BC766B44EB44}"/>
              </a:ext>
            </a:extLst>
          </p:cNvPr>
          <p:cNvSpPr>
            <a:spLocks noGrp="1"/>
          </p:cNvSpPr>
          <p:nvPr>
            <p:ph type="sldNum" sz="quarter" idx="12"/>
          </p:nvPr>
        </p:nvSpPr>
        <p:spPr/>
        <p:txBody>
          <a:bodyPr/>
          <a:lstStyle/>
          <a:p>
            <a:fld id="{29743E85-D184-4081-8582-4BE476F15497}" type="slidenum">
              <a:rPr lang="en-US" smtClean="0"/>
              <a:t>‹#›</a:t>
            </a:fld>
            <a:endParaRPr lang="en-US"/>
          </a:p>
        </p:txBody>
      </p:sp>
    </p:spTree>
    <p:extLst>
      <p:ext uri="{BB962C8B-B14F-4D97-AF65-F5344CB8AC3E}">
        <p14:creationId xmlns:p14="http://schemas.microsoft.com/office/powerpoint/2010/main" val="3923631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621452-8C16-49E0-B031-FB1905FDF5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E10303-C175-4D33-AEE7-5FA138DAAC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04AB64-4F72-417D-8EDC-FA71A6F186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4A7A85-C1CD-41A4-9EB6-5C37FC00A7A6}" type="datetime1">
              <a:rPr lang="en-US" smtClean="0"/>
              <a:t>1/15/2018</a:t>
            </a:fld>
            <a:endParaRPr lang="en-US"/>
          </a:p>
        </p:txBody>
      </p:sp>
      <p:sp>
        <p:nvSpPr>
          <p:cNvPr id="5" name="Footer Placeholder 4">
            <a:extLst>
              <a:ext uri="{FF2B5EF4-FFF2-40B4-BE49-F238E27FC236}">
                <a16:creationId xmlns:a16="http://schemas.microsoft.com/office/drawing/2014/main" id="{C6AAA401-AE05-41BC-9520-19F8066C8F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C37D4D-93F6-4850-A242-2AD7C00BD7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743E85-D184-4081-8582-4BE476F15497}" type="slidenum">
              <a:rPr lang="en-US" smtClean="0"/>
              <a:t>‹#›</a:t>
            </a:fld>
            <a:endParaRPr lang="en-US"/>
          </a:p>
        </p:txBody>
      </p:sp>
    </p:spTree>
    <p:extLst>
      <p:ext uri="{BB962C8B-B14F-4D97-AF65-F5344CB8AC3E}">
        <p14:creationId xmlns:p14="http://schemas.microsoft.com/office/powerpoint/2010/main" val="3334218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C113916-503A-49D3-8B50-B8003A600072}"/>
              </a:ext>
            </a:extLst>
          </p:cNvPr>
          <p:cNvSpPr>
            <a:spLocks noGrp="1"/>
          </p:cNvSpPr>
          <p:nvPr>
            <p:ph type="title"/>
          </p:nvPr>
        </p:nvSpPr>
        <p:spPr>
          <a:xfrm>
            <a:off x="3573228" y="815310"/>
            <a:ext cx="5894714" cy="1448495"/>
          </a:xfrm>
        </p:spPr>
        <p:txBody>
          <a:bodyPr>
            <a:normAutofit/>
          </a:bodyPr>
          <a:lstStyle/>
          <a:p>
            <a:r>
              <a:rPr lang="en-US" sz="3200" b="1" dirty="0">
                <a:solidFill>
                  <a:srgbClr val="0070C0"/>
                </a:solidFill>
              </a:rPr>
              <a:t>House Price Prediction</a:t>
            </a:r>
            <a:br>
              <a:rPr lang="en-US" sz="3200" b="1" dirty="0">
                <a:solidFill>
                  <a:srgbClr val="0070C0"/>
                </a:solidFill>
              </a:rPr>
            </a:br>
            <a:r>
              <a:rPr lang="en-US" sz="2800" b="1" dirty="0">
                <a:solidFill>
                  <a:srgbClr val="0070C0"/>
                </a:solidFill>
              </a:rPr>
              <a:t>			</a:t>
            </a:r>
            <a:r>
              <a:rPr lang="en-US" sz="1800" b="1" dirty="0">
                <a:solidFill>
                  <a:srgbClr val="0070C0"/>
                </a:solidFill>
              </a:rPr>
              <a:t>- BA with R project Fall’17</a:t>
            </a:r>
            <a:endParaRPr lang="en-US" sz="2800" b="1" dirty="0">
              <a:solidFill>
                <a:srgbClr val="0070C0"/>
              </a:solidFill>
            </a:endParaRPr>
          </a:p>
        </p:txBody>
      </p:sp>
      <p:sp>
        <p:nvSpPr>
          <p:cNvPr id="4" name="Rectangle 3">
            <a:extLst>
              <a:ext uri="{FF2B5EF4-FFF2-40B4-BE49-F238E27FC236}">
                <a16:creationId xmlns:a16="http://schemas.microsoft.com/office/drawing/2014/main" id="{B8A8CEE5-80BF-4690-8C3F-72FD1D1A7D6B}"/>
              </a:ext>
            </a:extLst>
          </p:cNvPr>
          <p:cNvSpPr/>
          <p:nvPr/>
        </p:nvSpPr>
        <p:spPr>
          <a:xfrm>
            <a:off x="1483637" y="2725444"/>
            <a:ext cx="78042" cy="457217"/>
          </a:xfrm>
          <a:prstGeom prst="rect">
            <a:avLst/>
          </a:prstGeom>
          <a:solidFill>
            <a:schemeClr val="accent2">
              <a:alpha val="61000"/>
            </a:schemeClr>
          </a:solidFill>
          <a:ln>
            <a:solidFill>
              <a:srgbClr val="F4AF8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FA3BC97-3FE1-41D3-9786-E8211E560F8C}"/>
              </a:ext>
            </a:extLst>
          </p:cNvPr>
          <p:cNvSpPr txBox="1"/>
          <p:nvPr/>
        </p:nvSpPr>
        <p:spPr>
          <a:xfrm>
            <a:off x="1853539" y="2753997"/>
            <a:ext cx="1412278" cy="400110"/>
          </a:xfrm>
          <a:prstGeom prst="rect">
            <a:avLst/>
          </a:prstGeom>
          <a:noFill/>
        </p:spPr>
        <p:txBody>
          <a:bodyPr wrap="square" rtlCol="0">
            <a:spAutoFit/>
          </a:bodyPr>
          <a:lstStyle/>
          <a:p>
            <a:r>
              <a:rPr lang="en-US" sz="2000" dirty="0"/>
              <a:t>Agenda</a:t>
            </a:r>
          </a:p>
        </p:txBody>
      </p:sp>
      <p:sp>
        <p:nvSpPr>
          <p:cNvPr id="6" name="TextBox 5">
            <a:extLst>
              <a:ext uri="{FF2B5EF4-FFF2-40B4-BE49-F238E27FC236}">
                <a16:creationId xmlns:a16="http://schemas.microsoft.com/office/drawing/2014/main" id="{B3864B9E-0A69-4D1F-918E-FC7835681DE5}"/>
              </a:ext>
            </a:extLst>
          </p:cNvPr>
          <p:cNvSpPr txBox="1"/>
          <p:nvPr/>
        </p:nvSpPr>
        <p:spPr>
          <a:xfrm>
            <a:off x="1853539" y="3270381"/>
            <a:ext cx="4582772" cy="2031325"/>
          </a:xfrm>
          <a:prstGeom prst="rect">
            <a:avLst/>
          </a:prstGeom>
          <a:noFill/>
        </p:spPr>
        <p:txBody>
          <a:bodyPr wrap="square" rtlCol="0">
            <a:spAutoFit/>
          </a:bodyPr>
          <a:lstStyle/>
          <a:p>
            <a:pPr marL="342900" indent="-342900">
              <a:buFont typeface="Arial" panose="020B0604020202020204" pitchFamily="34" charset="0"/>
              <a:buChar char="•"/>
            </a:pPr>
            <a:r>
              <a:rPr lang="en-US" sz="1400" dirty="0"/>
              <a:t>Understanding the problem</a:t>
            </a:r>
          </a:p>
          <a:p>
            <a:pPr marL="342900" indent="-342900">
              <a:buFont typeface="Arial" panose="020B0604020202020204" pitchFamily="34" charset="0"/>
              <a:buChar char="•"/>
            </a:pPr>
            <a:r>
              <a:rPr lang="en-US" sz="1400" dirty="0"/>
              <a:t>Understanding the data and overview of approach</a:t>
            </a:r>
          </a:p>
          <a:p>
            <a:pPr marL="342900" indent="-342900">
              <a:buFont typeface="Arial" panose="020B0604020202020204" pitchFamily="34" charset="0"/>
              <a:buChar char="•"/>
            </a:pPr>
            <a:r>
              <a:rPr lang="en-US" sz="1400" dirty="0"/>
              <a:t>Data cleaning and feature engineering</a:t>
            </a:r>
          </a:p>
          <a:p>
            <a:pPr marL="342900" indent="-342900">
              <a:buFont typeface="Arial" panose="020B0604020202020204" pitchFamily="34" charset="0"/>
              <a:buChar char="•"/>
            </a:pPr>
            <a:r>
              <a:rPr lang="en-US" sz="1400" dirty="0"/>
              <a:t>Overview of modeling </a:t>
            </a:r>
          </a:p>
          <a:p>
            <a:pPr marL="342900" indent="-342900">
              <a:buFont typeface="Arial" panose="020B0604020202020204" pitchFamily="34" charset="0"/>
              <a:buChar char="•"/>
            </a:pPr>
            <a:r>
              <a:rPr lang="en-US" sz="1400" dirty="0"/>
              <a:t>Exploratory data analysis</a:t>
            </a:r>
          </a:p>
          <a:p>
            <a:pPr marL="342900" indent="-342900">
              <a:buFont typeface="Arial" panose="020B0604020202020204" pitchFamily="34" charset="0"/>
              <a:buChar char="•"/>
            </a:pPr>
            <a:r>
              <a:rPr lang="en-US" sz="1400" dirty="0"/>
              <a:t>Multiple linear regression</a:t>
            </a:r>
          </a:p>
          <a:p>
            <a:pPr marL="342900" indent="-342900">
              <a:buFont typeface="Arial" panose="020B0604020202020204" pitchFamily="34" charset="0"/>
              <a:buChar char="•"/>
            </a:pPr>
            <a:r>
              <a:rPr lang="en-US" sz="1400" dirty="0"/>
              <a:t>Decision Tree</a:t>
            </a:r>
          </a:p>
          <a:p>
            <a:pPr marL="342900" indent="-342900">
              <a:buFont typeface="Arial" panose="020B0604020202020204" pitchFamily="34" charset="0"/>
              <a:buChar char="•"/>
            </a:pPr>
            <a:r>
              <a:rPr lang="en-US" sz="1400" dirty="0"/>
              <a:t>Random Forest</a:t>
            </a:r>
          </a:p>
          <a:p>
            <a:pPr marL="342900" indent="-342900">
              <a:buFont typeface="Arial" panose="020B0604020202020204" pitchFamily="34" charset="0"/>
              <a:buChar char="•"/>
            </a:pPr>
            <a:r>
              <a:rPr lang="en-US" sz="1400" dirty="0"/>
              <a:t>Comparing different models and Final Model</a:t>
            </a:r>
          </a:p>
        </p:txBody>
      </p:sp>
      <p:sp>
        <p:nvSpPr>
          <p:cNvPr id="10" name="Slide Number Placeholder 9">
            <a:extLst>
              <a:ext uri="{FF2B5EF4-FFF2-40B4-BE49-F238E27FC236}">
                <a16:creationId xmlns:a16="http://schemas.microsoft.com/office/drawing/2014/main" id="{6604BCDB-9ED9-49A3-9CC5-064D1F3C577C}"/>
              </a:ext>
            </a:extLst>
          </p:cNvPr>
          <p:cNvSpPr>
            <a:spLocks noGrp="1"/>
          </p:cNvSpPr>
          <p:nvPr>
            <p:ph type="sldNum" sz="quarter" idx="12"/>
          </p:nvPr>
        </p:nvSpPr>
        <p:spPr/>
        <p:txBody>
          <a:bodyPr/>
          <a:lstStyle/>
          <a:p>
            <a:fld id="{29743E85-D184-4081-8582-4BE476F15497}" type="slidenum">
              <a:rPr lang="en-US" smtClean="0"/>
              <a:t>1</a:t>
            </a:fld>
            <a:endParaRPr lang="en-US"/>
          </a:p>
        </p:txBody>
      </p:sp>
    </p:spTree>
    <p:extLst>
      <p:ext uri="{BB962C8B-B14F-4D97-AF65-F5344CB8AC3E}">
        <p14:creationId xmlns:p14="http://schemas.microsoft.com/office/powerpoint/2010/main" val="274886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A8723-34AE-42BA-9B02-054F7775A8D6}"/>
              </a:ext>
            </a:extLst>
          </p:cNvPr>
          <p:cNvGrpSpPr/>
          <p:nvPr/>
        </p:nvGrpSpPr>
        <p:grpSpPr>
          <a:xfrm>
            <a:off x="1981192" y="1042022"/>
            <a:ext cx="9715508" cy="5810342"/>
            <a:chOff x="1981192" y="1184068"/>
            <a:chExt cx="9715508" cy="5810342"/>
          </a:xfrm>
        </p:grpSpPr>
        <p:graphicFrame>
          <p:nvGraphicFramePr>
            <p:cNvPr id="16" name="Diagram 15">
              <a:extLst>
                <a:ext uri="{FF2B5EF4-FFF2-40B4-BE49-F238E27FC236}">
                  <a16:creationId xmlns:a16="http://schemas.microsoft.com/office/drawing/2014/main" id="{A170DFCC-0F94-45BC-ADB7-73D0E30A2051}"/>
                </a:ext>
              </a:extLst>
            </p:cNvPr>
            <p:cNvGraphicFramePr/>
            <p:nvPr>
              <p:extLst>
                <p:ext uri="{D42A27DB-BD31-4B8C-83A1-F6EECF244321}">
                  <p14:modId xmlns:p14="http://schemas.microsoft.com/office/powerpoint/2010/main" val="2097096072"/>
                </p:ext>
              </p:extLst>
            </p:nvPr>
          </p:nvGraphicFramePr>
          <p:xfrm>
            <a:off x="1981192" y="1184068"/>
            <a:ext cx="9715508" cy="58103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TextBox 18">
              <a:extLst>
                <a:ext uri="{FF2B5EF4-FFF2-40B4-BE49-F238E27FC236}">
                  <a16:creationId xmlns:a16="http://schemas.microsoft.com/office/drawing/2014/main" id="{0E703FD0-C4A0-4E12-AF85-BB0E73084412}"/>
                </a:ext>
              </a:extLst>
            </p:cNvPr>
            <p:cNvSpPr txBox="1"/>
            <p:nvPr/>
          </p:nvSpPr>
          <p:spPr>
            <a:xfrm>
              <a:off x="3893629" y="3750964"/>
              <a:ext cx="3975653" cy="215444"/>
            </a:xfrm>
            <a:prstGeom prst="rect">
              <a:avLst/>
            </a:prstGeom>
            <a:noFill/>
          </p:spPr>
          <p:txBody>
            <a:bodyPr wrap="square" rtlCol="0">
              <a:spAutoFit/>
            </a:bodyPr>
            <a:lstStyle/>
            <a:p>
              <a:pPr lvl="0"/>
              <a:r>
                <a:rPr lang="en-US" sz="800" dirty="0"/>
                <a:t>Neighborhood = </a:t>
              </a:r>
              <a:r>
                <a:rPr lang="en-US" sz="800" dirty="0" err="1"/>
                <a:t>Blueste</a:t>
              </a:r>
              <a:r>
                <a:rPr lang="en-US" sz="800" dirty="0"/>
                <a:t>, </a:t>
              </a:r>
              <a:r>
                <a:rPr lang="en-US" sz="800" dirty="0" err="1"/>
                <a:t>BeDale</a:t>
              </a:r>
              <a:r>
                <a:rPr lang="en-US" sz="800" dirty="0"/>
                <a:t>, </a:t>
              </a:r>
              <a:r>
                <a:rPr lang="en-US" sz="800" dirty="0" err="1"/>
                <a:t>BrkSide</a:t>
              </a:r>
              <a:r>
                <a:rPr lang="en-US" sz="800" dirty="0"/>
                <a:t>, </a:t>
              </a:r>
              <a:r>
                <a:rPr lang="en-US" sz="800" dirty="0" err="1"/>
                <a:t>EdWards</a:t>
              </a:r>
              <a:r>
                <a:rPr lang="en-US" sz="800" dirty="0"/>
                <a:t>, IDOTRR, Mitchel, </a:t>
              </a:r>
              <a:r>
                <a:rPr lang="en-US" sz="800" dirty="0" err="1"/>
                <a:t>OldTown</a:t>
              </a:r>
              <a:endParaRPr lang="en-US" sz="800" dirty="0"/>
            </a:p>
          </p:txBody>
        </p:sp>
      </p:grpSp>
      <p:sp>
        <p:nvSpPr>
          <p:cNvPr id="3" name="Title 1">
            <a:extLst>
              <a:ext uri="{FF2B5EF4-FFF2-40B4-BE49-F238E27FC236}">
                <a16:creationId xmlns:a16="http://schemas.microsoft.com/office/drawing/2014/main" id="{F64E2692-3EE4-45BD-ACEB-1B804DA30D1A}"/>
              </a:ext>
            </a:extLst>
          </p:cNvPr>
          <p:cNvSpPr txBox="1">
            <a:spLocks/>
          </p:cNvSpPr>
          <p:nvPr/>
        </p:nvSpPr>
        <p:spPr>
          <a:xfrm>
            <a:off x="609600" y="137234"/>
            <a:ext cx="10972800" cy="8001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rgbClr val="0070C0"/>
                </a:solidFill>
              </a:rPr>
              <a:t>Models – Decision Trees</a:t>
            </a:r>
          </a:p>
        </p:txBody>
      </p:sp>
      <p:sp>
        <p:nvSpPr>
          <p:cNvPr id="5" name="Rectangle 4">
            <a:extLst>
              <a:ext uri="{FF2B5EF4-FFF2-40B4-BE49-F238E27FC236}">
                <a16:creationId xmlns:a16="http://schemas.microsoft.com/office/drawing/2014/main" id="{6B1E2CB1-45C9-4C91-B325-C36179AA5004}"/>
              </a:ext>
            </a:extLst>
          </p:cNvPr>
          <p:cNvSpPr/>
          <p:nvPr/>
        </p:nvSpPr>
        <p:spPr>
          <a:xfrm>
            <a:off x="686124" y="937334"/>
            <a:ext cx="140977" cy="457217"/>
          </a:xfrm>
          <a:prstGeom prst="rect">
            <a:avLst/>
          </a:prstGeom>
          <a:solidFill>
            <a:schemeClr val="accent2">
              <a:alpha val="61000"/>
            </a:schemeClr>
          </a:solidFill>
          <a:ln>
            <a:solidFill>
              <a:srgbClr val="F4AF8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42B277C-F271-412B-940C-EDB457B9A69D}"/>
              </a:ext>
            </a:extLst>
          </p:cNvPr>
          <p:cNvSpPr txBox="1"/>
          <p:nvPr/>
        </p:nvSpPr>
        <p:spPr>
          <a:xfrm>
            <a:off x="827100" y="901350"/>
            <a:ext cx="1649931" cy="307777"/>
          </a:xfrm>
          <a:prstGeom prst="rect">
            <a:avLst/>
          </a:prstGeom>
          <a:noFill/>
        </p:spPr>
        <p:txBody>
          <a:bodyPr wrap="square" rtlCol="0">
            <a:spAutoFit/>
          </a:bodyPr>
          <a:lstStyle/>
          <a:p>
            <a:r>
              <a:rPr lang="en-US" sz="1400" b="1" dirty="0"/>
              <a:t>About the Model</a:t>
            </a:r>
          </a:p>
        </p:txBody>
      </p:sp>
      <p:sp>
        <p:nvSpPr>
          <p:cNvPr id="12" name="Rectangle 11">
            <a:extLst>
              <a:ext uri="{FF2B5EF4-FFF2-40B4-BE49-F238E27FC236}">
                <a16:creationId xmlns:a16="http://schemas.microsoft.com/office/drawing/2014/main" id="{E9018B89-3CF4-437A-B67C-F84BE492E355}"/>
              </a:ext>
            </a:extLst>
          </p:cNvPr>
          <p:cNvSpPr/>
          <p:nvPr/>
        </p:nvSpPr>
        <p:spPr>
          <a:xfrm>
            <a:off x="686124" y="3293747"/>
            <a:ext cx="140977" cy="457217"/>
          </a:xfrm>
          <a:prstGeom prst="rect">
            <a:avLst/>
          </a:prstGeom>
          <a:solidFill>
            <a:schemeClr val="accent2">
              <a:alpha val="61000"/>
            </a:schemeClr>
          </a:solidFill>
          <a:ln>
            <a:solidFill>
              <a:srgbClr val="F4AF8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5354442-793A-4749-A692-6BAC22EAF635}"/>
              </a:ext>
            </a:extLst>
          </p:cNvPr>
          <p:cNvSpPr txBox="1"/>
          <p:nvPr/>
        </p:nvSpPr>
        <p:spPr>
          <a:xfrm>
            <a:off x="859487" y="3293747"/>
            <a:ext cx="1649931" cy="523220"/>
          </a:xfrm>
          <a:prstGeom prst="rect">
            <a:avLst/>
          </a:prstGeom>
          <a:noFill/>
        </p:spPr>
        <p:txBody>
          <a:bodyPr wrap="square" rtlCol="0">
            <a:spAutoFit/>
          </a:bodyPr>
          <a:lstStyle/>
          <a:p>
            <a:r>
              <a:rPr lang="en-US" sz="1400" b="1" dirty="0"/>
              <a:t>Decision Tree</a:t>
            </a:r>
          </a:p>
          <a:p>
            <a:r>
              <a:rPr lang="en-US" sz="1400" b="1" dirty="0"/>
              <a:t> </a:t>
            </a:r>
          </a:p>
        </p:txBody>
      </p:sp>
      <p:sp>
        <p:nvSpPr>
          <p:cNvPr id="18" name="Rectangle 17">
            <a:extLst>
              <a:ext uri="{FF2B5EF4-FFF2-40B4-BE49-F238E27FC236}">
                <a16:creationId xmlns:a16="http://schemas.microsoft.com/office/drawing/2014/main" id="{5344A2E5-C228-4777-9001-D040611326CB}"/>
              </a:ext>
            </a:extLst>
          </p:cNvPr>
          <p:cNvSpPr/>
          <p:nvPr/>
        </p:nvSpPr>
        <p:spPr>
          <a:xfrm>
            <a:off x="671746" y="5803704"/>
            <a:ext cx="140977" cy="457217"/>
          </a:xfrm>
          <a:prstGeom prst="rect">
            <a:avLst/>
          </a:prstGeom>
          <a:solidFill>
            <a:schemeClr val="accent2">
              <a:alpha val="61000"/>
            </a:schemeClr>
          </a:solidFill>
          <a:ln>
            <a:solidFill>
              <a:srgbClr val="F4AF8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5D47FAD-832F-4D36-9EB7-1E65BA6538AF}"/>
              </a:ext>
            </a:extLst>
          </p:cNvPr>
          <p:cNvSpPr txBox="1"/>
          <p:nvPr/>
        </p:nvSpPr>
        <p:spPr>
          <a:xfrm>
            <a:off x="2590800" y="958236"/>
            <a:ext cx="8399755" cy="307777"/>
          </a:xfrm>
          <a:prstGeom prst="rect">
            <a:avLst/>
          </a:prstGeom>
          <a:noFill/>
        </p:spPr>
        <p:txBody>
          <a:bodyPr wrap="square" rtlCol="0">
            <a:spAutoFit/>
          </a:bodyPr>
          <a:lstStyle/>
          <a:p>
            <a:r>
              <a:rPr lang="en-US" sz="1400" dirty="0"/>
              <a:t>Regression Tree Algorithm - Hierarchical way of partitioning; divide recursively</a:t>
            </a:r>
          </a:p>
        </p:txBody>
      </p:sp>
      <p:sp>
        <p:nvSpPr>
          <p:cNvPr id="17" name="TextBox 16">
            <a:extLst>
              <a:ext uri="{FF2B5EF4-FFF2-40B4-BE49-F238E27FC236}">
                <a16:creationId xmlns:a16="http://schemas.microsoft.com/office/drawing/2014/main" id="{F58B878A-D4F2-4D58-B3A6-D81A60FC3C1C}"/>
              </a:ext>
            </a:extLst>
          </p:cNvPr>
          <p:cNvSpPr txBox="1"/>
          <p:nvPr/>
        </p:nvSpPr>
        <p:spPr>
          <a:xfrm>
            <a:off x="845109" y="5803704"/>
            <a:ext cx="1649931" cy="523220"/>
          </a:xfrm>
          <a:prstGeom prst="rect">
            <a:avLst/>
          </a:prstGeom>
          <a:noFill/>
        </p:spPr>
        <p:txBody>
          <a:bodyPr wrap="square" rtlCol="0">
            <a:spAutoFit/>
          </a:bodyPr>
          <a:lstStyle/>
          <a:p>
            <a:r>
              <a:rPr lang="en-US" sz="1400" b="1" dirty="0"/>
              <a:t>RMSE</a:t>
            </a:r>
          </a:p>
          <a:p>
            <a:r>
              <a:rPr lang="en-US" sz="1400" b="1" dirty="0"/>
              <a:t> </a:t>
            </a:r>
          </a:p>
        </p:txBody>
      </p:sp>
      <p:sp>
        <p:nvSpPr>
          <p:cNvPr id="2" name="Slide Number Placeholder 1">
            <a:extLst>
              <a:ext uri="{FF2B5EF4-FFF2-40B4-BE49-F238E27FC236}">
                <a16:creationId xmlns:a16="http://schemas.microsoft.com/office/drawing/2014/main" id="{446E7DE6-6369-4091-A888-202175E25796}"/>
              </a:ext>
            </a:extLst>
          </p:cNvPr>
          <p:cNvSpPr>
            <a:spLocks noGrp="1"/>
          </p:cNvSpPr>
          <p:nvPr>
            <p:ph type="sldNum" sz="quarter" idx="12"/>
          </p:nvPr>
        </p:nvSpPr>
        <p:spPr/>
        <p:txBody>
          <a:bodyPr/>
          <a:lstStyle/>
          <a:p>
            <a:fld id="{29743E85-D184-4081-8582-4BE476F15497}" type="slidenum">
              <a:rPr lang="en-US" smtClean="0"/>
              <a:t>10</a:t>
            </a:fld>
            <a:endParaRPr lang="en-US"/>
          </a:p>
        </p:txBody>
      </p:sp>
      <p:sp>
        <p:nvSpPr>
          <p:cNvPr id="23" name="Rectangle 22">
            <a:extLst>
              <a:ext uri="{FF2B5EF4-FFF2-40B4-BE49-F238E27FC236}">
                <a16:creationId xmlns:a16="http://schemas.microsoft.com/office/drawing/2014/main" id="{CF779FE2-96B7-4EF6-999C-2AA92E40FE87}"/>
              </a:ext>
            </a:extLst>
          </p:cNvPr>
          <p:cNvSpPr/>
          <p:nvPr/>
        </p:nvSpPr>
        <p:spPr>
          <a:xfrm>
            <a:off x="686124" y="1615138"/>
            <a:ext cx="140977" cy="457217"/>
          </a:xfrm>
          <a:prstGeom prst="rect">
            <a:avLst/>
          </a:prstGeom>
          <a:solidFill>
            <a:schemeClr val="accent2">
              <a:alpha val="61000"/>
            </a:schemeClr>
          </a:solidFill>
          <a:ln>
            <a:solidFill>
              <a:srgbClr val="F4AF8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0757216C-2BA7-420C-979F-C44365A3731F}"/>
              </a:ext>
            </a:extLst>
          </p:cNvPr>
          <p:cNvSpPr txBox="1"/>
          <p:nvPr/>
        </p:nvSpPr>
        <p:spPr>
          <a:xfrm>
            <a:off x="827100" y="1579154"/>
            <a:ext cx="1873190" cy="307777"/>
          </a:xfrm>
          <a:prstGeom prst="rect">
            <a:avLst/>
          </a:prstGeom>
          <a:noFill/>
        </p:spPr>
        <p:txBody>
          <a:bodyPr wrap="square" rtlCol="0">
            <a:spAutoFit/>
          </a:bodyPr>
          <a:lstStyle/>
          <a:p>
            <a:r>
              <a:rPr lang="en-US" sz="1400" b="1" dirty="0"/>
              <a:t>Significant Variables</a:t>
            </a:r>
          </a:p>
        </p:txBody>
      </p:sp>
      <p:sp>
        <p:nvSpPr>
          <p:cNvPr id="25" name="TextBox 24">
            <a:extLst>
              <a:ext uri="{FF2B5EF4-FFF2-40B4-BE49-F238E27FC236}">
                <a16:creationId xmlns:a16="http://schemas.microsoft.com/office/drawing/2014/main" id="{ECD06240-A3DF-4F0D-86D5-AAABFD20696C}"/>
              </a:ext>
            </a:extLst>
          </p:cNvPr>
          <p:cNvSpPr txBox="1"/>
          <p:nvPr/>
        </p:nvSpPr>
        <p:spPr>
          <a:xfrm>
            <a:off x="2590799" y="1438949"/>
            <a:ext cx="8774101" cy="738664"/>
          </a:xfrm>
          <a:prstGeom prst="rect">
            <a:avLst/>
          </a:prstGeom>
          <a:noFill/>
        </p:spPr>
        <p:txBody>
          <a:bodyPr wrap="square" rtlCol="0">
            <a:spAutoFit/>
          </a:bodyPr>
          <a:lstStyle/>
          <a:p>
            <a:pPr>
              <a:lnSpc>
                <a:spcPct val="150000"/>
              </a:lnSpc>
            </a:pPr>
            <a:r>
              <a:rPr lang="en-US" sz="1400" dirty="0"/>
              <a:t>Decision tree for Sale Price based on certain significant variables:</a:t>
            </a:r>
          </a:p>
          <a:p>
            <a:pPr marL="742950" lvl="1" indent="-285750">
              <a:lnSpc>
                <a:spcPct val="150000"/>
              </a:lnSpc>
              <a:buFont typeface="Arial" panose="020B0604020202020204" pitchFamily="34" charset="0"/>
              <a:buChar char="•"/>
            </a:pPr>
            <a:r>
              <a:rPr lang="en-US" sz="1400" i="1" dirty="0"/>
              <a:t>Overall Quality, Neighborhood, First Floor Square feet, Above Ground Living area, Total Basement Square feet</a:t>
            </a:r>
          </a:p>
        </p:txBody>
      </p:sp>
      <p:sp>
        <p:nvSpPr>
          <p:cNvPr id="26" name="TextBox 25">
            <a:extLst>
              <a:ext uri="{FF2B5EF4-FFF2-40B4-BE49-F238E27FC236}">
                <a16:creationId xmlns:a16="http://schemas.microsoft.com/office/drawing/2014/main" id="{4A04FE14-0CCF-41C6-9F45-26BE1C18BBE2}"/>
              </a:ext>
            </a:extLst>
          </p:cNvPr>
          <p:cNvSpPr txBox="1"/>
          <p:nvPr/>
        </p:nvSpPr>
        <p:spPr>
          <a:xfrm>
            <a:off x="2590800" y="5878568"/>
            <a:ext cx="2130661" cy="523220"/>
          </a:xfrm>
          <a:prstGeom prst="rect">
            <a:avLst/>
          </a:prstGeom>
          <a:noFill/>
        </p:spPr>
        <p:txBody>
          <a:bodyPr wrap="square" rtlCol="0">
            <a:spAutoFit/>
          </a:bodyPr>
          <a:lstStyle/>
          <a:p>
            <a:r>
              <a:rPr lang="en-US" sz="1400" dirty="0"/>
              <a:t>Train data RMSE: </a:t>
            </a:r>
            <a:r>
              <a:rPr lang="en-US" sz="1400" b="1" dirty="0"/>
              <a:t>0.20</a:t>
            </a:r>
          </a:p>
          <a:p>
            <a:endParaRPr lang="en-US" sz="1400" dirty="0"/>
          </a:p>
        </p:txBody>
      </p:sp>
      <p:sp>
        <p:nvSpPr>
          <p:cNvPr id="27" name="TextBox 26">
            <a:extLst>
              <a:ext uri="{FF2B5EF4-FFF2-40B4-BE49-F238E27FC236}">
                <a16:creationId xmlns:a16="http://schemas.microsoft.com/office/drawing/2014/main" id="{48AC34AD-82D5-4E84-8E7A-761112E5A992}"/>
              </a:ext>
            </a:extLst>
          </p:cNvPr>
          <p:cNvSpPr txBox="1"/>
          <p:nvPr/>
        </p:nvSpPr>
        <p:spPr>
          <a:xfrm>
            <a:off x="4446213" y="5873635"/>
            <a:ext cx="2130661" cy="523220"/>
          </a:xfrm>
          <a:prstGeom prst="rect">
            <a:avLst/>
          </a:prstGeom>
          <a:noFill/>
        </p:spPr>
        <p:txBody>
          <a:bodyPr wrap="square" rtlCol="0">
            <a:spAutoFit/>
          </a:bodyPr>
          <a:lstStyle/>
          <a:p>
            <a:r>
              <a:rPr lang="en-US" sz="1400" dirty="0"/>
              <a:t>Test data RMSE: </a:t>
            </a:r>
            <a:r>
              <a:rPr lang="en-US" sz="1400" b="1" dirty="0"/>
              <a:t>0.22</a:t>
            </a:r>
          </a:p>
          <a:p>
            <a:endParaRPr lang="en-US" sz="1400" dirty="0"/>
          </a:p>
        </p:txBody>
      </p:sp>
    </p:spTree>
    <p:extLst>
      <p:ext uri="{BB962C8B-B14F-4D97-AF65-F5344CB8AC3E}">
        <p14:creationId xmlns:p14="http://schemas.microsoft.com/office/powerpoint/2010/main" val="2699997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64E2692-3EE4-45BD-ACEB-1B804DA30D1A}"/>
              </a:ext>
            </a:extLst>
          </p:cNvPr>
          <p:cNvSpPr txBox="1">
            <a:spLocks/>
          </p:cNvSpPr>
          <p:nvPr/>
        </p:nvSpPr>
        <p:spPr>
          <a:xfrm>
            <a:off x="609600" y="137234"/>
            <a:ext cx="10972800" cy="8001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rgbClr val="0070C0"/>
                </a:solidFill>
              </a:rPr>
              <a:t>Models – Random Forest</a:t>
            </a:r>
          </a:p>
        </p:txBody>
      </p:sp>
      <p:sp>
        <p:nvSpPr>
          <p:cNvPr id="5" name="Rectangle 4">
            <a:extLst>
              <a:ext uri="{FF2B5EF4-FFF2-40B4-BE49-F238E27FC236}">
                <a16:creationId xmlns:a16="http://schemas.microsoft.com/office/drawing/2014/main" id="{6B1E2CB1-45C9-4C91-B325-C36179AA5004}"/>
              </a:ext>
            </a:extLst>
          </p:cNvPr>
          <p:cNvSpPr/>
          <p:nvPr/>
        </p:nvSpPr>
        <p:spPr>
          <a:xfrm>
            <a:off x="702401" y="1490071"/>
            <a:ext cx="140977" cy="457217"/>
          </a:xfrm>
          <a:prstGeom prst="rect">
            <a:avLst/>
          </a:prstGeom>
          <a:solidFill>
            <a:schemeClr val="accent2">
              <a:alpha val="61000"/>
            </a:schemeClr>
          </a:solidFill>
          <a:ln>
            <a:solidFill>
              <a:srgbClr val="F4AF8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42B277C-F271-412B-940C-EDB457B9A69D}"/>
              </a:ext>
            </a:extLst>
          </p:cNvPr>
          <p:cNvSpPr txBox="1"/>
          <p:nvPr/>
        </p:nvSpPr>
        <p:spPr>
          <a:xfrm>
            <a:off x="843377" y="1546152"/>
            <a:ext cx="1649931" cy="307777"/>
          </a:xfrm>
          <a:prstGeom prst="rect">
            <a:avLst/>
          </a:prstGeom>
          <a:noFill/>
        </p:spPr>
        <p:txBody>
          <a:bodyPr wrap="square" rtlCol="0">
            <a:spAutoFit/>
          </a:bodyPr>
          <a:lstStyle/>
          <a:p>
            <a:r>
              <a:rPr lang="en-US" sz="1400" b="1" dirty="0"/>
              <a:t>About the Model</a:t>
            </a:r>
          </a:p>
        </p:txBody>
      </p:sp>
      <p:sp>
        <p:nvSpPr>
          <p:cNvPr id="14" name="Rectangle 13">
            <a:extLst>
              <a:ext uri="{FF2B5EF4-FFF2-40B4-BE49-F238E27FC236}">
                <a16:creationId xmlns:a16="http://schemas.microsoft.com/office/drawing/2014/main" id="{34A9D4CC-5C22-41B4-A90E-55120B9B3A17}"/>
              </a:ext>
            </a:extLst>
          </p:cNvPr>
          <p:cNvSpPr/>
          <p:nvPr/>
        </p:nvSpPr>
        <p:spPr>
          <a:xfrm>
            <a:off x="702401" y="2448888"/>
            <a:ext cx="140977" cy="457217"/>
          </a:xfrm>
          <a:prstGeom prst="rect">
            <a:avLst/>
          </a:prstGeom>
          <a:solidFill>
            <a:schemeClr val="accent2">
              <a:alpha val="61000"/>
            </a:schemeClr>
          </a:solidFill>
          <a:ln>
            <a:solidFill>
              <a:srgbClr val="F4AF8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C3EC41D-65FA-456E-8EE8-59CFA2147CA6}"/>
              </a:ext>
            </a:extLst>
          </p:cNvPr>
          <p:cNvSpPr txBox="1"/>
          <p:nvPr/>
        </p:nvSpPr>
        <p:spPr>
          <a:xfrm>
            <a:off x="875764" y="2448888"/>
            <a:ext cx="1946949" cy="307777"/>
          </a:xfrm>
          <a:prstGeom prst="rect">
            <a:avLst/>
          </a:prstGeom>
          <a:noFill/>
        </p:spPr>
        <p:txBody>
          <a:bodyPr wrap="square" rtlCol="0">
            <a:spAutoFit/>
          </a:bodyPr>
          <a:lstStyle/>
          <a:p>
            <a:r>
              <a:rPr lang="en-US" sz="1400" b="1" dirty="0"/>
              <a:t>Significant Variables</a:t>
            </a:r>
          </a:p>
        </p:txBody>
      </p:sp>
      <p:sp>
        <p:nvSpPr>
          <p:cNvPr id="12" name="Rectangle 11">
            <a:extLst>
              <a:ext uri="{FF2B5EF4-FFF2-40B4-BE49-F238E27FC236}">
                <a16:creationId xmlns:a16="http://schemas.microsoft.com/office/drawing/2014/main" id="{E9018B89-3CF4-437A-B67C-F84BE492E355}"/>
              </a:ext>
            </a:extLst>
          </p:cNvPr>
          <p:cNvSpPr/>
          <p:nvPr/>
        </p:nvSpPr>
        <p:spPr>
          <a:xfrm>
            <a:off x="702401" y="3585263"/>
            <a:ext cx="140977" cy="457217"/>
          </a:xfrm>
          <a:prstGeom prst="rect">
            <a:avLst/>
          </a:prstGeom>
          <a:solidFill>
            <a:schemeClr val="accent2">
              <a:alpha val="61000"/>
            </a:schemeClr>
          </a:solidFill>
          <a:ln>
            <a:solidFill>
              <a:srgbClr val="F4AF8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5354442-793A-4749-A692-6BAC22EAF635}"/>
              </a:ext>
            </a:extLst>
          </p:cNvPr>
          <p:cNvSpPr txBox="1"/>
          <p:nvPr/>
        </p:nvSpPr>
        <p:spPr>
          <a:xfrm>
            <a:off x="859654" y="3652552"/>
            <a:ext cx="1649931" cy="307777"/>
          </a:xfrm>
          <a:prstGeom prst="rect">
            <a:avLst/>
          </a:prstGeom>
          <a:noFill/>
        </p:spPr>
        <p:txBody>
          <a:bodyPr wrap="square" rtlCol="0">
            <a:spAutoFit/>
          </a:bodyPr>
          <a:lstStyle/>
          <a:p>
            <a:r>
              <a:rPr lang="en-US" sz="1400" b="1" dirty="0"/>
              <a:t>Example Result</a:t>
            </a:r>
          </a:p>
        </p:txBody>
      </p:sp>
      <p:sp>
        <p:nvSpPr>
          <p:cNvPr id="18" name="Rectangle 17">
            <a:extLst>
              <a:ext uri="{FF2B5EF4-FFF2-40B4-BE49-F238E27FC236}">
                <a16:creationId xmlns:a16="http://schemas.microsoft.com/office/drawing/2014/main" id="{5344A2E5-C228-4777-9001-D040611326CB}"/>
              </a:ext>
            </a:extLst>
          </p:cNvPr>
          <p:cNvSpPr/>
          <p:nvPr/>
        </p:nvSpPr>
        <p:spPr>
          <a:xfrm>
            <a:off x="702401" y="5753208"/>
            <a:ext cx="140977" cy="457217"/>
          </a:xfrm>
          <a:prstGeom prst="rect">
            <a:avLst/>
          </a:prstGeom>
          <a:solidFill>
            <a:schemeClr val="accent2">
              <a:alpha val="61000"/>
            </a:schemeClr>
          </a:solidFill>
          <a:ln>
            <a:solidFill>
              <a:srgbClr val="F4AF8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5D47FAD-832F-4D36-9EB7-1E65BA6538AF}"/>
              </a:ext>
            </a:extLst>
          </p:cNvPr>
          <p:cNvSpPr txBox="1"/>
          <p:nvPr/>
        </p:nvSpPr>
        <p:spPr>
          <a:xfrm>
            <a:off x="2716567" y="1490071"/>
            <a:ext cx="6798494" cy="307777"/>
          </a:xfrm>
          <a:prstGeom prst="rect">
            <a:avLst/>
          </a:prstGeom>
          <a:noFill/>
        </p:spPr>
        <p:txBody>
          <a:bodyPr wrap="square" rtlCol="0">
            <a:spAutoFit/>
          </a:bodyPr>
          <a:lstStyle/>
          <a:p>
            <a:r>
              <a:rPr lang="en-US" sz="1400" dirty="0"/>
              <a:t>A Random Forest model using bootstrap aggregation</a:t>
            </a:r>
          </a:p>
        </p:txBody>
      </p:sp>
      <p:sp>
        <p:nvSpPr>
          <p:cNvPr id="17" name="TextBox 16">
            <a:extLst>
              <a:ext uri="{FF2B5EF4-FFF2-40B4-BE49-F238E27FC236}">
                <a16:creationId xmlns:a16="http://schemas.microsoft.com/office/drawing/2014/main" id="{5CF30397-B5DF-4752-83C6-364ECEC92692}"/>
              </a:ext>
            </a:extLst>
          </p:cNvPr>
          <p:cNvSpPr txBox="1"/>
          <p:nvPr/>
        </p:nvSpPr>
        <p:spPr>
          <a:xfrm>
            <a:off x="892041" y="5827929"/>
            <a:ext cx="1649931" cy="307777"/>
          </a:xfrm>
          <a:prstGeom prst="rect">
            <a:avLst/>
          </a:prstGeom>
          <a:noFill/>
        </p:spPr>
        <p:txBody>
          <a:bodyPr wrap="square" rtlCol="0">
            <a:spAutoFit/>
          </a:bodyPr>
          <a:lstStyle/>
          <a:p>
            <a:r>
              <a:rPr lang="en-US" sz="1400" b="1" dirty="0"/>
              <a:t>RMSE</a:t>
            </a:r>
          </a:p>
        </p:txBody>
      </p:sp>
      <p:sp>
        <p:nvSpPr>
          <p:cNvPr id="2" name="Slide Number Placeholder 1">
            <a:extLst>
              <a:ext uri="{FF2B5EF4-FFF2-40B4-BE49-F238E27FC236}">
                <a16:creationId xmlns:a16="http://schemas.microsoft.com/office/drawing/2014/main" id="{5E8F3B7A-E319-44D6-970F-BED369426F94}"/>
              </a:ext>
            </a:extLst>
          </p:cNvPr>
          <p:cNvSpPr>
            <a:spLocks noGrp="1"/>
          </p:cNvSpPr>
          <p:nvPr>
            <p:ph type="sldNum" sz="quarter" idx="12"/>
          </p:nvPr>
        </p:nvSpPr>
        <p:spPr/>
        <p:txBody>
          <a:bodyPr/>
          <a:lstStyle/>
          <a:p>
            <a:fld id="{29743E85-D184-4081-8582-4BE476F15497}" type="slidenum">
              <a:rPr lang="en-US" smtClean="0"/>
              <a:t>11</a:t>
            </a:fld>
            <a:endParaRPr lang="en-US"/>
          </a:p>
        </p:txBody>
      </p:sp>
      <p:sp>
        <p:nvSpPr>
          <p:cNvPr id="4" name="Rectangle 3">
            <a:extLst>
              <a:ext uri="{FF2B5EF4-FFF2-40B4-BE49-F238E27FC236}">
                <a16:creationId xmlns:a16="http://schemas.microsoft.com/office/drawing/2014/main" id="{A3BACF31-E020-4A8B-81D9-6A595FA459AF}"/>
              </a:ext>
            </a:extLst>
          </p:cNvPr>
          <p:cNvSpPr/>
          <p:nvPr/>
        </p:nvSpPr>
        <p:spPr>
          <a:xfrm>
            <a:off x="2716567" y="2350585"/>
            <a:ext cx="8865833" cy="56306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US" sz="1400" dirty="0"/>
              <a:t>Significant variables to predict </a:t>
            </a:r>
            <a:r>
              <a:rPr lang="en-US" sz="1400" dirty="0" err="1"/>
              <a:t>SalesPrice</a:t>
            </a:r>
            <a:r>
              <a:rPr lang="en-US" sz="1400" dirty="0"/>
              <a:t>: </a:t>
            </a:r>
          </a:p>
          <a:p>
            <a:r>
              <a:rPr lang="en-US" sz="1400" i="1" dirty="0"/>
              <a:t>Overall Quality, Neighborhood, Garage Cars, Above ground living area, External Quality, Basement Quality, Total basement area, House age, 1</a:t>
            </a:r>
            <a:r>
              <a:rPr lang="en-US" sz="1400" i="1" baseline="30000" dirty="0"/>
              <a:t>st</a:t>
            </a:r>
            <a:r>
              <a:rPr lang="en-US" sz="1400" i="1" dirty="0"/>
              <a:t> floor area, Garage area</a:t>
            </a:r>
          </a:p>
        </p:txBody>
      </p:sp>
      <p:graphicFrame>
        <p:nvGraphicFramePr>
          <p:cNvPr id="8" name="Table 7">
            <a:extLst>
              <a:ext uri="{FF2B5EF4-FFF2-40B4-BE49-F238E27FC236}">
                <a16:creationId xmlns:a16="http://schemas.microsoft.com/office/drawing/2014/main" id="{072A4046-4EB0-49A6-9BD2-91B41A9C7CA6}"/>
              </a:ext>
            </a:extLst>
          </p:cNvPr>
          <p:cNvGraphicFramePr>
            <a:graphicFrameLocks noGrp="1"/>
          </p:cNvGraphicFramePr>
          <p:nvPr>
            <p:extLst>
              <p:ext uri="{D42A27DB-BD31-4B8C-83A1-F6EECF244321}">
                <p14:modId xmlns:p14="http://schemas.microsoft.com/office/powerpoint/2010/main" val="2051431484"/>
              </p:ext>
            </p:extLst>
          </p:nvPr>
        </p:nvGraphicFramePr>
        <p:xfrm>
          <a:off x="3151187" y="3294618"/>
          <a:ext cx="6507718" cy="2533311"/>
        </p:xfrm>
        <a:graphic>
          <a:graphicData uri="http://schemas.openxmlformats.org/drawingml/2006/table">
            <a:tbl>
              <a:tblPr/>
              <a:tblGrid>
                <a:gridCol w="585482">
                  <a:extLst>
                    <a:ext uri="{9D8B030D-6E8A-4147-A177-3AD203B41FA5}">
                      <a16:colId xmlns:a16="http://schemas.microsoft.com/office/drawing/2014/main" val="4184128927"/>
                    </a:ext>
                  </a:extLst>
                </a:gridCol>
                <a:gridCol w="1007738">
                  <a:extLst>
                    <a:ext uri="{9D8B030D-6E8A-4147-A177-3AD203B41FA5}">
                      <a16:colId xmlns:a16="http://schemas.microsoft.com/office/drawing/2014/main" val="2652655361"/>
                    </a:ext>
                  </a:extLst>
                </a:gridCol>
                <a:gridCol w="1064512">
                  <a:extLst>
                    <a:ext uri="{9D8B030D-6E8A-4147-A177-3AD203B41FA5}">
                      <a16:colId xmlns:a16="http://schemas.microsoft.com/office/drawing/2014/main" val="1855192390"/>
                    </a:ext>
                  </a:extLst>
                </a:gridCol>
                <a:gridCol w="1050318">
                  <a:extLst>
                    <a:ext uri="{9D8B030D-6E8A-4147-A177-3AD203B41FA5}">
                      <a16:colId xmlns:a16="http://schemas.microsoft.com/office/drawing/2014/main" val="3841092253"/>
                    </a:ext>
                  </a:extLst>
                </a:gridCol>
                <a:gridCol w="1021932">
                  <a:extLst>
                    <a:ext uri="{9D8B030D-6E8A-4147-A177-3AD203B41FA5}">
                      <a16:colId xmlns:a16="http://schemas.microsoft.com/office/drawing/2014/main" val="3052164773"/>
                    </a:ext>
                  </a:extLst>
                </a:gridCol>
                <a:gridCol w="1021932">
                  <a:extLst>
                    <a:ext uri="{9D8B030D-6E8A-4147-A177-3AD203B41FA5}">
                      <a16:colId xmlns:a16="http://schemas.microsoft.com/office/drawing/2014/main" val="3111350578"/>
                    </a:ext>
                  </a:extLst>
                </a:gridCol>
                <a:gridCol w="755804">
                  <a:extLst>
                    <a:ext uri="{9D8B030D-6E8A-4147-A177-3AD203B41FA5}">
                      <a16:colId xmlns:a16="http://schemas.microsoft.com/office/drawing/2014/main" val="2994512293"/>
                    </a:ext>
                  </a:extLst>
                </a:gridCol>
              </a:tblGrid>
              <a:tr h="230301">
                <a:tc>
                  <a:txBody>
                    <a:bodyPr/>
                    <a:lstStyle/>
                    <a:p>
                      <a:pPr algn="l" fontAlgn="b"/>
                      <a:r>
                        <a:rPr lang="en-US" sz="1200" b="1" i="0" u="none" strike="noStrike">
                          <a:solidFill>
                            <a:srgbClr val="000000"/>
                          </a:solidFill>
                          <a:effectLst/>
                          <a:latin typeface="Calibri" panose="020F0502020204030204" pitchFamily="34" charset="0"/>
                        </a:rPr>
                        <a:t>Ser.no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AF81"/>
                    </a:solidFill>
                  </a:tcPr>
                </a:tc>
                <a:tc>
                  <a:txBody>
                    <a:bodyPr/>
                    <a:lstStyle/>
                    <a:p>
                      <a:pPr algn="l" fontAlgn="b"/>
                      <a:r>
                        <a:rPr lang="en-US" sz="1200" b="1" i="0" u="none" strike="noStrike">
                          <a:solidFill>
                            <a:srgbClr val="000000"/>
                          </a:solidFill>
                          <a:effectLst/>
                          <a:latin typeface="Calibri" panose="020F0502020204030204" pitchFamily="34" charset="0"/>
                        </a:rPr>
                        <a:t>Left daughter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AF81"/>
                    </a:solidFill>
                  </a:tcPr>
                </a:tc>
                <a:tc>
                  <a:txBody>
                    <a:bodyPr/>
                    <a:lstStyle/>
                    <a:p>
                      <a:pPr algn="l" fontAlgn="b"/>
                      <a:r>
                        <a:rPr lang="en-US" sz="1200" b="1" i="0" u="none" strike="noStrike" dirty="0">
                          <a:solidFill>
                            <a:srgbClr val="000000"/>
                          </a:solidFill>
                          <a:effectLst/>
                          <a:latin typeface="Calibri" panose="020F0502020204030204" pitchFamily="34" charset="0"/>
                        </a:rPr>
                        <a:t>Right Daughter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AF81"/>
                    </a:solidFill>
                  </a:tcPr>
                </a:tc>
                <a:tc>
                  <a:txBody>
                    <a:bodyPr/>
                    <a:lstStyle/>
                    <a:p>
                      <a:pPr algn="l" fontAlgn="b"/>
                      <a:r>
                        <a:rPr lang="en-US" sz="1200" b="1" i="0" u="none" strike="noStrike" dirty="0">
                          <a:solidFill>
                            <a:srgbClr val="000000"/>
                          </a:solidFill>
                          <a:effectLst/>
                          <a:latin typeface="Calibri" panose="020F0502020204030204" pitchFamily="34" charset="0"/>
                        </a:rPr>
                        <a:t>split </a:t>
                      </a:r>
                      <a:r>
                        <a:rPr lang="en-US" sz="1200" b="1" i="0" u="none" strike="noStrike" dirty="0" err="1">
                          <a:solidFill>
                            <a:srgbClr val="000000"/>
                          </a:solidFill>
                          <a:effectLst/>
                          <a:latin typeface="Calibri" panose="020F0502020204030204" pitchFamily="34" charset="0"/>
                        </a:rPr>
                        <a:t>var</a:t>
                      </a:r>
                      <a:endParaRPr lang="en-US" sz="12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AF81"/>
                    </a:solidFill>
                  </a:tcPr>
                </a:tc>
                <a:tc>
                  <a:txBody>
                    <a:bodyPr/>
                    <a:lstStyle/>
                    <a:p>
                      <a:pPr algn="l" fontAlgn="b"/>
                      <a:r>
                        <a:rPr lang="en-US" sz="1200" b="1" i="0" u="none" strike="noStrike" dirty="0">
                          <a:solidFill>
                            <a:srgbClr val="000000"/>
                          </a:solidFill>
                          <a:effectLst/>
                          <a:latin typeface="Calibri" panose="020F0502020204030204" pitchFamily="34" charset="0"/>
                        </a:rPr>
                        <a:t>split point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AF81"/>
                    </a:solidFill>
                  </a:tcPr>
                </a:tc>
                <a:tc>
                  <a:txBody>
                    <a:bodyPr/>
                    <a:lstStyle/>
                    <a:p>
                      <a:pPr algn="l" fontAlgn="b"/>
                      <a:r>
                        <a:rPr lang="en-US" sz="1200" b="1" i="0" u="none" strike="noStrike" dirty="0">
                          <a:solidFill>
                            <a:srgbClr val="000000"/>
                          </a:solidFill>
                          <a:effectLst/>
                          <a:latin typeface="Calibri" panose="020F0502020204030204" pitchFamily="34" charset="0"/>
                        </a:rPr>
                        <a:t>status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AF81"/>
                    </a:solidFill>
                  </a:tcPr>
                </a:tc>
                <a:tc>
                  <a:txBody>
                    <a:bodyPr/>
                    <a:lstStyle/>
                    <a:p>
                      <a:pPr algn="l" fontAlgn="b"/>
                      <a:r>
                        <a:rPr lang="en-US" sz="1200" b="1" i="0" u="none" strike="noStrike" dirty="0">
                          <a:solidFill>
                            <a:srgbClr val="000000"/>
                          </a:solidFill>
                          <a:effectLst/>
                          <a:latin typeface="Calibri" panose="020F0502020204030204" pitchFamily="34" charset="0"/>
                        </a:rPr>
                        <a:t>Prediction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AF81"/>
                    </a:solidFill>
                  </a:tcPr>
                </a:tc>
                <a:extLst>
                  <a:ext uri="{0D108BD9-81ED-4DB2-BD59-A6C34878D82A}">
                    <a16:rowId xmlns:a16="http://schemas.microsoft.com/office/drawing/2014/main" val="4051635813"/>
                  </a:ext>
                </a:extLst>
              </a:tr>
              <a:tr h="230301">
                <a:tc>
                  <a:txBody>
                    <a:bodyPr/>
                    <a:lstStyle/>
                    <a:p>
                      <a:pPr algn="r" fontAlgn="ctr"/>
                      <a:r>
                        <a:rPr lang="en-US" sz="1000" b="0" i="0" u="none" strike="noStrike" dirty="0">
                          <a:solidFill>
                            <a:schemeClr val="tx1"/>
                          </a:solidFill>
                          <a:effectLst/>
                          <a:latin typeface="Lucida Console" panose="020B0609040504020204" pitchFamily="49"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chemeClr val="tx1"/>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dirty="0">
                          <a:solidFill>
                            <a:schemeClr val="tx1"/>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Calibri" panose="020F0502020204030204" pitchFamily="34" charset="0"/>
                        </a:rPr>
                        <a:t>Exter.Qual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  179,470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3250721"/>
                  </a:ext>
                </a:extLst>
              </a:tr>
              <a:tr h="230301">
                <a:tc>
                  <a:txBody>
                    <a:bodyPr/>
                    <a:lstStyle/>
                    <a:p>
                      <a:pPr algn="r" fontAlgn="ctr"/>
                      <a:r>
                        <a:rPr lang="en-US" sz="1000" b="0" i="0" u="none" strike="noStrike" dirty="0">
                          <a:solidFill>
                            <a:schemeClr val="tx1"/>
                          </a:solidFill>
                          <a:effectLst/>
                          <a:latin typeface="Lucida Console" panose="020B0609040504020204" pitchFamily="49"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dirty="0">
                          <a:solidFill>
                            <a:schemeClr val="tx1"/>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dirty="0">
                          <a:solidFill>
                            <a:schemeClr val="tx1"/>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Calibri" panose="020F0502020204030204" pitchFamily="34" charset="0"/>
                        </a:rPr>
                        <a:t>Gr.Liv.Area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1387.5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  143,331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2914099"/>
                  </a:ext>
                </a:extLst>
              </a:tr>
              <a:tr h="230301">
                <a:tc>
                  <a:txBody>
                    <a:bodyPr/>
                    <a:lstStyle/>
                    <a:p>
                      <a:pPr algn="r" fontAlgn="ctr"/>
                      <a:r>
                        <a:rPr lang="en-US" sz="1000" b="0" i="0" u="none" strike="noStrike">
                          <a:solidFill>
                            <a:schemeClr val="tx1"/>
                          </a:solidFill>
                          <a:effectLst/>
                          <a:latin typeface="Lucida Console" panose="020B0609040504020204" pitchFamily="49"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dirty="0">
                          <a:solidFill>
                            <a:schemeClr val="tx1"/>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dirty="0">
                          <a:solidFill>
                            <a:schemeClr val="tx1"/>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Calibri" panose="020F0502020204030204" pitchFamily="34" charset="0"/>
                        </a:rPr>
                        <a:t>Garage.Cars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  242,724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888462"/>
                  </a:ext>
                </a:extLst>
              </a:tr>
              <a:tr h="230301">
                <a:tc>
                  <a:txBody>
                    <a:bodyPr/>
                    <a:lstStyle/>
                    <a:p>
                      <a:pPr algn="r" fontAlgn="ctr"/>
                      <a:r>
                        <a:rPr lang="en-US" sz="1000" b="0" i="0" u="none" strike="noStrike">
                          <a:solidFill>
                            <a:schemeClr val="tx1"/>
                          </a:solidFill>
                          <a:effectLst/>
                          <a:latin typeface="Lucida Console" panose="020B0609040504020204" pitchFamily="49"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dirty="0">
                          <a:solidFill>
                            <a:schemeClr val="tx1"/>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dirty="0">
                          <a:solidFill>
                            <a:schemeClr val="tx1"/>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Calibri" panose="020F0502020204030204" pitchFamily="34" charset="0"/>
                        </a:rPr>
                        <a:t>Total.Bsmt.SF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  124,966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0597584"/>
                  </a:ext>
                </a:extLst>
              </a:tr>
              <a:tr h="230301">
                <a:tc>
                  <a:txBody>
                    <a:bodyPr/>
                    <a:lstStyle/>
                    <a:p>
                      <a:pPr algn="r" fontAlgn="ctr"/>
                      <a:r>
                        <a:rPr lang="en-US" sz="1000" b="0" i="0" u="none" strike="noStrike">
                          <a:solidFill>
                            <a:schemeClr val="tx1"/>
                          </a:solidFill>
                          <a:effectLst/>
                          <a:latin typeface="Lucida Console" panose="020B0609040504020204" pitchFamily="49"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dirty="0">
                          <a:solidFill>
                            <a:schemeClr val="tx1"/>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dirty="0">
                          <a:solidFill>
                            <a:schemeClr val="tx1"/>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Calibri" panose="020F0502020204030204" pitchFamily="34" charset="0"/>
                        </a:rPr>
                        <a:t>Neighborhood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9223304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  169,267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5148803"/>
                  </a:ext>
                </a:extLst>
              </a:tr>
              <a:tr h="230301">
                <a:tc>
                  <a:txBody>
                    <a:bodyPr/>
                    <a:lstStyle/>
                    <a:p>
                      <a:pPr algn="r" fontAlgn="ctr"/>
                      <a:r>
                        <a:rPr lang="en-US" sz="1000" b="0" i="0" u="none" strike="noStrike">
                          <a:solidFill>
                            <a:schemeClr val="tx1"/>
                          </a:solidFill>
                          <a:effectLst/>
                          <a:latin typeface="Lucida Console" panose="020B0609040504020204" pitchFamily="49"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chemeClr val="tx1"/>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dirty="0">
                          <a:solidFill>
                            <a:schemeClr val="tx1"/>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Calibri" panose="020F0502020204030204" pitchFamily="34" charset="0"/>
                        </a:rPr>
                        <a:t>Total.Bsmt.SF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1405.5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  206,234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4056403"/>
                  </a:ext>
                </a:extLst>
              </a:tr>
              <a:tr h="230301">
                <a:tc>
                  <a:txBody>
                    <a:bodyPr/>
                    <a:lstStyle/>
                    <a:p>
                      <a:pPr algn="r" fontAlgn="ctr"/>
                      <a:r>
                        <a:rPr lang="en-US" sz="1000" b="0" i="0" u="none" strike="noStrike">
                          <a:solidFill>
                            <a:schemeClr val="tx1"/>
                          </a:solidFill>
                          <a:effectLst/>
                          <a:latin typeface="Lucida Console" panose="020B0609040504020204" pitchFamily="49"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dirty="0">
                          <a:solidFill>
                            <a:schemeClr val="tx1"/>
                          </a:solidFill>
                          <a:effectLst/>
                          <a:latin typeface="Calibri" panose="020F050202020403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dirty="0">
                          <a:solidFill>
                            <a:schemeClr val="tx1"/>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Calibri" panose="020F0502020204030204" pitchFamily="34" charset="0"/>
                        </a:rPr>
                        <a:t>Total.Bsmt.SF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1841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  325,387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8091877"/>
                  </a:ext>
                </a:extLst>
              </a:tr>
              <a:tr h="230301">
                <a:tc>
                  <a:txBody>
                    <a:bodyPr/>
                    <a:lstStyle/>
                    <a:p>
                      <a:pPr algn="r" fontAlgn="ctr"/>
                      <a:r>
                        <a:rPr lang="en-US" sz="1000" b="0" i="0" u="none" strike="noStrike">
                          <a:solidFill>
                            <a:schemeClr val="tx1"/>
                          </a:solidFill>
                          <a:effectLst/>
                          <a:latin typeface="Lucida Console" panose="020B0609040504020204" pitchFamily="49"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chemeClr val="tx1"/>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dirty="0">
                          <a:solidFill>
                            <a:schemeClr val="tx1"/>
                          </a:solidFill>
                          <a:effectLst/>
                          <a:latin typeface="Calibri" panose="020F0502020204030204" pitchFamily="34" charset="0"/>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err="1">
                          <a:solidFill>
                            <a:srgbClr val="000000"/>
                          </a:solidFill>
                          <a:effectLst/>
                          <a:latin typeface="Calibri" panose="020F0502020204030204" pitchFamily="34" charset="0"/>
                        </a:rPr>
                        <a:t>Overall.Qual</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  114,061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9943289"/>
                  </a:ext>
                </a:extLst>
              </a:tr>
              <a:tr h="230301">
                <a:tc>
                  <a:txBody>
                    <a:bodyPr/>
                    <a:lstStyle/>
                    <a:p>
                      <a:pPr algn="r" fontAlgn="ctr"/>
                      <a:r>
                        <a:rPr lang="en-US" sz="1000" b="0" i="0" u="none" strike="noStrike">
                          <a:solidFill>
                            <a:schemeClr val="tx1"/>
                          </a:solidFill>
                          <a:effectLst/>
                          <a:latin typeface="Lucida Console" panose="020B0609040504020204" pitchFamily="49"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dirty="0">
                          <a:solidFill>
                            <a:schemeClr val="tx1"/>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dirty="0">
                          <a:solidFill>
                            <a:schemeClr val="tx1"/>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Calibri" panose="020F0502020204030204" pitchFamily="34" charset="0"/>
                        </a:rPr>
                        <a:t>&lt;NA&gt;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  181,500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0459827"/>
                  </a:ext>
                </a:extLst>
              </a:tr>
              <a:tr h="230301">
                <a:tc>
                  <a:txBody>
                    <a:bodyPr/>
                    <a:lstStyle/>
                    <a:p>
                      <a:pPr algn="r" fontAlgn="ctr"/>
                      <a:r>
                        <a:rPr lang="en-US" sz="1000" b="0" i="0" u="none" strike="noStrike">
                          <a:solidFill>
                            <a:schemeClr val="tx1"/>
                          </a:solidFill>
                          <a:effectLst/>
                          <a:latin typeface="Lucida Console" panose="020B0609040504020204" pitchFamily="49"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dirty="0">
                          <a:solidFill>
                            <a:schemeClr val="tx1"/>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dirty="0">
                          <a:solidFill>
                            <a:schemeClr val="tx1"/>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Calibri" panose="020F0502020204030204" pitchFamily="34" charset="0"/>
                        </a:rPr>
                        <a:t>&lt;NA&gt;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  326,650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0282503"/>
                  </a:ext>
                </a:extLst>
              </a:tr>
            </a:tbl>
          </a:graphicData>
        </a:graphic>
      </p:graphicFrame>
      <p:sp>
        <p:nvSpPr>
          <p:cNvPr id="16" name="TextBox 15">
            <a:extLst>
              <a:ext uri="{FF2B5EF4-FFF2-40B4-BE49-F238E27FC236}">
                <a16:creationId xmlns:a16="http://schemas.microsoft.com/office/drawing/2014/main" id="{A0C3785C-5525-4C50-AEF3-409FC458F9A0}"/>
              </a:ext>
            </a:extLst>
          </p:cNvPr>
          <p:cNvSpPr txBox="1"/>
          <p:nvPr/>
        </p:nvSpPr>
        <p:spPr>
          <a:xfrm>
            <a:off x="2590800" y="5878568"/>
            <a:ext cx="2130661" cy="523220"/>
          </a:xfrm>
          <a:prstGeom prst="rect">
            <a:avLst/>
          </a:prstGeom>
          <a:noFill/>
        </p:spPr>
        <p:txBody>
          <a:bodyPr wrap="square" rtlCol="0">
            <a:spAutoFit/>
          </a:bodyPr>
          <a:lstStyle/>
          <a:p>
            <a:r>
              <a:rPr lang="en-US" sz="1400" dirty="0"/>
              <a:t>Train data RMSE: </a:t>
            </a:r>
            <a:r>
              <a:rPr lang="en-US" sz="1400" b="1" dirty="0"/>
              <a:t>0.06</a:t>
            </a:r>
          </a:p>
          <a:p>
            <a:endParaRPr lang="en-US" sz="1400" dirty="0"/>
          </a:p>
        </p:txBody>
      </p:sp>
      <p:sp>
        <p:nvSpPr>
          <p:cNvPr id="19" name="TextBox 18">
            <a:extLst>
              <a:ext uri="{FF2B5EF4-FFF2-40B4-BE49-F238E27FC236}">
                <a16:creationId xmlns:a16="http://schemas.microsoft.com/office/drawing/2014/main" id="{9C423888-F38E-4650-B6E8-089D1D7A160E}"/>
              </a:ext>
            </a:extLst>
          </p:cNvPr>
          <p:cNvSpPr txBox="1"/>
          <p:nvPr/>
        </p:nvSpPr>
        <p:spPr>
          <a:xfrm>
            <a:off x="4446213" y="5873635"/>
            <a:ext cx="2130661" cy="523220"/>
          </a:xfrm>
          <a:prstGeom prst="rect">
            <a:avLst/>
          </a:prstGeom>
          <a:noFill/>
        </p:spPr>
        <p:txBody>
          <a:bodyPr wrap="square" rtlCol="0">
            <a:spAutoFit/>
          </a:bodyPr>
          <a:lstStyle/>
          <a:p>
            <a:r>
              <a:rPr lang="en-US" sz="1400" dirty="0"/>
              <a:t>Test data RMSE: </a:t>
            </a:r>
            <a:r>
              <a:rPr lang="en-US" sz="1400" b="1" dirty="0"/>
              <a:t>0.14</a:t>
            </a:r>
          </a:p>
          <a:p>
            <a:endParaRPr lang="en-US" sz="1400" dirty="0"/>
          </a:p>
        </p:txBody>
      </p:sp>
    </p:spTree>
    <p:extLst>
      <p:ext uri="{BB962C8B-B14F-4D97-AF65-F5344CB8AC3E}">
        <p14:creationId xmlns:p14="http://schemas.microsoft.com/office/powerpoint/2010/main" val="1916894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64E2692-3EE4-45BD-ACEB-1B804DA30D1A}"/>
              </a:ext>
            </a:extLst>
          </p:cNvPr>
          <p:cNvSpPr txBox="1">
            <a:spLocks/>
          </p:cNvSpPr>
          <p:nvPr/>
        </p:nvSpPr>
        <p:spPr>
          <a:xfrm>
            <a:off x="609600" y="137234"/>
            <a:ext cx="10972800" cy="8001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rgbClr val="0070C0"/>
                </a:solidFill>
              </a:rPr>
              <a:t>Comparing different models and Final Model </a:t>
            </a:r>
          </a:p>
        </p:txBody>
      </p:sp>
      <p:sp>
        <p:nvSpPr>
          <p:cNvPr id="2" name="Slide Number Placeholder 1">
            <a:extLst>
              <a:ext uri="{FF2B5EF4-FFF2-40B4-BE49-F238E27FC236}">
                <a16:creationId xmlns:a16="http://schemas.microsoft.com/office/drawing/2014/main" id="{EC51ABC2-9DB5-4A1E-B8C8-53334F8C2665}"/>
              </a:ext>
            </a:extLst>
          </p:cNvPr>
          <p:cNvSpPr>
            <a:spLocks noGrp="1"/>
          </p:cNvSpPr>
          <p:nvPr>
            <p:ph type="sldNum" sz="quarter" idx="12"/>
          </p:nvPr>
        </p:nvSpPr>
        <p:spPr/>
        <p:txBody>
          <a:bodyPr/>
          <a:lstStyle/>
          <a:p>
            <a:fld id="{29743E85-D184-4081-8582-4BE476F15497}" type="slidenum">
              <a:rPr lang="en-US" smtClean="0"/>
              <a:t>12</a:t>
            </a:fld>
            <a:endParaRPr lang="en-US"/>
          </a:p>
        </p:txBody>
      </p:sp>
      <p:sp>
        <p:nvSpPr>
          <p:cNvPr id="5" name="Rectangle 4">
            <a:extLst>
              <a:ext uri="{FF2B5EF4-FFF2-40B4-BE49-F238E27FC236}">
                <a16:creationId xmlns:a16="http://schemas.microsoft.com/office/drawing/2014/main" id="{AA231EA4-D498-4019-B97B-1496F9AF0DF9}"/>
              </a:ext>
            </a:extLst>
          </p:cNvPr>
          <p:cNvSpPr/>
          <p:nvPr/>
        </p:nvSpPr>
        <p:spPr>
          <a:xfrm>
            <a:off x="702401" y="1507827"/>
            <a:ext cx="140977" cy="457217"/>
          </a:xfrm>
          <a:prstGeom prst="rect">
            <a:avLst/>
          </a:prstGeom>
          <a:solidFill>
            <a:schemeClr val="accent2">
              <a:alpha val="61000"/>
            </a:schemeClr>
          </a:solidFill>
          <a:ln>
            <a:solidFill>
              <a:srgbClr val="F4AF8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65EB162-110C-4080-AD9C-16462103BADF}"/>
              </a:ext>
            </a:extLst>
          </p:cNvPr>
          <p:cNvSpPr txBox="1"/>
          <p:nvPr/>
        </p:nvSpPr>
        <p:spPr>
          <a:xfrm>
            <a:off x="843377" y="1471843"/>
            <a:ext cx="1819924" cy="523220"/>
          </a:xfrm>
          <a:prstGeom prst="rect">
            <a:avLst/>
          </a:prstGeom>
          <a:noFill/>
        </p:spPr>
        <p:txBody>
          <a:bodyPr wrap="square" rtlCol="0">
            <a:spAutoFit/>
          </a:bodyPr>
          <a:lstStyle/>
          <a:p>
            <a:r>
              <a:rPr lang="en-US" sz="1400" b="1" dirty="0"/>
              <a:t>Variable Importance in different models</a:t>
            </a:r>
          </a:p>
        </p:txBody>
      </p:sp>
      <p:sp>
        <p:nvSpPr>
          <p:cNvPr id="7" name="Rectangle 6">
            <a:extLst>
              <a:ext uri="{FF2B5EF4-FFF2-40B4-BE49-F238E27FC236}">
                <a16:creationId xmlns:a16="http://schemas.microsoft.com/office/drawing/2014/main" id="{24C4DA06-34D2-4083-A9FA-2BBF185FE36E}"/>
              </a:ext>
            </a:extLst>
          </p:cNvPr>
          <p:cNvSpPr/>
          <p:nvPr/>
        </p:nvSpPr>
        <p:spPr>
          <a:xfrm>
            <a:off x="649133" y="3702081"/>
            <a:ext cx="140977" cy="457217"/>
          </a:xfrm>
          <a:prstGeom prst="rect">
            <a:avLst/>
          </a:prstGeom>
          <a:solidFill>
            <a:schemeClr val="accent2">
              <a:alpha val="61000"/>
            </a:schemeClr>
          </a:solidFill>
          <a:ln>
            <a:solidFill>
              <a:srgbClr val="F4AF8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7B99DFB-6735-4CC6-B339-28408A676BAB}"/>
              </a:ext>
            </a:extLst>
          </p:cNvPr>
          <p:cNvSpPr txBox="1"/>
          <p:nvPr/>
        </p:nvSpPr>
        <p:spPr>
          <a:xfrm>
            <a:off x="790109" y="3674975"/>
            <a:ext cx="1819924" cy="307777"/>
          </a:xfrm>
          <a:prstGeom prst="rect">
            <a:avLst/>
          </a:prstGeom>
          <a:noFill/>
        </p:spPr>
        <p:txBody>
          <a:bodyPr wrap="square" rtlCol="0">
            <a:spAutoFit/>
          </a:bodyPr>
          <a:lstStyle/>
          <a:p>
            <a:r>
              <a:rPr lang="en-US" sz="1400" b="1" dirty="0"/>
              <a:t>RMSE</a:t>
            </a:r>
          </a:p>
        </p:txBody>
      </p:sp>
      <p:graphicFrame>
        <p:nvGraphicFramePr>
          <p:cNvPr id="4" name="Table 3">
            <a:extLst>
              <a:ext uri="{FF2B5EF4-FFF2-40B4-BE49-F238E27FC236}">
                <a16:creationId xmlns:a16="http://schemas.microsoft.com/office/drawing/2014/main" id="{708A2D42-CC9F-4529-BEB2-5A9CD973A378}"/>
              </a:ext>
            </a:extLst>
          </p:cNvPr>
          <p:cNvGraphicFramePr>
            <a:graphicFrameLocks noGrp="1"/>
          </p:cNvGraphicFramePr>
          <p:nvPr>
            <p:extLst>
              <p:ext uri="{D42A27DB-BD31-4B8C-83A1-F6EECF244321}">
                <p14:modId xmlns:p14="http://schemas.microsoft.com/office/powerpoint/2010/main" val="3508719217"/>
              </p:ext>
            </p:extLst>
          </p:nvPr>
        </p:nvGraphicFramePr>
        <p:xfrm>
          <a:off x="2769833" y="4413639"/>
          <a:ext cx="8127999" cy="1259840"/>
        </p:xfrm>
        <a:graphic>
          <a:graphicData uri="http://schemas.openxmlformats.org/drawingml/2006/table">
            <a:tbl>
              <a:tblPr firstRow="1" bandRow="1">
                <a:tableStyleId>{F5AB1C69-6EDB-4FF4-983F-18BD219EF322}</a:tableStyleId>
              </a:tblPr>
              <a:tblGrid>
                <a:gridCol w="888807">
                  <a:extLst>
                    <a:ext uri="{9D8B030D-6E8A-4147-A177-3AD203B41FA5}">
                      <a16:colId xmlns:a16="http://schemas.microsoft.com/office/drawing/2014/main" val="1654844693"/>
                    </a:ext>
                  </a:extLst>
                </a:gridCol>
                <a:gridCol w="1415089">
                  <a:extLst>
                    <a:ext uri="{9D8B030D-6E8A-4147-A177-3AD203B41FA5}">
                      <a16:colId xmlns:a16="http://schemas.microsoft.com/office/drawing/2014/main" val="670616328"/>
                    </a:ext>
                  </a:extLst>
                </a:gridCol>
                <a:gridCol w="1415089">
                  <a:extLst>
                    <a:ext uri="{9D8B030D-6E8A-4147-A177-3AD203B41FA5}">
                      <a16:colId xmlns:a16="http://schemas.microsoft.com/office/drawing/2014/main" val="3346864939"/>
                    </a:ext>
                  </a:extLst>
                </a:gridCol>
                <a:gridCol w="1723850">
                  <a:extLst>
                    <a:ext uri="{9D8B030D-6E8A-4147-A177-3AD203B41FA5}">
                      <a16:colId xmlns:a16="http://schemas.microsoft.com/office/drawing/2014/main" val="102594362"/>
                    </a:ext>
                  </a:extLst>
                </a:gridCol>
                <a:gridCol w="1342582">
                  <a:extLst>
                    <a:ext uri="{9D8B030D-6E8A-4147-A177-3AD203B41FA5}">
                      <a16:colId xmlns:a16="http://schemas.microsoft.com/office/drawing/2014/main" val="2834180613"/>
                    </a:ext>
                  </a:extLst>
                </a:gridCol>
                <a:gridCol w="1342582">
                  <a:extLst>
                    <a:ext uri="{9D8B030D-6E8A-4147-A177-3AD203B41FA5}">
                      <a16:colId xmlns:a16="http://schemas.microsoft.com/office/drawing/2014/main" val="2629329288"/>
                    </a:ext>
                  </a:extLst>
                </a:gridCol>
              </a:tblGrid>
              <a:tr h="370840">
                <a:tc>
                  <a:txBody>
                    <a:bodyPr/>
                    <a:lstStyle/>
                    <a:p>
                      <a:r>
                        <a:rPr lang="en-US" sz="1400" dirty="0">
                          <a:solidFill>
                            <a:schemeClr val="tx1"/>
                          </a:solidFill>
                        </a:rPr>
                        <a:t>Dataset</a:t>
                      </a:r>
                    </a:p>
                  </a:txBody>
                  <a:tcPr>
                    <a:solidFill>
                      <a:srgbClr val="F4AF81"/>
                    </a:solidFill>
                  </a:tcPr>
                </a:tc>
                <a:tc>
                  <a:txBody>
                    <a:bodyPr/>
                    <a:lstStyle/>
                    <a:p>
                      <a:r>
                        <a:rPr lang="en-US" sz="1400" dirty="0">
                          <a:solidFill>
                            <a:schemeClr val="tx1"/>
                          </a:solidFill>
                        </a:rPr>
                        <a:t>Baseline </a:t>
                      </a:r>
                    </a:p>
                  </a:txBody>
                  <a:tcPr>
                    <a:solidFill>
                      <a:srgbClr val="F4AF81"/>
                    </a:solidFill>
                  </a:tcPr>
                </a:tc>
                <a:tc>
                  <a:txBody>
                    <a:bodyPr/>
                    <a:lstStyle/>
                    <a:p>
                      <a:r>
                        <a:rPr lang="en-US" sz="1400" dirty="0">
                          <a:solidFill>
                            <a:schemeClr val="tx1"/>
                          </a:solidFill>
                        </a:rPr>
                        <a:t>Multiple Linear Regression</a:t>
                      </a:r>
                    </a:p>
                  </a:txBody>
                  <a:tcPr>
                    <a:solidFill>
                      <a:srgbClr val="F4AF81"/>
                    </a:solidFill>
                  </a:tcPr>
                </a:tc>
                <a:tc>
                  <a:txBody>
                    <a:bodyPr/>
                    <a:lstStyle/>
                    <a:p>
                      <a:r>
                        <a:rPr lang="en-US" sz="1400" dirty="0">
                          <a:solidFill>
                            <a:schemeClr val="tx1"/>
                          </a:solidFill>
                        </a:rPr>
                        <a:t>Decision Tree</a:t>
                      </a:r>
                    </a:p>
                  </a:txBody>
                  <a:tcPr>
                    <a:solidFill>
                      <a:srgbClr val="F4AF81"/>
                    </a:solidFill>
                  </a:tcPr>
                </a:tc>
                <a:tc>
                  <a:txBody>
                    <a:bodyPr/>
                    <a:lstStyle/>
                    <a:p>
                      <a:r>
                        <a:rPr lang="en-US" sz="1400" dirty="0">
                          <a:solidFill>
                            <a:schemeClr val="tx1"/>
                          </a:solidFill>
                        </a:rPr>
                        <a:t>Random Forest</a:t>
                      </a:r>
                    </a:p>
                  </a:txBody>
                  <a:tcPr>
                    <a:solidFill>
                      <a:srgbClr val="F4AF81"/>
                    </a:solidFill>
                  </a:tcPr>
                </a:tc>
                <a:tc>
                  <a:txBody>
                    <a:bodyPr/>
                    <a:lstStyle/>
                    <a:p>
                      <a:r>
                        <a:rPr lang="en-US" sz="1400" dirty="0">
                          <a:solidFill>
                            <a:schemeClr val="tx1"/>
                          </a:solidFill>
                        </a:rPr>
                        <a:t>MLR + Random Forest</a:t>
                      </a:r>
                    </a:p>
                  </a:txBody>
                  <a:tcPr>
                    <a:solidFill>
                      <a:srgbClr val="F4AF81"/>
                    </a:solidFill>
                  </a:tcPr>
                </a:tc>
                <a:extLst>
                  <a:ext uri="{0D108BD9-81ED-4DB2-BD59-A6C34878D82A}">
                    <a16:rowId xmlns:a16="http://schemas.microsoft.com/office/drawing/2014/main" val="1269899466"/>
                  </a:ext>
                </a:extLst>
              </a:tr>
              <a:tr h="370840">
                <a:tc>
                  <a:txBody>
                    <a:bodyPr/>
                    <a:lstStyle/>
                    <a:p>
                      <a:r>
                        <a:rPr lang="en-US" sz="1400" dirty="0">
                          <a:solidFill>
                            <a:schemeClr val="bg1"/>
                          </a:solidFill>
                        </a:rPr>
                        <a:t>Train</a:t>
                      </a:r>
                    </a:p>
                  </a:txBody>
                  <a:tcPr>
                    <a:solidFill>
                      <a:srgbClr val="7F7F7F"/>
                    </a:solidFill>
                  </a:tcPr>
                </a:tc>
                <a:tc>
                  <a:txBody>
                    <a:bodyPr/>
                    <a:lstStyle/>
                    <a:p>
                      <a:r>
                        <a:rPr lang="en-US" sz="1400" dirty="0"/>
                        <a:t>0.41</a:t>
                      </a:r>
                    </a:p>
                  </a:txBody>
                  <a:tcPr/>
                </a:tc>
                <a:tc>
                  <a:txBody>
                    <a:bodyPr/>
                    <a:lstStyle/>
                    <a:p>
                      <a:r>
                        <a:rPr lang="en-US" sz="1400" dirty="0"/>
                        <a:t>0.12</a:t>
                      </a:r>
                    </a:p>
                  </a:txBody>
                  <a:tcPr/>
                </a:tc>
                <a:tc>
                  <a:txBody>
                    <a:bodyPr/>
                    <a:lstStyle/>
                    <a:p>
                      <a:r>
                        <a:rPr lang="en-US" sz="1400" dirty="0"/>
                        <a:t>0.20</a:t>
                      </a:r>
                    </a:p>
                  </a:txBody>
                  <a:tcPr/>
                </a:tc>
                <a:tc>
                  <a:txBody>
                    <a:bodyPr/>
                    <a:lstStyle/>
                    <a:p>
                      <a:r>
                        <a:rPr lang="en-US" sz="1400" dirty="0"/>
                        <a:t>0.06</a:t>
                      </a:r>
                    </a:p>
                  </a:txBody>
                  <a:tcPr/>
                </a:tc>
                <a:tc>
                  <a:txBody>
                    <a:bodyPr/>
                    <a:lstStyle/>
                    <a:p>
                      <a:r>
                        <a:rPr lang="en-US" sz="1400" b="1" dirty="0">
                          <a:solidFill>
                            <a:srgbClr val="4472C4"/>
                          </a:solidFill>
                        </a:rPr>
                        <a:t>0.11</a:t>
                      </a:r>
                    </a:p>
                  </a:txBody>
                  <a:tcPr/>
                </a:tc>
                <a:extLst>
                  <a:ext uri="{0D108BD9-81ED-4DB2-BD59-A6C34878D82A}">
                    <a16:rowId xmlns:a16="http://schemas.microsoft.com/office/drawing/2014/main" val="3131698774"/>
                  </a:ext>
                </a:extLst>
              </a:tr>
              <a:tr h="370840">
                <a:tc>
                  <a:txBody>
                    <a:bodyPr/>
                    <a:lstStyle/>
                    <a:p>
                      <a:r>
                        <a:rPr lang="en-US" sz="1400" dirty="0">
                          <a:solidFill>
                            <a:schemeClr val="bg1"/>
                          </a:solidFill>
                        </a:rPr>
                        <a:t>Test</a:t>
                      </a:r>
                    </a:p>
                  </a:txBody>
                  <a:tcPr>
                    <a:solidFill>
                      <a:schemeClr val="tx1">
                        <a:lumMod val="50000"/>
                        <a:lumOff val="50000"/>
                      </a:schemeClr>
                    </a:solidFill>
                  </a:tcPr>
                </a:tc>
                <a:tc>
                  <a:txBody>
                    <a:bodyPr/>
                    <a:lstStyle/>
                    <a:p>
                      <a:r>
                        <a:rPr lang="en-US" sz="1400" dirty="0"/>
                        <a:t>0.43</a:t>
                      </a:r>
                    </a:p>
                  </a:txBody>
                  <a:tcPr/>
                </a:tc>
                <a:tc>
                  <a:txBody>
                    <a:bodyPr/>
                    <a:lstStyle/>
                    <a:p>
                      <a:r>
                        <a:rPr lang="en-US" sz="1400" dirty="0"/>
                        <a:t>0.13</a:t>
                      </a:r>
                    </a:p>
                  </a:txBody>
                  <a:tcPr/>
                </a:tc>
                <a:tc>
                  <a:txBody>
                    <a:bodyPr/>
                    <a:lstStyle/>
                    <a:p>
                      <a:r>
                        <a:rPr lang="en-US" sz="1400" dirty="0"/>
                        <a:t>0.22</a:t>
                      </a:r>
                    </a:p>
                  </a:txBody>
                  <a:tcPr/>
                </a:tc>
                <a:tc>
                  <a:txBody>
                    <a:bodyPr/>
                    <a:lstStyle/>
                    <a:p>
                      <a:r>
                        <a:rPr lang="en-US" sz="1400" dirty="0"/>
                        <a:t>0.14</a:t>
                      </a:r>
                    </a:p>
                  </a:txBody>
                  <a:tcPr/>
                </a:tc>
                <a:tc>
                  <a:txBody>
                    <a:bodyPr/>
                    <a:lstStyle/>
                    <a:p>
                      <a:r>
                        <a:rPr lang="en-US" sz="1400" b="1" dirty="0">
                          <a:solidFill>
                            <a:srgbClr val="4472C4"/>
                          </a:solidFill>
                        </a:rPr>
                        <a:t>0.13</a:t>
                      </a:r>
                    </a:p>
                  </a:txBody>
                  <a:tcPr/>
                </a:tc>
                <a:extLst>
                  <a:ext uri="{0D108BD9-81ED-4DB2-BD59-A6C34878D82A}">
                    <a16:rowId xmlns:a16="http://schemas.microsoft.com/office/drawing/2014/main" val="3292338378"/>
                  </a:ext>
                </a:extLst>
              </a:tr>
            </a:tbl>
          </a:graphicData>
        </a:graphic>
      </p:graphicFrame>
      <p:sp>
        <p:nvSpPr>
          <p:cNvPr id="11" name="TextBox 10">
            <a:extLst>
              <a:ext uri="{FF2B5EF4-FFF2-40B4-BE49-F238E27FC236}">
                <a16:creationId xmlns:a16="http://schemas.microsoft.com/office/drawing/2014/main" id="{AE2EA8B5-87E1-49E8-A4B1-A6ED737A78B8}"/>
              </a:ext>
            </a:extLst>
          </p:cNvPr>
          <p:cNvSpPr txBox="1"/>
          <p:nvPr/>
        </p:nvSpPr>
        <p:spPr>
          <a:xfrm>
            <a:off x="2769833" y="3674975"/>
            <a:ext cx="8371643"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All the models have less RMSE compare to than the baseline model</a:t>
            </a:r>
          </a:p>
          <a:p>
            <a:pPr marL="285750" indent="-285750">
              <a:buFont typeface="Arial" panose="020B0604020202020204" pitchFamily="34" charset="0"/>
              <a:buChar char="•"/>
            </a:pPr>
            <a:r>
              <a:rPr lang="en-US" sz="1400" dirty="0"/>
              <a:t>In all the models test RMSE is more than train RMSE</a:t>
            </a:r>
          </a:p>
          <a:p>
            <a:pPr marL="285750" indent="-285750">
              <a:buFont typeface="Arial" panose="020B0604020202020204" pitchFamily="34" charset="0"/>
              <a:buChar char="•"/>
            </a:pPr>
            <a:r>
              <a:rPr lang="en-US" sz="1400" dirty="0"/>
              <a:t>Least RMSE for both test and train dataset has been observe by combining MLR and Random Forest</a:t>
            </a:r>
          </a:p>
        </p:txBody>
      </p:sp>
      <p:sp>
        <p:nvSpPr>
          <p:cNvPr id="13" name="TextBox 12">
            <a:extLst>
              <a:ext uri="{FF2B5EF4-FFF2-40B4-BE49-F238E27FC236}">
                <a16:creationId xmlns:a16="http://schemas.microsoft.com/office/drawing/2014/main" id="{72065F27-025A-4BD8-BE11-04BBFA67FFAC}"/>
              </a:ext>
            </a:extLst>
          </p:cNvPr>
          <p:cNvSpPr txBox="1"/>
          <p:nvPr/>
        </p:nvSpPr>
        <p:spPr>
          <a:xfrm>
            <a:off x="2590800" y="1445234"/>
            <a:ext cx="8371643"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t>Across all the models, 4 variables are significant/important </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t>Overall Quality</a:t>
            </a:r>
          </a:p>
          <a:p>
            <a:pPr marL="742950" lvl="1" indent="-285750">
              <a:buFont typeface="Arial" panose="020B0604020202020204" pitchFamily="34" charset="0"/>
              <a:buChar char="•"/>
            </a:pPr>
            <a:r>
              <a:rPr lang="en-US" sz="1400" dirty="0" err="1"/>
              <a:t>Gr.Liv.Area</a:t>
            </a:r>
            <a:endParaRPr lang="en-US" sz="1400" dirty="0"/>
          </a:p>
          <a:p>
            <a:pPr marL="742950" lvl="1" indent="-285750">
              <a:buFont typeface="Arial" panose="020B0604020202020204" pitchFamily="34" charset="0"/>
              <a:buChar char="•"/>
            </a:pPr>
            <a:r>
              <a:rPr lang="en-US" sz="1400" dirty="0"/>
              <a:t>Neighborhood</a:t>
            </a:r>
          </a:p>
          <a:p>
            <a:pPr marL="742950" lvl="1" indent="-285750">
              <a:buFont typeface="Arial" panose="020B0604020202020204" pitchFamily="34" charset="0"/>
              <a:buChar char="•"/>
            </a:pPr>
            <a:r>
              <a:rPr lang="en-US" sz="1400" dirty="0" err="1"/>
              <a:t>Total.Bsf</a:t>
            </a:r>
            <a:endParaRPr lang="en-US" sz="1400" dirty="0"/>
          </a:p>
          <a:p>
            <a:pPr marL="7429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987758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18EDE-EE24-4599-BBFC-549CE47FB0D1}"/>
              </a:ext>
            </a:extLst>
          </p:cNvPr>
          <p:cNvSpPr>
            <a:spLocks noGrp="1"/>
          </p:cNvSpPr>
          <p:nvPr>
            <p:ph type="title"/>
          </p:nvPr>
        </p:nvSpPr>
        <p:spPr>
          <a:xfrm>
            <a:off x="4552766" y="2699952"/>
            <a:ext cx="3659079" cy="1325563"/>
          </a:xfrm>
        </p:spPr>
        <p:txBody>
          <a:bodyPr>
            <a:normAutofit/>
          </a:bodyPr>
          <a:lstStyle/>
          <a:p>
            <a:r>
              <a:rPr lang="en-IN" sz="1800" dirty="0"/>
              <a:t>Thank you</a:t>
            </a:r>
            <a:br>
              <a:rPr lang="en-IN" sz="1800" dirty="0"/>
            </a:br>
            <a:r>
              <a:rPr lang="en-IN" sz="1800" dirty="0"/>
              <a:t>	- Any Questions?	</a:t>
            </a:r>
            <a:endParaRPr lang="en-US" sz="1800" dirty="0"/>
          </a:p>
        </p:txBody>
      </p:sp>
      <p:sp>
        <p:nvSpPr>
          <p:cNvPr id="3" name="Slide Number Placeholder 2">
            <a:extLst>
              <a:ext uri="{FF2B5EF4-FFF2-40B4-BE49-F238E27FC236}">
                <a16:creationId xmlns:a16="http://schemas.microsoft.com/office/drawing/2014/main" id="{A32251A3-00CA-4D54-A33A-35E5B78BCA86}"/>
              </a:ext>
            </a:extLst>
          </p:cNvPr>
          <p:cNvSpPr>
            <a:spLocks noGrp="1"/>
          </p:cNvSpPr>
          <p:nvPr>
            <p:ph type="sldNum" sz="quarter" idx="12"/>
          </p:nvPr>
        </p:nvSpPr>
        <p:spPr/>
        <p:txBody>
          <a:bodyPr/>
          <a:lstStyle/>
          <a:p>
            <a:fld id="{29743E85-D184-4081-8582-4BE476F15497}" type="slidenum">
              <a:rPr lang="en-US" smtClean="0"/>
              <a:t>13</a:t>
            </a:fld>
            <a:endParaRPr lang="en-US"/>
          </a:p>
        </p:txBody>
      </p:sp>
    </p:spTree>
    <p:extLst>
      <p:ext uri="{BB962C8B-B14F-4D97-AF65-F5344CB8AC3E}">
        <p14:creationId xmlns:p14="http://schemas.microsoft.com/office/powerpoint/2010/main" val="4291560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64E2692-3EE4-45BD-ACEB-1B804DA30D1A}"/>
              </a:ext>
            </a:extLst>
          </p:cNvPr>
          <p:cNvSpPr txBox="1">
            <a:spLocks/>
          </p:cNvSpPr>
          <p:nvPr/>
        </p:nvSpPr>
        <p:spPr>
          <a:xfrm>
            <a:off x="609600" y="137234"/>
            <a:ext cx="10972800" cy="8001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rgbClr val="0070C0"/>
                </a:solidFill>
              </a:rPr>
              <a:t>Understanding the Problem</a:t>
            </a:r>
          </a:p>
        </p:txBody>
      </p:sp>
      <p:sp>
        <p:nvSpPr>
          <p:cNvPr id="5" name="Rectangle 4">
            <a:extLst>
              <a:ext uri="{FF2B5EF4-FFF2-40B4-BE49-F238E27FC236}">
                <a16:creationId xmlns:a16="http://schemas.microsoft.com/office/drawing/2014/main" id="{6B1E2CB1-45C9-4C91-B325-C36179AA5004}"/>
              </a:ext>
            </a:extLst>
          </p:cNvPr>
          <p:cNvSpPr/>
          <p:nvPr/>
        </p:nvSpPr>
        <p:spPr>
          <a:xfrm>
            <a:off x="702401" y="1605482"/>
            <a:ext cx="140977" cy="457217"/>
          </a:xfrm>
          <a:prstGeom prst="rect">
            <a:avLst/>
          </a:prstGeom>
          <a:solidFill>
            <a:schemeClr val="accent2">
              <a:alpha val="61000"/>
            </a:schemeClr>
          </a:solidFill>
          <a:ln>
            <a:solidFill>
              <a:srgbClr val="F4AF8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42B277C-F271-412B-940C-EDB457B9A69D}"/>
              </a:ext>
            </a:extLst>
          </p:cNvPr>
          <p:cNvSpPr txBox="1"/>
          <p:nvPr/>
        </p:nvSpPr>
        <p:spPr>
          <a:xfrm>
            <a:off x="843378" y="1569498"/>
            <a:ext cx="1427988" cy="307777"/>
          </a:xfrm>
          <a:prstGeom prst="rect">
            <a:avLst/>
          </a:prstGeom>
          <a:noFill/>
        </p:spPr>
        <p:txBody>
          <a:bodyPr wrap="square" rtlCol="0">
            <a:spAutoFit/>
          </a:bodyPr>
          <a:lstStyle/>
          <a:p>
            <a:r>
              <a:rPr lang="en-US" sz="1400" b="1" dirty="0"/>
              <a:t>Problem at Hand</a:t>
            </a:r>
          </a:p>
        </p:txBody>
      </p:sp>
      <p:sp>
        <p:nvSpPr>
          <p:cNvPr id="7" name="Rectangle 6">
            <a:extLst>
              <a:ext uri="{FF2B5EF4-FFF2-40B4-BE49-F238E27FC236}">
                <a16:creationId xmlns:a16="http://schemas.microsoft.com/office/drawing/2014/main" id="{E330B300-9E8F-4680-8DB8-6BADF55D2F2D}"/>
              </a:ext>
            </a:extLst>
          </p:cNvPr>
          <p:cNvSpPr/>
          <p:nvPr/>
        </p:nvSpPr>
        <p:spPr>
          <a:xfrm>
            <a:off x="2561041" y="1481461"/>
            <a:ext cx="9171004" cy="738664"/>
          </a:xfrm>
          <a:prstGeom prst="rect">
            <a:avLst/>
          </a:prstGeom>
        </p:spPr>
        <p:txBody>
          <a:bodyPr wrap="square">
            <a:spAutoFit/>
          </a:bodyPr>
          <a:lstStyle/>
          <a:p>
            <a:pPr algn="just">
              <a:lnSpc>
                <a:spcPct val="150000"/>
              </a:lnSpc>
            </a:pPr>
            <a:r>
              <a:rPr lang="en-US" sz="1400" dirty="0"/>
              <a:t>Everyone has a dream to “own a house” and being conscious about the price of the property is very important when buying a new one. Multiple information sources like websites, reality tv shows and dealers/brokers create a lot of confusion. </a:t>
            </a:r>
          </a:p>
        </p:txBody>
      </p:sp>
      <p:sp>
        <p:nvSpPr>
          <p:cNvPr id="2" name="Rectangle 1">
            <a:extLst>
              <a:ext uri="{FF2B5EF4-FFF2-40B4-BE49-F238E27FC236}">
                <a16:creationId xmlns:a16="http://schemas.microsoft.com/office/drawing/2014/main" id="{157FCC4F-B7C9-4FF3-9E2B-451F6FA39A9B}"/>
              </a:ext>
            </a:extLst>
          </p:cNvPr>
          <p:cNvSpPr/>
          <p:nvPr/>
        </p:nvSpPr>
        <p:spPr>
          <a:xfrm>
            <a:off x="2525695" y="2367171"/>
            <a:ext cx="9056704" cy="1061829"/>
          </a:xfrm>
          <a:prstGeom prst="rect">
            <a:avLst/>
          </a:prstGeom>
        </p:spPr>
        <p:txBody>
          <a:bodyPr wrap="square">
            <a:spAutoFit/>
          </a:bodyPr>
          <a:lstStyle/>
          <a:p>
            <a:pPr>
              <a:lnSpc>
                <a:spcPct val="150000"/>
              </a:lnSpc>
            </a:pPr>
            <a:r>
              <a:rPr lang="en-US" sz="1400" dirty="0"/>
              <a:t>What if, a machine estimates the price based on the characteristics of the property! </a:t>
            </a:r>
          </a:p>
          <a:p>
            <a:pPr>
              <a:lnSpc>
                <a:spcPct val="150000"/>
              </a:lnSpc>
            </a:pPr>
            <a:r>
              <a:rPr lang="en-US" sz="1400" dirty="0"/>
              <a:t>Project Objective is to identify the relationship between characteristics of the property and price of the property and identify best approach to predict the price of the property. </a:t>
            </a:r>
          </a:p>
        </p:txBody>
      </p:sp>
      <p:sp>
        <p:nvSpPr>
          <p:cNvPr id="14" name="Rectangle 13">
            <a:extLst>
              <a:ext uri="{FF2B5EF4-FFF2-40B4-BE49-F238E27FC236}">
                <a16:creationId xmlns:a16="http://schemas.microsoft.com/office/drawing/2014/main" id="{34A9D4CC-5C22-41B4-A90E-55120B9B3A17}"/>
              </a:ext>
            </a:extLst>
          </p:cNvPr>
          <p:cNvSpPr/>
          <p:nvPr/>
        </p:nvSpPr>
        <p:spPr>
          <a:xfrm>
            <a:off x="702401" y="2564299"/>
            <a:ext cx="140977" cy="457217"/>
          </a:xfrm>
          <a:prstGeom prst="rect">
            <a:avLst/>
          </a:prstGeom>
          <a:solidFill>
            <a:schemeClr val="accent2">
              <a:alpha val="61000"/>
            </a:schemeClr>
          </a:solidFill>
          <a:ln>
            <a:solidFill>
              <a:srgbClr val="F4AF8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C3EC41D-65FA-456E-8EE8-59CFA2147CA6}"/>
              </a:ext>
            </a:extLst>
          </p:cNvPr>
          <p:cNvSpPr txBox="1"/>
          <p:nvPr/>
        </p:nvSpPr>
        <p:spPr>
          <a:xfrm>
            <a:off x="875764" y="2564299"/>
            <a:ext cx="1649931" cy="307777"/>
          </a:xfrm>
          <a:prstGeom prst="rect">
            <a:avLst/>
          </a:prstGeom>
          <a:noFill/>
        </p:spPr>
        <p:txBody>
          <a:bodyPr wrap="square" rtlCol="0">
            <a:spAutoFit/>
          </a:bodyPr>
          <a:lstStyle/>
          <a:p>
            <a:r>
              <a:rPr lang="en-US" sz="1400" b="1" dirty="0"/>
              <a:t>Project Objective </a:t>
            </a:r>
          </a:p>
        </p:txBody>
      </p:sp>
      <p:sp>
        <p:nvSpPr>
          <p:cNvPr id="4" name="Rectangle 3">
            <a:extLst>
              <a:ext uri="{FF2B5EF4-FFF2-40B4-BE49-F238E27FC236}">
                <a16:creationId xmlns:a16="http://schemas.microsoft.com/office/drawing/2014/main" id="{A6DE88B9-A2C0-48C7-9F93-FF7DFA49442A}"/>
              </a:ext>
            </a:extLst>
          </p:cNvPr>
          <p:cNvSpPr/>
          <p:nvPr/>
        </p:nvSpPr>
        <p:spPr>
          <a:xfrm>
            <a:off x="2561041" y="3571268"/>
            <a:ext cx="9243504" cy="1061829"/>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400" dirty="0">
                <a:solidFill>
                  <a:srgbClr val="000000"/>
                </a:solidFill>
                <a:latin typeface="Calibri" panose="020F0502020204030204" pitchFamily="34" charset="0"/>
              </a:rPr>
              <a:t>Second-hand cross-sectional data about the properties sold in Iowa from 2006 to 2010</a:t>
            </a:r>
          </a:p>
          <a:p>
            <a:pPr marL="285750" indent="-285750" algn="just">
              <a:lnSpc>
                <a:spcPct val="150000"/>
              </a:lnSpc>
              <a:buFont typeface="Arial" panose="020B0604020202020204" pitchFamily="34" charset="0"/>
              <a:buChar char="•"/>
            </a:pPr>
            <a:r>
              <a:rPr lang="en-US" sz="1400" dirty="0">
                <a:solidFill>
                  <a:srgbClr val="000000"/>
                </a:solidFill>
                <a:latin typeface="Calibri" panose="020F0502020204030204" pitchFamily="34" charset="0"/>
              </a:rPr>
              <a:t>Data has information about 2930 properties </a:t>
            </a:r>
          </a:p>
          <a:p>
            <a:pPr marL="285750" indent="-285750" algn="just">
              <a:lnSpc>
                <a:spcPct val="150000"/>
              </a:lnSpc>
              <a:buFont typeface="Arial" panose="020B0604020202020204" pitchFamily="34" charset="0"/>
              <a:buChar char="•"/>
            </a:pPr>
            <a:r>
              <a:rPr lang="en-US" sz="1400" dirty="0">
                <a:solidFill>
                  <a:srgbClr val="000000"/>
                </a:solidFill>
                <a:latin typeface="Calibri" panose="020F0502020204030204" pitchFamily="34" charset="0"/>
              </a:rPr>
              <a:t>Data has 80 different variables that define different physical attributes of the property </a:t>
            </a:r>
            <a:endParaRPr lang="en-US" sz="1400" dirty="0"/>
          </a:p>
        </p:txBody>
      </p:sp>
      <p:sp>
        <p:nvSpPr>
          <p:cNvPr id="16" name="Rectangle 15">
            <a:extLst>
              <a:ext uri="{FF2B5EF4-FFF2-40B4-BE49-F238E27FC236}">
                <a16:creationId xmlns:a16="http://schemas.microsoft.com/office/drawing/2014/main" id="{9C06A93F-9E4F-4536-B775-1FA8A2CDC24B}"/>
              </a:ext>
            </a:extLst>
          </p:cNvPr>
          <p:cNvSpPr/>
          <p:nvPr/>
        </p:nvSpPr>
        <p:spPr>
          <a:xfrm>
            <a:off x="705361" y="3644966"/>
            <a:ext cx="140977" cy="457217"/>
          </a:xfrm>
          <a:prstGeom prst="rect">
            <a:avLst/>
          </a:prstGeom>
          <a:solidFill>
            <a:schemeClr val="accent2">
              <a:alpha val="61000"/>
            </a:schemeClr>
          </a:solidFill>
          <a:ln>
            <a:solidFill>
              <a:srgbClr val="F4AF8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DDAD274-956E-46EA-9280-EDF3CFBFBC3B}"/>
              </a:ext>
            </a:extLst>
          </p:cNvPr>
          <p:cNvSpPr txBox="1"/>
          <p:nvPr/>
        </p:nvSpPr>
        <p:spPr>
          <a:xfrm>
            <a:off x="878724" y="3644966"/>
            <a:ext cx="1649931" cy="307777"/>
          </a:xfrm>
          <a:prstGeom prst="rect">
            <a:avLst/>
          </a:prstGeom>
          <a:noFill/>
        </p:spPr>
        <p:txBody>
          <a:bodyPr wrap="square" rtlCol="0">
            <a:spAutoFit/>
          </a:bodyPr>
          <a:lstStyle/>
          <a:p>
            <a:r>
              <a:rPr lang="en-US" sz="1400" b="1" dirty="0"/>
              <a:t>Data Information</a:t>
            </a:r>
          </a:p>
        </p:txBody>
      </p:sp>
      <p:sp>
        <p:nvSpPr>
          <p:cNvPr id="18" name="Rectangle 17">
            <a:extLst>
              <a:ext uri="{FF2B5EF4-FFF2-40B4-BE49-F238E27FC236}">
                <a16:creationId xmlns:a16="http://schemas.microsoft.com/office/drawing/2014/main" id="{0AD596CB-A8BE-4787-B2C4-80F0D674A588}"/>
              </a:ext>
            </a:extLst>
          </p:cNvPr>
          <p:cNvSpPr/>
          <p:nvPr/>
        </p:nvSpPr>
        <p:spPr>
          <a:xfrm>
            <a:off x="2561041" y="4978354"/>
            <a:ext cx="9030440" cy="1351588"/>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400" dirty="0">
                <a:solidFill>
                  <a:srgbClr val="000000"/>
                </a:solidFill>
                <a:latin typeface="Calibri" panose="020F0502020204030204" pitchFamily="34" charset="0"/>
              </a:rPr>
              <a:t>Data is about the price of the properties in Iowa and since the price of the property changes from state to state, our predictions might be valid only for estimating the property prices in Iowa </a:t>
            </a:r>
          </a:p>
          <a:p>
            <a:pPr marL="285750" indent="-285750" algn="just">
              <a:lnSpc>
                <a:spcPct val="150000"/>
              </a:lnSpc>
              <a:buFont typeface="Arial" panose="020B0604020202020204" pitchFamily="34" charset="0"/>
              <a:buChar char="•"/>
            </a:pPr>
            <a:r>
              <a:rPr lang="en-US" sz="1400" dirty="0">
                <a:solidFill>
                  <a:srgbClr val="000000"/>
                </a:solidFill>
                <a:latin typeface="Calibri" panose="020F0502020204030204" pitchFamily="34" charset="0"/>
              </a:rPr>
              <a:t>Data has information only till 2010 and for adjusting to present scenario “change in property price from 2010 to present” can be used as adjustment factor </a:t>
            </a:r>
          </a:p>
        </p:txBody>
      </p:sp>
      <p:sp>
        <p:nvSpPr>
          <p:cNvPr id="19" name="Rectangle 18">
            <a:extLst>
              <a:ext uri="{FF2B5EF4-FFF2-40B4-BE49-F238E27FC236}">
                <a16:creationId xmlns:a16="http://schemas.microsoft.com/office/drawing/2014/main" id="{E293F1C5-7268-482D-82AF-EF5BE73E1C84}"/>
              </a:ext>
            </a:extLst>
          </p:cNvPr>
          <p:cNvSpPr/>
          <p:nvPr/>
        </p:nvSpPr>
        <p:spPr>
          <a:xfrm>
            <a:off x="702401" y="4996587"/>
            <a:ext cx="140977" cy="457217"/>
          </a:xfrm>
          <a:prstGeom prst="rect">
            <a:avLst/>
          </a:prstGeom>
          <a:solidFill>
            <a:schemeClr val="accent2">
              <a:alpha val="61000"/>
            </a:schemeClr>
          </a:solidFill>
          <a:ln>
            <a:solidFill>
              <a:srgbClr val="F4AF8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B5CBAC0-4579-45E0-A5D4-C6CD4EAB4B93}"/>
              </a:ext>
            </a:extLst>
          </p:cNvPr>
          <p:cNvSpPr txBox="1"/>
          <p:nvPr/>
        </p:nvSpPr>
        <p:spPr>
          <a:xfrm>
            <a:off x="875764" y="4996587"/>
            <a:ext cx="1649931" cy="307777"/>
          </a:xfrm>
          <a:prstGeom prst="rect">
            <a:avLst/>
          </a:prstGeom>
          <a:noFill/>
        </p:spPr>
        <p:txBody>
          <a:bodyPr wrap="square" rtlCol="0">
            <a:spAutoFit/>
          </a:bodyPr>
          <a:lstStyle/>
          <a:p>
            <a:r>
              <a:rPr lang="en-US" sz="1400" b="1" dirty="0"/>
              <a:t>Caution</a:t>
            </a:r>
          </a:p>
        </p:txBody>
      </p:sp>
      <p:sp>
        <p:nvSpPr>
          <p:cNvPr id="21" name="Slide Number Placeholder 20">
            <a:extLst>
              <a:ext uri="{FF2B5EF4-FFF2-40B4-BE49-F238E27FC236}">
                <a16:creationId xmlns:a16="http://schemas.microsoft.com/office/drawing/2014/main" id="{C80BD492-E6E6-446A-92AF-DF6BAFE11B4E}"/>
              </a:ext>
            </a:extLst>
          </p:cNvPr>
          <p:cNvSpPr>
            <a:spLocks noGrp="1"/>
          </p:cNvSpPr>
          <p:nvPr>
            <p:ph type="sldNum" sz="quarter" idx="12"/>
          </p:nvPr>
        </p:nvSpPr>
        <p:spPr/>
        <p:txBody>
          <a:bodyPr/>
          <a:lstStyle/>
          <a:p>
            <a:fld id="{29743E85-D184-4081-8582-4BE476F15497}" type="slidenum">
              <a:rPr lang="en-US" smtClean="0"/>
              <a:t>2</a:t>
            </a:fld>
            <a:endParaRPr lang="en-US"/>
          </a:p>
        </p:txBody>
      </p:sp>
    </p:spTree>
    <p:extLst>
      <p:ext uri="{BB962C8B-B14F-4D97-AF65-F5344CB8AC3E}">
        <p14:creationId xmlns:p14="http://schemas.microsoft.com/office/powerpoint/2010/main" val="3290235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64E2692-3EE4-45BD-ACEB-1B804DA30D1A}"/>
              </a:ext>
            </a:extLst>
          </p:cNvPr>
          <p:cNvSpPr txBox="1">
            <a:spLocks/>
          </p:cNvSpPr>
          <p:nvPr/>
        </p:nvSpPr>
        <p:spPr>
          <a:xfrm>
            <a:off x="609600" y="137234"/>
            <a:ext cx="10972800" cy="8001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rgbClr val="0070C0"/>
                </a:solidFill>
              </a:rPr>
              <a:t>Understanding the data and Overview of Approach </a:t>
            </a:r>
          </a:p>
        </p:txBody>
      </p:sp>
      <p:sp>
        <p:nvSpPr>
          <p:cNvPr id="5" name="Rectangle 4">
            <a:extLst>
              <a:ext uri="{FF2B5EF4-FFF2-40B4-BE49-F238E27FC236}">
                <a16:creationId xmlns:a16="http://schemas.microsoft.com/office/drawing/2014/main" id="{6B1E2CB1-45C9-4C91-B325-C36179AA5004}"/>
              </a:ext>
            </a:extLst>
          </p:cNvPr>
          <p:cNvSpPr/>
          <p:nvPr/>
        </p:nvSpPr>
        <p:spPr>
          <a:xfrm>
            <a:off x="684645" y="1605482"/>
            <a:ext cx="140977" cy="457217"/>
          </a:xfrm>
          <a:prstGeom prst="rect">
            <a:avLst/>
          </a:prstGeom>
          <a:solidFill>
            <a:schemeClr val="accent2">
              <a:alpha val="61000"/>
            </a:schemeClr>
          </a:solidFill>
          <a:ln>
            <a:solidFill>
              <a:srgbClr val="F4AF8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42B277C-F271-412B-940C-EDB457B9A69D}"/>
              </a:ext>
            </a:extLst>
          </p:cNvPr>
          <p:cNvSpPr txBox="1"/>
          <p:nvPr/>
        </p:nvSpPr>
        <p:spPr>
          <a:xfrm>
            <a:off x="825622" y="1569498"/>
            <a:ext cx="1427988" cy="307777"/>
          </a:xfrm>
          <a:prstGeom prst="rect">
            <a:avLst/>
          </a:prstGeom>
          <a:noFill/>
        </p:spPr>
        <p:txBody>
          <a:bodyPr wrap="square" rtlCol="0">
            <a:spAutoFit/>
          </a:bodyPr>
          <a:lstStyle/>
          <a:p>
            <a:r>
              <a:rPr lang="en-US" sz="1400" b="1" dirty="0"/>
              <a:t>Variables </a:t>
            </a:r>
          </a:p>
        </p:txBody>
      </p:sp>
      <p:sp>
        <p:nvSpPr>
          <p:cNvPr id="19" name="Rectangle 18">
            <a:extLst>
              <a:ext uri="{FF2B5EF4-FFF2-40B4-BE49-F238E27FC236}">
                <a16:creationId xmlns:a16="http://schemas.microsoft.com/office/drawing/2014/main" id="{E293F1C5-7268-482D-82AF-EF5BE73E1C84}"/>
              </a:ext>
            </a:extLst>
          </p:cNvPr>
          <p:cNvSpPr/>
          <p:nvPr/>
        </p:nvSpPr>
        <p:spPr>
          <a:xfrm>
            <a:off x="684645" y="3778017"/>
            <a:ext cx="140977" cy="457217"/>
          </a:xfrm>
          <a:prstGeom prst="rect">
            <a:avLst/>
          </a:prstGeom>
          <a:solidFill>
            <a:schemeClr val="accent2">
              <a:alpha val="61000"/>
            </a:schemeClr>
          </a:solidFill>
          <a:ln>
            <a:solidFill>
              <a:srgbClr val="F4AF8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B5CBAC0-4579-45E0-A5D4-C6CD4EAB4B93}"/>
              </a:ext>
            </a:extLst>
          </p:cNvPr>
          <p:cNvSpPr txBox="1"/>
          <p:nvPr/>
        </p:nvSpPr>
        <p:spPr>
          <a:xfrm>
            <a:off x="858008" y="3778017"/>
            <a:ext cx="1982846" cy="307777"/>
          </a:xfrm>
          <a:prstGeom prst="rect">
            <a:avLst/>
          </a:prstGeom>
          <a:noFill/>
        </p:spPr>
        <p:txBody>
          <a:bodyPr wrap="square" rtlCol="0">
            <a:spAutoFit/>
          </a:bodyPr>
          <a:lstStyle/>
          <a:p>
            <a:r>
              <a:rPr lang="en-US" sz="1400" b="1" dirty="0"/>
              <a:t>Overview of Approach </a:t>
            </a:r>
          </a:p>
        </p:txBody>
      </p:sp>
      <p:sp>
        <p:nvSpPr>
          <p:cNvPr id="8" name="Rectangle 7">
            <a:extLst>
              <a:ext uri="{FF2B5EF4-FFF2-40B4-BE49-F238E27FC236}">
                <a16:creationId xmlns:a16="http://schemas.microsoft.com/office/drawing/2014/main" id="{331B3C8B-397E-4C36-A429-1642458C5B10}"/>
              </a:ext>
            </a:extLst>
          </p:cNvPr>
          <p:cNvSpPr/>
          <p:nvPr/>
        </p:nvSpPr>
        <p:spPr>
          <a:xfrm>
            <a:off x="2590800" y="1553636"/>
            <a:ext cx="9105900" cy="1708160"/>
          </a:xfrm>
          <a:prstGeom prst="rect">
            <a:avLst/>
          </a:prstGeom>
        </p:spPr>
        <p:txBody>
          <a:bodyPr wrap="square">
            <a:spAutoFit/>
          </a:bodyPr>
          <a:lstStyle/>
          <a:p>
            <a:pPr marL="285750" indent="-285750">
              <a:lnSpc>
                <a:spcPct val="150000"/>
              </a:lnSpc>
              <a:buFont typeface="Arial" panose="020B0604020202020204" pitchFamily="34" charset="0"/>
              <a:buChar char="•"/>
            </a:pPr>
            <a:r>
              <a:rPr lang="en-US" sz="1400" dirty="0">
                <a:solidFill>
                  <a:srgbClr val="000000"/>
                </a:solidFill>
                <a:latin typeface="Calibri" panose="020F0502020204030204" pitchFamily="34" charset="0"/>
              </a:rPr>
              <a:t>Dataset has comprehensive attributes of houses consisting of 36</a:t>
            </a:r>
            <a:r>
              <a:rPr lang="en-US" sz="1400" dirty="0">
                <a:latin typeface="Calibri" panose="020F0502020204030204" pitchFamily="34" charset="0"/>
              </a:rPr>
              <a:t> numerical and 45 categorical variables</a:t>
            </a:r>
          </a:p>
          <a:p>
            <a:pPr marL="285750" indent="-285750">
              <a:lnSpc>
                <a:spcPct val="150000"/>
              </a:lnSpc>
              <a:buFont typeface="Arial" panose="020B0604020202020204" pitchFamily="34" charset="0"/>
              <a:buChar char="•"/>
            </a:pPr>
            <a:r>
              <a:rPr lang="en-US" sz="1400" dirty="0">
                <a:solidFill>
                  <a:srgbClr val="000000"/>
                </a:solidFill>
                <a:latin typeface="Calibri" panose="020F0502020204030204" pitchFamily="34" charset="0"/>
              </a:rPr>
              <a:t>Data covers qualitative and quantitative aspects ranging from: </a:t>
            </a:r>
          </a:p>
          <a:p>
            <a:pPr marL="800100" lvl="1" indent="-342900">
              <a:lnSpc>
                <a:spcPct val="150000"/>
              </a:lnSpc>
              <a:buFont typeface="Courier New" panose="02070309020205020404" pitchFamily="49" charset="0"/>
              <a:buChar char="o"/>
            </a:pPr>
            <a:r>
              <a:rPr lang="en-US" sz="1400" i="1" dirty="0">
                <a:solidFill>
                  <a:srgbClr val="000000"/>
                </a:solidFill>
                <a:latin typeface="Calibri" panose="020F0502020204030204" pitchFamily="34" charset="0"/>
              </a:rPr>
              <a:t>Indoor Variables: </a:t>
            </a:r>
            <a:r>
              <a:rPr lang="en-US" sz="1400" dirty="0">
                <a:solidFill>
                  <a:srgbClr val="000000"/>
                </a:solidFill>
                <a:latin typeface="Calibri" panose="020F0502020204030204" pitchFamily="34" charset="0"/>
              </a:rPr>
              <a:t>bedrooms, kitchen, bathrooms, fireplaces etc..</a:t>
            </a:r>
          </a:p>
          <a:p>
            <a:pPr marL="800100" lvl="1" indent="-342900">
              <a:lnSpc>
                <a:spcPct val="150000"/>
              </a:lnSpc>
              <a:buFont typeface="Courier New" panose="02070309020205020404" pitchFamily="49" charset="0"/>
              <a:buChar char="o"/>
            </a:pPr>
            <a:r>
              <a:rPr lang="en-US" sz="1400" i="1" dirty="0">
                <a:solidFill>
                  <a:srgbClr val="000000"/>
                </a:solidFill>
                <a:latin typeface="Calibri" panose="020F0502020204030204" pitchFamily="34" charset="0"/>
              </a:rPr>
              <a:t>Outdoor Variable: </a:t>
            </a:r>
            <a:r>
              <a:rPr lang="en-US" sz="1400" dirty="0">
                <a:solidFill>
                  <a:srgbClr val="000000"/>
                </a:solidFill>
                <a:latin typeface="Calibri" panose="020F0502020204030204" pitchFamily="34" charset="0"/>
              </a:rPr>
              <a:t>Type of foundation, exterior covering of the house, pool, garage etc..</a:t>
            </a:r>
          </a:p>
          <a:p>
            <a:pPr marL="800100" lvl="1" indent="-342900">
              <a:lnSpc>
                <a:spcPct val="150000"/>
              </a:lnSpc>
              <a:buFont typeface="Courier New" panose="02070309020205020404" pitchFamily="49" charset="0"/>
              <a:buChar char="o"/>
            </a:pPr>
            <a:r>
              <a:rPr lang="en-US" sz="1400" i="1" dirty="0">
                <a:solidFill>
                  <a:srgbClr val="000000"/>
                </a:solidFill>
                <a:latin typeface="Calibri" panose="020F0502020204030204" pitchFamily="34" charset="0"/>
              </a:rPr>
              <a:t>Other Variables: </a:t>
            </a:r>
            <a:r>
              <a:rPr lang="en-US" sz="1400" dirty="0">
                <a:solidFill>
                  <a:srgbClr val="000000"/>
                </a:solidFill>
                <a:latin typeface="Calibri" panose="020F0502020204030204" pitchFamily="34" charset="0"/>
              </a:rPr>
              <a:t>Location, year sold, type of sale, condition of sale etc.. </a:t>
            </a:r>
            <a:endParaRPr lang="en-US" sz="1400" dirty="0"/>
          </a:p>
        </p:txBody>
      </p:sp>
      <p:sp>
        <p:nvSpPr>
          <p:cNvPr id="9" name="Rectangle: Rounded Corners 8">
            <a:extLst>
              <a:ext uri="{FF2B5EF4-FFF2-40B4-BE49-F238E27FC236}">
                <a16:creationId xmlns:a16="http://schemas.microsoft.com/office/drawing/2014/main" id="{27CB5676-EDDC-47C7-8A1D-1EE63DE08C49}"/>
              </a:ext>
            </a:extLst>
          </p:cNvPr>
          <p:cNvSpPr/>
          <p:nvPr/>
        </p:nvSpPr>
        <p:spPr>
          <a:xfrm>
            <a:off x="4145870" y="4021584"/>
            <a:ext cx="1688237" cy="104756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EDA </a:t>
            </a:r>
          </a:p>
          <a:p>
            <a:pPr algn="ctr"/>
            <a:r>
              <a:rPr lang="en-US" sz="1400" dirty="0"/>
              <a:t>&amp; </a:t>
            </a:r>
          </a:p>
          <a:p>
            <a:pPr algn="ctr"/>
            <a:r>
              <a:rPr lang="en-US" sz="1400" dirty="0"/>
              <a:t>Data Cleaning</a:t>
            </a:r>
          </a:p>
        </p:txBody>
      </p:sp>
      <p:sp>
        <p:nvSpPr>
          <p:cNvPr id="28" name="Rectangle: Rounded Corners 27">
            <a:extLst>
              <a:ext uri="{FF2B5EF4-FFF2-40B4-BE49-F238E27FC236}">
                <a16:creationId xmlns:a16="http://schemas.microsoft.com/office/drawing/2014/main" id="{69AB1BA7-7367-4052-821D-BF58D3800FEC}"/>
              </a:ext>
            </a:extLst>
          </p:cNvPr>
          <p:cNvSpPr/>
          <p:nvPr/>
        </p:nvSpPr>
        <p:spPr>
          <a:xfrm>
            <a:off x="6494384" y="4021584"/>
            <a:ext cx="1688237" cy="104756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Linear </a:t>
            </a:r>
          </a:p>
          <a:p>
            <a:pPr algn="ctr"/>
            <a:r>
              <a:rPr lang="en-US" sz="1400" dirty="0"/>
              <a:t>&amp; </a:t>
            </a:r>
          </a:p>
          <a:p>
            <a:pPr algn="ctr"/>
            <a:r>
              <a:rPr lang="en-US" sz="1400" dirty="0"/>
              <a:t>Non-Linear Models </a:t>
            </a:r>
          </a:p>
        </p:txBody>
      </p:sp>
      <p:sp>
        <p:nvSpPr>
          <p:cNvPr id="29" name="Rectangle: Rounded Corners 28">
            <a:extLst>
              <a:ext uri="{FF2B5EF4-FFF2-40B4-BE49-F238E27FC236}">
                <a16:creationId xmlns:a16="http://schemas.microsoft.com/office/drawing/2014/main" id="{65BF90B5-26C8-471B-8CB5-B330E5D6EB05}"/>
              </a:ext>
            </a:extLst>
          </p:cNvPr>
          <p:cNvSpPr/>
          <p:nvPr/>
        </p:nvSpPr>
        <p:spPr>
          <a:xfrm>
            <a:off x="8825142" y="4006625"/>
            <a:ext cx="1688237" cy="104756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solidFill>
                  <a:schemeClr val="bg1"/>
                </a:solidFill>
              </a:rPr>
              <a:t>Comparing different models</a:t>
            </a:r>
          </a:p>
        </p:txBody>
      </p:sp>
      <p:sp>
        <p:nvSpPr>
          <p:cNvPr id="32" name="Arrow: Right 31">
            <a:extLst>
              <a:ext uri="{FF2B5EF4-FFF2-40B4-BE49-F238E27FC236}">
                <a16:creationId xmlns:a16="http://schemas.microsoft.com/office/drawing/2014/main" id="{CDFEA1AC-81A5-40C7-96FF-CC094B440751}"/>
              </a:ext>
            </a:extLst>
          </p:cNvPr>
          <p:cNvSpPr/>
          <p:nvPr/>
        </p:nvSpPr>
        <p:spPr>
          <a:xfrm>
            <a:off x="5908828" y="4367814"/>
            <a:ext cx="528591" cy="390617"/>
          </a:xfrm>
          <a:prstGeom prst="rightArrow">
            <a:avLst/>
          </a:prstGeom>
          <a:solidFill>
            <a:srgbClr val="F4AF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Right 32">
            <a:extLst>
              <a:ext uri="{FF2B5EF4-FFF2-40B4-BE49-F238E27FC236}">
                <a16:creationId xmlns:a16="http://schemas.microsoft.com/office/drawing/2014/main" id="{FA5462D6-EFA3-4EE0-B914-F1C620AD5DBF}"/>
              </a:ext>
            </a:extLst>
          </p:cNvPr>
          <p:cNvSpPr/>
          <p:nvPr/>
        </p:nvSpPr>
        <p:spPr>
          <a:xfrm>
            <a:off x="8250128" y="4350058"/>
            <a:ext cx="528591" cy="390617"/>
          </a:xfrm>
          <a:prstGeom prst="rightArrow">
            <a:avLst/>
          </a:prstGeom>
          <a:solidFill>
            <a:srgbClr val="F4AF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16648A07-B3BB-40D8-80F1-21761A20DA2D}"/>
              </a:ext>
            </a:extLst>
          </p:cNvPr>
          <p:cNvSpPr txBox="1"/>
          <p:nvPr/>
        </p:nvSpPr>
        <p:spPr>
          <a:xfrm>
            <a:off x="6803433" y="5151353"/>
            <a:ext cx="2485747" cy="738664"/>
          </a:xfrm>
          <a:prstGeom prst="rect">
            <a:avLst/>
          </a:prstGeom>
          <a:noFill/>
        </p:spPr>
        <p:txBody>
          <a:bodyPr wrap="square" rtlCol="0">
            <a:spAutoFit/>
          </a:bodyPr>
          <a:lstStyle/>
          <a:p>
            <a:r>
              <a:rPr lang="en-US" sz="1400" dirty="0"/>
              <a:t>Linear Regression</a:t>
            </a:r>
          </a:p>
          <a:p>
            <a:r>
              <a:rPr lang="en-US" sz="1400" dirty="0"/>
              <a:t>Decision Trees</a:t>
            </a:r>
          </a:p>
          <a:p>
            <a:r>
              <a:rPr lang="en-US" sz="1400" dirty="0"/>
              <a:t>Random Forest</a:t>
            </a:r>
          </a:p>
        </p:txBody>
      </p:sp>
      <p:sp>
        <p:nvSpPr>
          <p:cNvPr id="37" name="TextBox 36">
            <a:extLst>
              <a:ext uri="{FF2B5EF4-FFF2-40B4-BE49-F238E27FC236}">
                <a16:creationId xmlns:a16="http://schemas.microsoft.com/office/drawing/2014/main" id="{FDB8B8CA-948F-4FBA-86DC-46208058EEA0}"/>
              </a:ext>
            </a:extLst>
          </p:cNvPr>
          <p:cNvSpPr txBox="1"/>
          <p:nvPr/>
        </p:nvSpPr>
        <p:spPr>
          <a:xfrm>
            <a:off x="4145870" y="5151353"/>
            <a:ext cx="2052594" cy="523220"/>
          </a:xfrm>
          <a:prstGeom prst="rect">
            <a:avLst/>
          </a:prstGeom>
          <a:noFill/>
        </p:spPr>
        <p:txBody>
          <a:bodyPr wrap="square" rtlCol="0">
            <a:spAutoFit/>
          </a:bodyPr>
          <a:lstStyle/>
          <a:p>
            <a:r>
              <a:rPr lang="en-US" sz="1400" dirty="0"/>
              <a:t>Missing Value Treatment</a:t>
            </a:r>
          </a:p>
          <a:p>
            <a:r>
              <a:rPr lang="en-US" sz="1400" dirty="0"/>
              <a:t>Outlier Treatment</a:t>
            </a:r>
          </a:p>
        </p:txBody>
      </p:sp>
      <p:sp>
        <p:nvSpPr>
          <p:cNvPr id="38" name="Slide Number Placeholder 37">
            <a:extLst>
              <a:ext uri="{FF2B5EF4-FFF2-40B4-BE49-F238E27FC236}">
                <a16:creationId xmlns:a16="http://schemas.microsoft.com/office/drawing/2014/main" id="{8280EBBA-A22E-40C8-8363-CEE2C524FC54}"/>
              </a:ext>
            </a:extLst>
          </p:cNvPr>
          <p:cNvSpPr>
            <a:spLocks noGrp="1"/>
          </p:cNvSpPr>
          <p:nvPr>
            <p:ph type="sldNum" sz="quarter" idx="12"/>
          </p:nvPr>
        </p:nvSpPr>
        <p:spPr/>
        <p:txBody>
          <a:bodyPr/>
          <a:lstStyle/>
          <a:p>
            <a:fld id="{29743E85-D184-4081-8582-4BE476F15497}" type="slidenum">
              <a:rPr lang="en-US" smtClean="0"/>
              <a:t>3</a:t>
            </a:fld>
            <a:endParaRPr lang="en-US"/>
          </a:p>
        </p:txBody>
      </p:sp>
    </p:spTree>
    <p:extLst>
      <p:ext uri="{BB962C8B-B14F-4D97-AF65-F5344CB8AC3E}">
        <p14:creationId xmlns:p14="http://schemas.microsoft.com/office/powerpoint/2010/main" val="1034854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64E2692-3EE4-45BD-ACEB-1B804DA30D1A}"/>
              </a:ext>
            </a:extLst>
          </p:cNvPr>
          <p:cNvSpPr txBox="1">
            <a:spLocks/>
          </p:cNvSpPr>
          <p:nvPr/>
        </p:nvSpPr>
        <p:spPr>
          <a:xfrm>
            <a:off x="609600" y="137234"/>
            <a:ext cx="10972800" cy="8001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rgbClr val="0070C0"/>
                </a:solidFill>
              </a:rPr>
              <a:t>Data Cleaning and Feature Engineering </a:t>
            </a:r>
          </a:p>
        </p:txBody>
      </p:sp>
      <p:sp>
        <p:nvSpPr>
          <p:cNvPr id="2" name="Slide Number Placeholder 1">
            <a:extLst>
              <a:ext uri="{FF2B5EF4-FFF2-40B4-BE49-F238E27FC236}">
                <a16:creationId xmlns:a16="http://schemas.microsoft.com/office/drawing/2014/main" id="{8319DC7A-369E-45F9-83EB-EE765B74AFB0}"/>
              </a:ext>
            </a:extLst>
          </p:cNvPr>
          <p:cNvSpPr>
            <a:spLocks noGrp="1"/>
          </p:cNvSpPr>
          <p:nvPr>
            <p:ph type="sldNum" sz="quarter" idx="12"/>
          </p:nvPr>
        </p:nvSpPr>
        <p:spPr/>
        <p:txBody>
          <a:bodyPr/>
          <a:lstStyle/>
          <a:p>
            <a:fld id="{29743E85-D184-4081-8582-4BE476F15497}" type="slidenum">
              <a:rPr lang="en-US" smtClean="0"/>
              <a:t>4</a:t>
            </a:fld>
            <a:endParaRPr lang="en-US"/>
          </a:p>
        </p:txBody>
      </p:sp>
      <p:sp>
        <p:nvSpPr>
          <p:cNvPr id="11" name="Rectangle 10">
            <a:extLst>
              <a:ext uri="{FF2B5EF4-FFF2-40B4-BE49-F238E27FC236}">
                <a16:creationId xmlns:a16="http://schemas.microsoft.com/office/drawing/2014/main" id="{253BE0ED-A558-47C0-AD36-9030E996F318}"/>
              </a:ext>
            </a:extLst>
          </p:cNvPr>
          <p:cNvSpPr/>
          <p:nvPr/>
        </p:nvSpPr>
        <p:spPr>
          <a:xfrm>
            <a:off x="610133" y="1009302"/>
            <a:ext cx="140977" cy="457217"/>
          </a:xfrm>
          <a:prstGeom prst="rect">
            <a:avLst/>
          </a:prstGeom>
          <a:solidFill>
            <a:schemeClr val="accent2">
              <a:alpha val="61000"/>
            </a:schemeClr>
          </a:solidFill>
          <a:ln>
            <a:solidFill>
              <a:srgbClr val="F4AF8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2A8A960-CA38-423E-943C-36A5B0A4784D}"/>
              </a:ext>
            </a:extLst>
          </p:cNvPr>
          <p:cNvSpPr txBox="1"/>
          <p:nvPr/>
        </p:nvSpPr>
        <p:spPr>
          <a:xfrm>
            <a:off x="751109" y="973318"/>
            <a:ext cx="2166153" cy="523220"/>
          </a:xfrm>
          <a:prstGeom prst="rect">
            <a:avLst/>
          </a:prstGeom>
          <a:noFill/>
        </p:spPr>
        <p:txBody>
          <a:bodyPr wrap="square" rtlCol="0">
            <a:spAutoFit/>
          </a:bodyPr>
          <a:lstStyle/>
          <a:p>
            <a:r>
              <a:rPr lang="en-US" sz="1400" b="1" dirty="0"/>
              <a:t>1. Descriptive Information for all variables</a:t>
            </a:r>
          </a:p>
        </p:txBody>
      </p:sp>
      <p:sp>
        <p:nvSpPr>
          <p:cNvPr id="4" name="TextBox 3">
            <a:extLst>
              <a:ext uri="{FF2B5EF4-FFF2-40B4-BE49-F238E27FC236}">
                <a16:creationId xmlns:a16="http://schemas.microsoft.com/office/drawing/2014/main" id="{E5916E6B-F243-4B39-8769-766467B52F0D}"/>
              </a:ext>
            </a:extLst>
          </p:cNvPr>
          <p:cNvSpPr txBox="1"/>
          <p:nvPr/>
        </p:nvSpPr>
        <p:spPr>
          <a:xfrm>
            <a:off x="591102" y="1514533"/>
            <a:ext cx="3515558" cy="1708160"/>
          </a:xfrm>
          <a:prstGeom prst="rect">
            <a:avLst/>
          </a:prstGeom>
          <a:noFill/>
        </p:spPr>
        <p:txBody>
          <a:bodyPr wrap="square" rtlCol="0">
            <a:spAutoFit/>
          </a:bodyPr>
          <a:lstStyle/>
          <a:p>
            <a:pPr>
              <a:lnSpc>
                <a:spcPct val="150000"/>
              </a:lnSpc>
            </a:pPr>
            <a:r>
              <a:rPr lang="en-US" sz="1400" dirty="0"/>
              <a:t>Example:</a:t>
            </a:r>
          </a:p>
          <a:p>
            <a:pPr marL="285750" indent="-285750">
              <a:lnSpc>
                <a:spcPct val="150000"/>
              </a:lnSpc>
              <a:buFont typeface="Arial" panose="020B0604020202020204" pitchFamily="34" charset="0"/>
              <a:buChar char="•"/>
            </a:pPr>
            <a:r>
              <a:rPr lang="en-US" sz="1400" dirty="0"/>
              <a:t>Number of missing values </a:t>
            </a:r>
          </a:p>
          <a:p>
            <a:pPr marL="285750" indent="-285750">
              <a:lnSpc>
                <a:spcPct val="150000"/>
              </a:lnSpc>
              <a:buFont typeface="Arial" panose="020B0604020202020204" pitchFamily="34" charset="0"/>
              <a:buChar char="•"/>
            </a:pPr>
            <a:r>
              <a:rPr lang="en-US" sz="1400" dirty="0"/>
              <a:t>Data type of the variable</a:t>
            </a:r>
          </a:p>
          <a:p>
            <a:pPr marL="285750" indent="-285750">
              <a:lnSpc>
                <a:spcPct val="150000"/>
              </a:lnSpc>
              <a:buFont typeface="Arial" panose="020B0604020202020204" pitchFamily="34" charset="0"/>
              <a:buChar char="•"/>
            </a:pPr>
            <a:r>
              <a:rPr lang="en-US" sz="1400" dirty="0"/>
              <a:t>Skewness and density plot</a:t>
            </a:r>
          </a:p>
          <a:p>
            <a:pPr marL="285750" indent="-285750">
              <a:lnSpc>
                <a:spcPct val="150000"/>
              </a:lnSpc>
              <a:buFont typeface="Arial" panose="020B0604020202020204" pitchFamily="34" charset="0"/>
              <a:buChar char="•"/>
            </a:pPr>
            <a:r>
              <a:rPr lang="en-US" sz="1400" dirty="0"/>
              <a:t>Box Plot and Number of outliers </a:t>
            </a:r>
          </a:p>
        </p:txBody>
      </p:sp>
      <p:pic>
        <p:nvPicPr>
          <p:cNvPr id="9" name="Picture 8" descr="A close up of a map&#10;&#10;Description generated with very high confidence">
            <a:extLst>
              <a:ext uri="{FF2B5EF4-FFF2-40B4-BE49-F238E27FC236}">
                <a16:creationId xmlns:a16="http://schemas.microsoft.com/office/drawing/2014/main" id="{13291036-6433-4C87-BD8B-A1FE0888C9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2289" y="1188018"/>
            <a:ext cx="2983500" cy="2588871"/>
          </a:xfrm>
          <a:prstGeom prst="rect">
            <a:avLst/>
          </a:prstGeom>
        </p:spPr>
      </p:pic>
      <p:sp>
        <p:nvSpPr>
          <p:cNvPr id="15" name="Rectangle 14">
            <a:extLst>
              <a:ext uri="{FF2B5EF4-FFF2-40B4-BE49-F238E27FC236}">
                <a16:creationId xmlns:a16="http://schemas.microsoft.com/office/drawing/2014/main" id="{EE391640-41DD-4890-AE75-21578A20E7DE}"/>
              </a:ext>
            </a:extLst>
          </p:cNvPr>
          <p:cNvSpPr/>
          <p:nvPr/>
        </p:nvSpPr>
        <p:spPr>
          <a:xfrm>
            <a:off x="3488922" y="1188018"/>
            <a:ext cx="2983500" cy="25888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B3A6E54-5FC3-4C0F-8516-6BAD9DBAFED6}"/>
              </a:ext>
            </a:extLst>
          </p:cNvPr>
          <p:cNvSpPr/>
          <p:nvPr/>
        </p:nvSpPr>
        <p:spPr>
          <a:xfrm>
            <a:off x="3488922" y="1005292"/>
            <a:ext cx="2983500" cy="18117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Sample output for Sale Price</a:t>
            </a:r>
          </a:p>
        </p:txBody>
      </p:sp>
      <p:sp>
        <p:nvSpPr>
          <p:cNvPr id="10" name="Rectangle 9">
            <a:extLst>
              <a:ext uri="{FF2B5EF4-FFF2-40B4-BE49-F238E27FC236}">
                <a16:creationId xmlns:a16="http://schemas.microsoft.com/office/drawing/2014/main" id="{6F111556-804B-4599-85C4-5FF0FFBC3BD8}"/>
              </a:ext>
            </a:extLst>
          </p:cNvPr>
          <p:cNvSpPr/>
          <p:nvPr/>
        </p:nvSpPr>
        <p:spPr>
          <a:xfrm>
            <a:off x="6613792" y="991310"/>
            <a:ext cx="140977" cy="457217"/>
          </a:xfrm>
          <a:prstGeom prst="rect">
            <a:avLst/>
          </a:prstGeom>
          <a:solidFill>
            <a:schemeClr val="accent2">
              <a:alpha val="61000"/>
            </a:schemeClr>
          </a:solidFill>
          <a:ln>
            <a:solidFill>
              <a:srgbClr val="F4AF8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11B14DF-7D2B-424E-A3A0-7255134EB3D7}"/>
              </a:ext>
            </a:extLst>
          </p:cNvPr>
          <p:cNvSpPr txBox="1"/>
          <p:nvPr/>
        </p:nvSpPr>
        <p:spPr>
          <a:xfrm>
            <a:off x="6754768" y="955326"/>
            <a:ext cx="2708828" cy="307777"/>
          </a:xfrm>
          <a:prstGeom prst="rect">
            <a:avLst/>
          </a:prstGeom>
          <a:noFill/>
        </p:spPr>
        <p:txBody>
          <a:bodyPr wrap="square" rtlCol="0">
            <a:spAutoFit/>
          </a:bodyPr>
          <a:lstStyle/>
          <a:p>
            <a:r>
              <a:rPr lang="en-US" sz="1400" b="1" dirty="0"/>
              <a:t>2. Missing Value Treatment </a:t>
            </a:r>
          </a:p>
        </p:txBody>
      </p:sp>
      <p:sp>
        <p:nvSpPr>
          <p:cNvPr id="17" name="Rectangle 16">
            <a:extLst>
              <a:ext uri="{FF2B5EF4-FFF2-40B4-BE49-F238E27FC236}">
                <a16:creationId xmlns:a16="http://schemas.microsoft.com/office/drawing/2014/main" id="{0300515D-7803-4D5E-8692-D0E74330D7EC}"/>
              </a:ext>
            </a:extLst>
          </p:cNvPr>
          <p:cNvSpPr/>
          <p:nvPr/>
        </p:nvSpPr>
        <p:spPr>
          <a:xfrm>
            <a:off x="609600" y="3886673"/>
            <a:ext cx="140977" cy="457217"/>
          </a:xfrm>
          <a:prstGeom prst="rect">
            <a:avLst/>
          </a:prstGeom>
          <a:solidFill>
            <a:schemeClr val="accent2">
              <a:alpha val="61000"/>
            </a:schemeClr>
          </a:solidFill>
          <a:ln>
            <a:solidFill>
              <a:srgbClr val="F4AF8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B7EA942-C848-490D-A7F8-1B883067C9B9}"/>
              </a:ext>
            </a:extLst>
          </p:cNvPr>
          <p:cNvSpPr txBox="1"/>
          <p:nvPr/>
        </p:nvSpPr>
        <p:spPr>
          <a:xfrm>
            <a:off x="750576" y="3841811"/>
            <a:ext cx="3590605" cy="307777"/>
          </a:xfrm>
          <a:prstGeom prst="rect">
            <a:avLst/>
          </a:prstGeom>
          <a:noFill/>
        </p:spPr>
        <p:txBody>
          <a:bodyPr wrap="square" rtlCol="0">
            <a:spAutoFit/>
          </a:bodyPr>
          <a:lstStyle/>
          <a:p>
            <a:r>
              <a:rPr lang="en-US" sz="1400" b="1" dirty="0"/>
              <a:t>3. Outlier Treatment and Variable removal</a:t>
            </a:r>
          </a:p>
        </p:txBody>
      </p:sp>
      <p:sp>
        <p:nvSpPr>
          <p:cNvPr id="19" name="Rectangle 18">
            <a:extLst>
              <a:ext uri="{FF2B5EF4-FFF2-40B4-BE49-F238E27FC236}">
                <a16:creationId xmlns:a16="http://schemas.microsoft.com/office/drawing/2014/main" id="{4BB8C32D-1046-4DB1-B274-A4DAC5EE18FF}"/>
              </a:ext>
            </a:extLst>
          </p:cNvPr>
          <p:cNvSpPr/>
          <p:nvPr/>
        </p:nvSpPr>
        <p:spPr>
          <a:xfrm>
            <a:off x="6639361" y="3929316"/>
            <a:ext cx="140977" cy="457217"/>
          </a:xfrm>
          <a:prstGeom prst="rect">
            <a:avLst/>
          </a:prstGeom>
          <a:solidFill>
            <a:schemeClr val="accent2">
              <a:alpha val="61000"/>
            </a:schemeClr>
          </a:solidFill>
          <a:ln>
            <a:solidFill>
              <a:srgbClr val="F4AF8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DFDBEE0-7F70-4815-BDDF-EED4133A24DE}"/>
              </a:ext>
            </a:extLst>
          </p:cNvPr>
          <p:cNvSpPr txBox="1"/>
          <p:nvPr/>
        </p:nvSpPr>
        <p:spPr>
          <a:xfrm>
            <a:off x="6780337" y="3893332"/>
            <a:ext cx="2166153" cy="307777"/>
          </a:xfrm>
          <a:prstGeom prst="rect">
            <a:avLst/>
          </a:prstGeom>
          <a:noFill/>
        </p:spPr>
        <p:txBody>
          <a:bodyPr wrap="square" rtlCol="0">
            <a:spAutoFit/>
          </a:bodyPr>
          <a:lstStyle/>
          <a:p>
            <a:r>
              <a:rPr lang="en-US" sz="1400" b="1" dirty="0"/>
              <a:t>4. Feature Engineering</a:t>
            </a:r>
          </a:p>
        </p:txBody>
      </p:sp>
      <p:graphicFrame>
        <p:nvGraphicFramePr>
          <p:cNvPr id="5" name="Object 4">
            <a:extLst>
              <a:ext uri="{FF2B5EF4-FFF2-40B4-BE49-F238E27FC236}">
                <a16:creationId xmlns:a16="http://schemas.microsoft.com/office/drawing/2014/main" id="{580BBE75-7993-4EF0-9BCB-379823BA1F2C}"/>
              </a:ext>
            </a:extLst>
          </p:cNvPr>
          <p:cNvGraphicFramePr>
            <a:graphicFrameLocks noChangeAspect="1"/>
          </p:cNvGraphicFramePr>
          <p:nvPr/>
        </p:nvGraphicFramePr>
        <p:xfrm>
          <a:off x="2756661" y="1011704"/>
          <a:ext cx="829648" cy="718741"/>
        </p:xfrm>
        <a:graphic>
          <a:graphicData uri="http://schemas.openxmlformats.org/presentationml/2006/ole">
            <mc:AlternateContent xmlns:mc="http://schemas.openxmlformats.org/markup-compatibility/2006">
              <mc:Choice xmlns:v="urn:schemas-microsoft-com:vml" Requires="v">
                <p:oleObj spid="_x0000_s1026" name="Acrobat Document" showAsIcon="1" r:id="rId4" imgW="914400" imgH="792360" progId="AcroExch.Document.DC">
                  <p:embed/>
                </p:oleObj>
              </mc:Choice>
              <mc:Fallback>
                <p:oleObj name="Acrobat Document" showAsIcon="1" r:id="rId4" imgW="914400" imgH="792360" progId="AcroExch.Document.DC">
                  <p:embed/>
                  <p:pic>
                    <p:nvPicPr>
                      <p:cNvPr id="5" name="Object 4">
                        <a:extLst>
                          <a:ext uri="{FF2B5EF4-FFF2-40B4-BE49-F238E27FC236}">
                            <a16:creationId xmlns:a16="http://schemas.microsoft.com/office/drawing/2014/main" id="{580BBE75-7993-4EF0-9BCB-379823BA1F2C}"/>
                          </a:ext>
                        </a:extLst>
                      </p:cNvPr>
                      <p:cNvPicPr/>
                      <p:nvPr/>
                    </p:nvPicPr>
                    <p:blipFill>
                      <a:blip r:embed="rId5"/>
                      <a:stretch>
                        <a:fillRect/>
                      </a:stretch>
                    </p:blipFill>
                    <p:spPr>
                      <a:xfrm>
                        <a:off x="2756661" y="1011704"/>
                        <a:ext cx="829648" cy="718741"/>
                      </a:xfrm>
                      <a:prstGeom prst="rect">
                        <a:avLst/>
                      </a:prstGeom>
                    </p:spPr>
                  </p:pic>
                </p:oleObj>
              </mc:Fallback>
            </mc:AlternateContent>
          </a:graphicData>
        </a:graphic>
      </p:graphicFrame>
      <p:sp>
        <p:nvSpPr>
          <p:cNvPr id="22" name="TextBox 21">
            <a:extLst>
              <a:ext uri="{FF2B5EF4-FFF2-40B4-BE49-F238E27FC236}">
                <a16:creationId xmlns:a16="http://schemas.microsoft.com/office/drawing/2014/main" id="{D9F62295-8F60-46FD-9817-8C664EFC506C}"/>
              </a:ext>
            </a:extLst>
          </p:cNvPr>
          <p:cNvSpPr txBox="1"/>
          <p:nvPr/>
        </p:nvSpPr>
        <p:spPr>
          <a:xfrm>
            <a:off x="6780336" y="1186444"/>
            <a:ext cx="4798404" cy="235449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400" dirty="0"/>
              <a:t>Predicting missing values based on the domain knowledge if % of missing observations in a variable is more than 5%</a:t>
            </a:r>
          </a:p>
          <a:p>
            <a:pPr marL="285750" indent="-285750" algn="just">
              <a:lnSpc>
                <a:spcPct val="150000"/>
              </a:lnSpc>
              <a:buFont typeface="Arial" panose="020B0604020202020204" pitchFamily="34" charset="0"/>
              <a:buChar char="•"/>
            </a:pPr>
            <a:r>
              <a:rPr lang="en-US" sz="1400" dirty="0"/>
              <a:t>Example: Predicting missing values of a ‘Lot Frontage’ (Linear feet of street connected to property) using Neighborhood and House Style</a:t>
            </a:r>
          </a:p>
          <a:p>
            <a:pPr marL="285750" indent="-285750" algn="just">
              <a:lnSpc>
                <a:spcPct val="150000"/>
              </a:lnSpc>
              <a:buFont typeface="Arial" panose="020B0604020202020204" pitchFamily="34" charset="0"/>
              <a:buChar char="•"/>
            </a:pPr>
            <a:r>
              <a:rPr lang="en-US" sz="1400" dirty="0"/>
              <a:t>&lt;1% of the data has been lost after removing observations which haven’t been imputed using any method</a:t>
            </a:r>
          </a:p>
        </p:txBody>
      </p:sp>
      <p:sp>
        <p:nvSpPr>
          <p:cNvPr id="23" name="TextBox 22">
            <a:extLst>
              <a:ext uri="{FF2B5EF4-FFF2-40B4-BE49-F238E27FC236}">
                <a16:creationId xmlns:a16="http://schemas.microsoft.com/office/drawing/2014/main" id="{8816BA6A-04F7-48DD-B735-D5A23E2F3A75}"/>
              </a:ext>
            </a:extLst>
          </p:cNvPr>
          <p:cNvSpPr txBox="1"/>
          <p:nvPr/>
        </p:nvSpPr>
        <p:spPr>
          <a:xfrm>
            <a:off x="750576" y="4214510"/>
            <a:ext cx="5122490" cy="170816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400" dirty="0" err="1"/>
              <a:t>Winsorize</a:t>
            </a:r>
            <a:r>
              <a:rPr lang="en-US" sz="1400" dirty="0"/>
              <a:t> top 2.5% of the variables, if more than 5% of the observations are outliers</a:t>
            </a:r>
          </a:p>
          <a:p>
            <a:pPr marL="285750" indent="-285750" algn="just">
              <a:lnSpc>
                <a:spcPct val="150000"/>
              </a:lnSpc>
              <a:buFont typeface="Arial" panose="020B0604020202020204" pitchFamily="34" charset="0"/>
              <a:buChar char="•"/>
            </a:pPr>
            <a:r>
              <a:rPr lang="en-US" sz="1400" dirty="0"/>
              <a:t>For a categorical variable, if more than 95% of the observations belong a particular category or Avg. ‘Sale Price’ is the same across categories then that variable is removed</a:t>
            </a:r>
          </a:p>
        </p:txBody>
      </p:sp>
      <p:sp>
        <p:nvSpPr>
          <p:cNvPr id="24" name="TextBox 23">
            <a:extLst>
              <a:ext uri="{FF2B5EF4-FFF2-40B4-BE49-F238E27FC236}">
                <a16:creationId xmlns:a16="http://schemas.microsoft.com/office/drawing/2014/main" id="{F0F5370A-DEC3-42A2-A061-A728CB1BD64D}"/>
              </a:ext>
            </a:extLst>
          </p:cNvPr>
          <p:cNvSpPr txBox="1"/>
          <p:nvPr/>
        </p:nvSpPr>
        <p:spPr>
          <a:xfrm>
            <a:off x="6780336" y="4142442"/>
            <a:ext cx="5122489" cy="170816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t>Creating new variable from the existing data</a:t>
            </a:r>
          </a:p>
          <a:p>
            <a:pPr marL="285750" indent="-285750">
              <a:lnSpc>
                <a:spcPct val="150000"/>
              </a:lnSpc>
              <a:buFont typeface="Arial" panose="020B0604020202020204" pitchFamily="34" charset="0"/>
              <a:buChar char="•"/>
            </a:pPr>
            <a:r>
              <a:rPr lang="en-US" sz="1400" dirty="0"/>
              <a:t>Example: </a:t>
            </a:r>
          </a:p>
          <a:p>
            <a:pPr marL="742950" lvl="1" indent="-285750">
              <a:lnSpc>
                <a:spcPct val="150000"/>
              </a:lnSpc>
              <a:buFont typeface="Arial" panose="020B0604020202020204" pitchFamily="34" charset="0"/>
              <a:buChar char="•"/>
            </a:pPr>
            <a:r>
              <a:rPr lang="en-US" sz="1400" dirty="0"/>
              <a:t>Age of the house</a:t>
            </a:r>
          </a:p>
          <a:p>
            <a:pPr marL="742950" lvl="1" indent="-285750">
              <a:lnSpc>
                <a:spcPct val="150000"/>
              </a:lnSpc>
              <a:buFont typeface="Arial" panose="020B0604020202020204" pitchFamily="34" charset="0"/>
              <a:buChar char="•"/>
            </a:pPr>
            <a:r>
              <a:rPr lang="en-US" sz="1400" dirty="0"/>
              <a:t>Age of the house since remodel</a:t>
            </a:r>
          </a:p>
          <a:p>
            <a:pPr marL="742950" lvl="1" indent="-285750">
              <a:lnSpc>
                <a:spcPct val="150000"/>
              </a:lnSpc>
              <a:buFont typeface="Arial" panose="020B0604020202020204" pitchFamily="34" charset="0"/>
              <a:buChar char="•"/>
            </a:pPr>
            <a:r>
              <a:rPr lang="en-US" sz="1400" dirty="0"/>
              <a:t>If a second material has been used for external  covering </a:t>
            </a:r>
          </a:p>
        </p:txBody>
      </p:sp>
    </p:spTree>
    <p:extLst>
      <p:ext uri="{BB962C8B-B14F-4D97-AF65-F5344CB8AC3E}">
        <p14:creationId xmlns:p14="http://schemas.microsoft.com/office/powerpoint/2010/main" val="1288267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64E2692-3EE4-45BD-ACEB-1B804DA30D1A}"/>
              </a:ext>
            </a:extLst>
          </p:cNvPr>
          <p:cNvSpPr txBox="1">
            <a:spLocks/>
          </p:cNvSpPr>
          <p:nvPr/>
        </p:nvSpPr>
        <p:spPr>
          <a:xfrm>
            <a:off x="609600" y="137234"/>
            <a:ext cx="10972800" cy="8001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rgbClr val="0070C0"/>
                </a:solidFill>
              </a:rPr>
              <a:t>Overview of Modeling</a:t>
            </a:r>
          </a:p>
        </p:txBody>
      </p:sp>
      <p:sp>
        <p:nvSpPr>
          <p:cNvPr id="2" name="Slide Number Placeholder 1">
            <a:extLst>
              <a:ext uri="{FF2B5EF4-FFF2-40B4-BE49-F238E27FC236}">
                <a16:creationId xmlns:a16="http://schemas.microsoft.com/office/drawing/2014/main" id="{6C0921EB-624E-4125-9EC1-1C29C4E4F050}"/>
              </a:ext>
            </a:extLst>
          </p:cNvPr>
          <p:cNvSpPr>
            <a:spLocks noGrp="1"/>
          </p:cNvSpPr>
          <p:nvPr>
            <p:ph type="sldNum" sz="quarter" idx="12"/>
          </p:nvPr>
        </p:nvSpPr>
        <p:spPr/>
        <p:txBody>
          <a:bodyPr/>
          <a:lstStyle/>
          <a:p>
            <a:fld id="{29743E85-D184-4081-8582-4BE476F15497}" type="slidenum">
              <a:rPr lang="en-US" smtClean="0"/>
              <a:t>5</a:t>
            </a:fld>
            <a:endParaRPr lang="en-US"/>
          </a:p>
        </p:txBody>
      </p:sp>
      <p:sp>
        <p:nvSpPr>
          <p:cNvPr id="9" name="TextBox 8">
            <a:extLst>
              <a:ext uri="{FF2B5EF4-FFF2-40B4-BE49-F238E27FC236}">
                <a16:creationId xmlns:a16="http://schemas.microsoft.com/office/drawing/2014/main" id="{076F86F3-7420-4E51-B2D2-EE39597DFE1B}"/>
              </a:ext>
            </a:extLst>
          </p:cNvPr>
          <p:cNvSpPr txBox="1"/>
          <p:nvPr/>
        </p:nvSpPr>
        <p:spPr>
          <a:xfrm>
            <a:off x="971371" y="1311297"/>
            <a:ext cx="3396376" cy="10284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t>66 predictor variables  </a:t>
            </a:r>
          </a:p>
          <a:p>
            <a:pPr marL="285750" indent="-285750">
              <a:lnSpc>
                <a:spcPct val="150000"/>
              </a:lnSpc>
              <a:buFont typeface="Arial" panose="020B0604020202020204" pitchFamily="34" charset="0"/>
              <a:buChar char="•"/>
            </a:pPr>
            <a:r>
              <a:rPr lang="en-US" sz="1400" dirty="0"/>
              <a:t>41 categorical and 25 numerical</a:t>
            </a:r>
          </a:p>
          <a:p>
            <a:pPr marL="285750" indent="-285750">
              <a:lnSpc>
                <a:spcPct val="150000"/>
              </a:lnSpc>
              <a:buFont typeface="Arial" panose="020B0604020202020204" pitchFamily="34" charset="0"/>
              <a:buChar char="•"/>
            </a:pPr>
            <a:r>
              <a:rPr lang="en-US" sz="1400" dirty="0"/>
              <a:t>2,912 observations</a:t>
            </a:r>
          </a:p>
        </p:txBody>
      </p:sp>
      <p:sp>
        <p:nvSpPr>
          <p:cNvPr id="10" name="TextBox 9">
            <a:extLst>
              <a:ext uri="{FF2B5EF4-FFF2-40B4-BE49-F238E27FC236}">
                <a16:creationId xmlns:a16="http://schemas.microsoft.com/office/drawing/2014/main" id="{2EC88683-D5D6-4F3C-8DF2-6FAEB4324A3D}"/>
              </a:ext>
            </a:extLst>
          </p:cNvPr>
          <p:cNvSpPr txBox="1"/>
          <p:nvPr/>
        </p:nvSpPr>
        <p:spPr>
          <a:xfrm>
            <a:off x="971371" y="1003520"/>
            <a:ext cx="2166153" cy="307777"/>
          </a:xfrm>
          <a:prstGeom prst="rect">
            <a:avLst/>
          </a:prstGeom>
          <a:noFill/>
        </p:spPr>
        <p:txBody>
          <a:bodyPr wrap="square" rtlCol="0">
            <a:spAutoFit/>
          </a:bodyPr>
          <a:lstStyle/>
          <a:p>
            <a:r>
              <a:rPr lang="en-US" sz="1400" b="1" dirty="0"/>
              <a:t>Post Data-Treatment </a:t>
            </a:r>
          </a:p>
        </p:txBody>
      </p:sp>
      <p:sp>
        <p:nvSpPr>
          <p:cNvPr id="11" name="Rectangle 10">
            <a:extLst>
              <a:ext uri="{FF2B5EF4-FFF2-40B4-BE49-F238E27FC236}">
                <a16:creationId xmlns:a16="http://schemas.microsoft.com/office/drawing/2014/main" id="{48A3C2CA-F6E5-4FF3-B522-5EDCC5CA3562}"/>
              </a:ext>
            </a:extLst>
          </p:cNvPr>
          <p:cNvSpPr/>
          <p:nvPr/>
        </p:nvSpPr>
        <p:spPr>
          <a:xfrm>
            <a:off x="684644" y="1003520"/>
            <a:ext cx="140977" cy="457217"/>
          </a:xfrm>
          <a:prstGeom prst="rect">
            <a:avLst/>
          </a:prstGeom>
          <a:solidFill>
            <a:schemeClr val="accent2">
              <a:alpha val="61000"/>
            </a:schemeClr>
          </a:solidFill>
          <a:ln>
            <a:solidFill>
              <a:srgbClr val="F4AF8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4F6B87F-E94F-4C65-98C3-DD56BD33BD1E}"/>
              </a:ext>
            </a:extLst>
          </p:cNvPr>
          <p:cNvSpPr txBox="1"/>
          <p:nvPr/>
        </p:nvSpPr>
        <p:spPr>
          <a:xfrm>
            <a:off x="940091" y="5472736"/>
            <a:ext cx="4981313" cy="307777"/>
          </a:xfrm>
          <a:prstGeom prst="rect">
            <a:avLst/>
          </a:prstGeom>
          <a:noFill/>
        </p:spPr>
        <p:txBody>
          <a:bodyPr wrap="square" rtlCol="0">
            <a:spAutoFit/>
          </a:bodyPr>
          <a:lstStyle/>
          <a:p>
            <a:r>
              <a:rPr lang="en-US" sz="1400" b="1" dirty="0"/>
              <a:t>Baseline RMSE: </a:t>
            </a:r>
            <a:r>
              <a:rPr lang="en-US" sz="1400" dirty="0"/>
              <a:t>Actual: ‘Sale price’, Predicted: ‘Average Sale Price’</a:t>
            </a:r>
            <a:endParaRPr lang="en-US" sz="1400" b="1" dirty="0"/>
          </a:p>
        </p:txBody>
      </p:sp>
      <p:sp>
        <p:nvSpPr>
          <p:cNvPr id="13" name="Rectangle 12">
            <a:extLst>
              <a:ext uri="{FF2B5EF4-FFF2-40B4-BE49-F238E27FC236}">
                <a16:creationId xmlns:a16="http://schemas.microsoft.com/office/drawing/2014/main" id="{F2714096-AA8D-41E5-BB42-7D3BE6DAFEFA}"/>
              </a:ext>
            </a:extLst>
          </p:cNvPr>
          <p:cNvSpPr/>
          <p:nvPr/>
        </p:nvSpPr>
        <p:spPr>
          <a:xfrm>
            <a:off x="684644" y="2552497"/>
            <a:ext cx="140977" cy="457217"/>
          </a:xfrm>
          <a:prstGeom prst="rect">
            <a:avLst/>
          </a:prstGeom>
          <a:solidFill>
            <a:schemeClr val="accent2">
              <a:alpha val="61000"/>
            </a:schemeClr>
          </a:solidFill>
          <a:ln>
            <a:solidFill>
              <a:srgbClr val="F4AF8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98C39A7-D48B-496C-AC8C-768326501AC0}"/>
              </a:ext>
            </a:extLst>
          </p:cNvPr>
          <p:cNvSpPr/>
          <p:nvPr/>
        </p:nvSpPr>
        <p:spPr>
          <a:xfrm>
            <a:off x="7892257" y="3329122"/>
            <a:ext cx="1535837" cy="126062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Modeling Approaches </a:t>
            </a:r>
          </a:p>
        </p:txBody>
      </p:sp>
      <p:sp>
        <p:nvSpPr>
          <p:cNvPr id="14" name="Left Brace 13">
            <a:extLst>
              <a:ext uri="{FF2B5EF4-FFF2-40B4-BE49-F238E27FC236}">
                <a16:creationId xmlns:a16="http://schemas.microsoft.com/office/drawing/2014/main" id="{4CDF75FF-FC37-483B-BC08-DA347A7F7170}"/>
              </a:ext>
            </a:extLst>
          </p:cNvPr>
          <p:cNvSpPr/>
          <p:nvPr/>
        </p:nvSpPr>
        <p:spPr>
          <a:xfrm>
            <a:off x="9490904" y="3138251"/>
            <a:ext cx="514236" cy="164236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C0064F99-AC27-49D9-86C1-F93F9D66B0CB}"/>
              </a:ext>
            </a:extLst>
          </p:cNvPr>
          <p:cNvSpPr/>
          <p:nvPr/>
        </p:nvSpPr>
        <p:spPr>
          <a:xfrm>
            <a:off x="10039913" y="2867670"/>
            <a:ext cx="1714128" cy="5009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Decision Tree (CART)</a:t>
            </a:r>
          </a:p>
        </p:txBody>
      </p:sp>
      <p:sp>
        <p:nvSpPr>
          <p:cNvPr id="17" name="Rectangle: Rounded Corners 16">
            <a:extLst>
              <a:ext uri="{FF2B5EF4-FFF2-40B4-BE49-F238E27FC236}">
                <a16:creationId xmlns:a16="http://schemas.microsoft.com/office/drawing/2014/main" id="{BFE949C7-33CE-4944-A306-7BB9CECF279B}"/>
              </a:ext>
            </a:extLst>
          </p:cNvPr>
          <p:cNvSpPr/>
          <p:nvPr/>
        </p:nvSpPr>
        <p:spPr>
          <a:xfrm>
            <a:off x="10039913" y="4530165"/>
            <a:ext cx="1714128" cy="5009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Random Forest</a:t>
            </a:r>
          </a:p>
        </p:txBody>
      </p:sp>
      <p:sp>
        <p:nvSpPr>
          <p:cNvPr id="18" name="Rectangle: Rounded Corners 17">
            <a:extLst>
              <a:ext uri="{FF2B5EF4-FFF2-40B4-BE49-F238E27FC236}">
                <a16:creationId xmlns:a16="http://schemas.microsoft.com/office/drawing/2014/main" id="{C04161C4-0D56-4243-B931-9945C215D509}"/>
              </a:ext>
            </a:extLst>
          </p:cNvPr>
          <p:cNvSpPr/>
          <p:nvPr/>
        </p:nvSpPr>
        <p:spPr>
          <a:xfrm>
            <a:off x="5616002" y="3708980"/>
            <a:ext cx="1714128" cy="5009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Multiple Linear Regression</a:t>
            </a:r>
          </a:p>
        </p:txBody>
      </p:sp>
      <p:sp>
        <p:nvSpPr>
          <p:cNvPr id="21" name="TextBox 20">
            <a:extLst>
              <a:ext uri="{FF2B5EF4-FFF2-40B4-BE49-F238E27FC236}">
                <a16:creationId xmlns:a16="http://schemas.microsoft.com/office/drawing/2014/main" id="{2C15209C-0E48-41C8-8296-18AE0F61FDDC}"/>
              </a:ext>
            </a:extLst>
          </p:cNvPr>
          <p:cNvSpPr txBox="1"/>
          <p:nvPr/>
        </p:nvSpPr>
        <p:spPr>
          <a:xfrm>
            <a:off x="978386" y="2791090"/>
            <a:ext cx="4434604" cy="203132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400" dirty="0"/>
              <a:t>Data has been divided into 80% training and 20% test</a:t>
            </a:r>
          </a:p>
          <a:p>
            <a:pPr marL="285750" indent="-285750" algn="just">
              <a:lnSpc>
                <a:spcPct val="150000"/>
              </a:lnSpc>
              <a:buFont typeface="Arial" panose="020B0604020202020204" pitchFamily="34" charset="0"/>
              <a:buChar char="•"/>
            </a:pPr>
            <a:r>
              <a:rPr lang="en-US" sz="1400" dirty="0">
                <a:solidFill>
                  <a:srgbClr val="4472C4"/>
                </a:solidFill>
              </a:rPr>
              <a:t>Evaluation Metric</a:t>
            </a:r>
            <a:r>
              <a:rPr lang="en-US" sz="1400" b="1" dirty="0">
                <a:solidFill>
                  <a:srgbClr val="4472C4"/>
                </a:solidFill>
              </a:rPr>
              <a:t>:</a:t>
            </a:r>
            <a:r>
              <a:rPr lang="en-US" sz="1400" dirty="0"/>
              <a:t> Root Mean Squared Logarithmic Error between the predicted value and the observed sales price. (Taking logs means that errors in predicting expensive houses and cheap houses will affect the result equally)</a:t>
            </a:r>
          </a:p>
        </p:txBody>
      </p:sp>
      <p:sp>
        <p:nvSpPr>
          <p:cNvPr id="26" name="TextBox 25">
            <a:extLst>
              <a:ext uri="{FF2B5EF4-FFF2-40B4-BE49-F238E27FC236}">
                <a16:creationId xmlns:a16="http://schemas.microsoft.com/office/drawing/2014/main" id="{DEC46D2E-44C5-49ED-8B72-A71BFD4BBECC}"/>
              </a:ext>
            </a:extLst>
          </p:cNvPr>
          <p:cNvSpPr txBox="1"/>
          <p:nvPr/>
        </p:nvSpPr>
        <p:spPr>
          <a:xfrm>
            <a:off x="5956919" y="2448477"/>
            <a:ext cx="1561047" cy="369332"/>
          </a:xfrm>
          <a:prstGeom prst="rect">
            <a:avLst/>
          </a:prstGeom>
          <a:noFill/>
        </p:spPr>
        <p:txBody>
          <a:bodyPr wrap="square" rtlCol="0">
            <a:spAutoFit/>
          </a:bodyPr>
          <a:lstStyle/>
          <a:p>
            <a:r>
              <a:rPr lang="en-US" b="1" dirty="0"/>
              <a:t>Linear</a:t>
            </a:r>
          </a:p>
        </p:txBody>
      </p:sp>
      <p:sp>
        <p:nvSpPr>
          <p:cNvPr id="27" name="TextBox 26">
            <a:extLst>
              <a:ext uri="{FF2B5EF4-FFF2-40B4-BE49-F238E27FC236}">
                <a16:creationId xmlns:a16="http://schemas.microsoft.com/office/drawing/2014/main" id="{58A1D0FA-9BC1-4472-AC08-1EDC02CAA10F}"/>
              </a:ext>
            </a:extLst>
          </p:cNvPr>
          <p:cNvSpPr txBox="1"/>
          <p:nvPr/>
        </p:nvSpPr>
        <p:spPr>
          <a:xfrm>
            <a:off x="10386842" y="2448477"/>
            <a:ext cx="1561047" cy="369332"/>
          </a:xfrm>
          <a:prstGeom prst="rect">
            <a:avLst/>
          </a:prstGeom>
          <a:noFill/>
        </p:spPr>
        <p:txBody>
          <a:bodyPr wrap="square" rtlCol="0">
            <a:spAutoFit/>
          </a:bodyPr>
          <a:lstStyle/>
          <a:p>
            <a:r>
              <a:rPr lang="en-US" b="1" dirty="0"/>
              <a:t>Non-Linear</a:t>
            </a:r>
          </a:p>
        </p:txBody>
      </p:sp>
      <p:cxnSp>
        <p:nvCxnSpPr>
          <p:cNvPr id="6" name="Straight Connector 5">
            <a:extLst>
              <a:ext uri="{FF2B5EF4-FFF2-40B4-BE49-F238E27FC236}">
                <a16:creationId xmlns:a16="http://schemas.microsoft.com/office/drawing/2014/main" id="{E4E6D2DA-39C9-4D11-9890-C6BBE2E756C2}"/>
              </a:ext>
            </a:extLst>
          </p:cNvPr>
          <p:cNvCxnSpPr>
            <a:stCxn id="5" idx="2"/>
            <a:endCxn id="18" idx="3"/>
          </p:cNvCxnSpPr>
          <p:nvPr/>
        </p:nvCxnSpPr>
        <p:spPr>
          <a:xfrm flipH="1" flipV="1">
            <a:off x="7330130" y="3959435"/>
            <a:ext cx="562127" cy="2"/>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A77356D-27D0-4CB9-B707-98C5A155411F}"/>
              </a:ext>
            </a:extLst>
          </p:cNvPr>
          <p:cNvSpPr txBox="1"/>
          <p:nvPr/>
        </p:nvSpPr>
        <p:spPr>
          <a:xfrm>
            <a:off x="1127466" y="4906329"/>
            <a:ext cx="1038687" cy="307777"/>
          </a:xfrm>
          <a:prstGeom prst="rect">
            <a:avLst/>
          </a:prstGeom>
          <a:noFill/>
        </p:spPr>
        <p:txBody>
          <a:bodyPr wrap="square" rtlCol="0">
            <a:spAutoFit/>
          </a:bodyPr>
          <a:lstStyle/>
          <a:p>
            <a:r>
              <a:rPr lang="en-US" sz="1400" dirty="0">
                <a:solidFill>
                  <a:srgbClr val="4472C4"/>
                </a:solidFill>
              </a:rPr>
              <a:t>Formula</a:t>
            </a:r>
          </a:p>
        </p:txBody>
      </p:sp>
      <p:sp>
        <p:nvSpPr>
          <p:cNvPr id="22" name="Rectangle 21">
            <a:extLst>
              <a:ext uri="{FF2B5EF4-FFF2-40B4-BE49-F238E27FC236}">
                <a16:creationId xmlns:a16="http://schemas.microsoft.com/office/drawing/2014/main" id="{3DF13DD2-15A2-4136-B4D7-1893DC59556C}"/>
              </a:ext>
            </a:extLst>
          </p:cNvPr>
          <p:cNvSpPr/>
          <p:nvPr/>
        </p:nvSpPr>
        <p:spPr>
          <a:xfrm>
            <a:off x="3329126" y="5164959"/>
            <a:ext cx="248575" cy="307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15D0BA27-C9F2-44B4-A6D7-E7854EBC9145}"/>
              </a:ext>
            </a:extLst>
          </p:cNvPr>
          <p:cNvPicPr>
            <a:picLocks noChangeAspect="1"/>
          </p:cNvPicPr>
          <p:nvPr/>
        </p:nvPicPr>
        <p:blipFill>
          <a:blip r:embed="rId2"/>
          <a:stretch>
            <a:fillRect/>
          </a:stretch>
        </p:blipFill>
        <p:spPr>
          <a:xfrm>
            <a:off x="2210863" y="4828898"/>
            <a:ext cx="2733675" cy="561975"/>
          </a:xfrm>
          <a:prstGeom prst="rect">
            <a:avLst/>
          </a:prstGeom>
        </p:spPr>
      </p:pic>
      <p:sp>
        <p:nvSpPr>
          <p:cNvPr id="29" name="TextBox 28">
            <a:extLst>
              <a:ext uri="{FF2B5EF4-FFF2-40B4-BE49-F238E27FC236}">
                <a16:creationId xmlns:a16="http://schemas.microsoft.com/office/drawing/2014/main" id="{11487208-F205-4F32-BEB6-4BD47F214B4F}"/>
              </a:ext>
            </a:extLst>
          </p:cNvPr>
          <p:cNvSpPr txBox="1"/>
          <p:nvPr/>
        </p:nvSpPr>
        <p:spPr>
          <a:xfrm>
            <a:off x="971371" y="5743565"/>
            <a:ext cx="6889072"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t>Baseline RMSE for train data : 0.41  </a:t>
            </a:r>
          </a:p>
          <a:p>
            <a:pPr marL="285750" indent="-285750">
              <a:buFont typeface="Arial" panose="020B0604020202020204" pitchFamily="34" charset="0"/>
              <a:buChar char="•"/>
            </a:pPr>
            <a:r>
              <a:rPr lang="en-US" sz="1400" dirty="0"/>
              <a:t>Baseline RMSE for test data   : 0.43</a:t>
            </a:r>
          </a:p>
        </p:txBody>
      </p:sp>
      <p:sp>
        <p:nvSpPr>
          <p:cNvPr id="35" name="TextBox 34">
            <a:extLst>
              <a:ext uri="{FF2B5EF4-FFF2-40B4-BE49-F238E27FC236}">
                <a16:creationId xmlns:a16="http://schemas.microsoft.com/office/drawing/2014/main" id="{C8AC1D4A-191D-49A4-9B4B-3ED9F9B07D30}"/>
              </a:ext>
            </a:extLst>
          </p:cNvPr>
          <p:cNvSpPr txBox="1"/>
          <p:nvPr/>
        </p:nvSpPr>
        <p:spPr>
          <a:xfrm>
            <a:off x="966725" y="2542659"/>
            <a:ext cx="2166153" cy="307777"/>
          </a:xfrm>
          <a:prstGeom prst="rect">
            <a:avLst/>
          </a:prstGeom>
          <a:noFill/>
        </p:spPr>
        <p:txBody>
          <a:bodyPr wrap="square" rtlCol="0">
            <a:spAutoFit/>
          </a:bodyPr>
          <a:lstStyle/>
          <a:p>
            <a:r>
              <a:rPr lang="en-US" sz="1400" b="1" dirty="0"/>
              <a:t>Modeling  </a:t>
            </a:r>
          </a:p>
        </p:txBody>
      </p:sp>
      <p:sp>
        <p:nvSpPr>
          <p:cNvPr id="36" name="Rectangle 35">
            <a:extLst>
              <a:ext uri="{FF2B5EF4-FFF2-40B4-BE49-F238E27FC236}">
                <a16:creationId xmlns:a16="http://schemas.microsoft.com/office/drawing/2014/main" id="{39A1A391-AC2A-4837-B962-B89101AC15F8}"/>
              </a:ext>
            </a:extLst>
          </p:cNvPr>
          <p:cNvSpPr/>
          <p:nvPr/>
        </p:nvSpPr>
        <p:spPr>
          <a:xfrm>
            <a:off x="684644" y="5462494"/>
            <a:ext cx="140977" cy="457217"/>
          </a:xfrm>
          <a:prstGeom prst="rect">
            <a:avLst/>
          </a:prstGeom>
          <a:solidFill>
            <a:schemeClr val="accent2">
              <a:alpha val="61000"/>
            </a:schemeClr>
          </a:solidFill>
          <a:ln>
            <a:solidFill>
              <a:srgbClr val="F4AF8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6225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64E2692-3EE4-45BD-ACEB-1B804DA30D1A}"/>
              </a:ext>
            </a:extLst>
          </p:cNvPr>
          <p:cNvSpPr txBox="1">
            <a:spLocks/>
          </p:cNvSpPr>
          <p:nvPr/>
        </p:nvSpPr>
        <p:spPr>
          <a:xfrm>
            <a:off x="328473" y="137234"/>
            <a:ext cx="11691891" cy="8001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rgbClr val="0070C0"/>
                </a:solidFill>
              </a:rPr>
              <a:t>Most of the houses sold in Ames are 1 Story Newer Houses in Residential House Density Areas</a:t>
            </a:r>
          </a:p>
        </p:txBody>
      </p:sp>
      <p:sp>
        <p:nvSpPr>
          <p:cNvPr id="2" name="Slide Number Placeholder 1">
            <a:extLst>
              <a:ext uri="{FF2B5EF4-FFF2-40B4-BE49-F238E27FC236}">
                <a16:creationId xmlns:a16="http://schemas.microsoft.com/office/drawing/2014/main" id="{431E8D1E-3616-42BC-8E5B-F867F426DD0E}"/>
              </a:ext>
            </a:extLst>
          </p:cNvPr>
          <p:cNvSpPr>
            <a:spLocks noGrp="1"/>
          </p:cNvSpPr>
          <p:nvPr>
            <p:ph type="sldNum" sz="quarter" idx="12"/>
          </p:nvPr>
        </p:nvSpPr>
        <p:spPr/>
        <p:txBody>
          <a:bodyPr/>
          <a:lstStyle/>
          <a:p>
            <a:fld id="{29743E85-D184-4081-8582-4BE476F15497}" type="slidenum">
              <a:rPr lang="en-US" smtClean="0"/>
              <a:t>6</a:t>
            </a:fld>
            <a:endParaRPr lang="en-US"/>
          </a:p>
        </p:txBody>
      </p:sp>
      <p:pic>
        <p:nvPicPr>
          <p:cNvPr id="4" name="Picture 3">
            <a:extLst>
              <a:ext uri="{FF2B5EF4-FFF2-40B4-BE49-F238E27FC236}">
                <a16:creationId xmlns:a16="http://schemas.microsoft.com/office/drawing/2014/main" id="{9B8C3ECB-E12F-4D8C-83C2-486556DA7F33}"/>
              </a:ext>
            </a:extLst>
          </p:cNvPr>
          <p:cNvPicPr>
            <a:picLocks noChangeAspect="1"/>
          </p:cNvPicPr>
          <p:nvPr/>
        </p:nvPicPr>
        <p:blipFill>
          <a:blip r:embed="rId3"/>
          <a:stretch>
            <a:fillRect/>
          </a:stretch>
        </p:blipFill>
        <p:spPr>
          <a:xfrm>
            <a:off x="399934" y="819850"/>
            <a:ext cx="11392132" cy="5653985"/>
          </a:xfrm>
          <a:prstGeom prst="rect">
            <a:avLst/>
          </a:prstGeom>
        </p:spPr>
      </p:pic>
    </p:spTree>
    <p:extLst>
      <p:ext uri="{BB962C8B-B14F-4D97-AF65-F5344CB8AC3E}">
        <p14:creationId xmlns:p14="http://schemas.microsoft.com/office/powerpoint/2010/main" val="1182934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64E2692-3EE4-45BD-ACEB-1B804DA30D1A}"/>
              </a:ext>
            </a:extLst>
          </p:cNvPr>
          <p:cNvSpPr txBox="1">
            <a:spLocks/>
          </p:cNvSpPr>
          <p:nvPr/>
        </p:nvSpPr>
        <p:spPr>
          <a:xfrm>
            <a:off x="609600" y="137234"/>
            <a:ext cx="10972800" cy="8001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rgbClr val="0070C0"/>
                </a:solidFill>
              </a:rPr>
              <a:t>Impact of Age, Condition and Quality on Sale Price of the house </a:t>
            </a:r>
          </a:p>
          <a:p>
            <a:endParaRPr lang="en-US" sz="2400" dirty="0">
              <a:solidFill>
                <a:srgbClr val="0070C0"/>
              </a:solidFill>
            </a:endParaRPr>
          </a:p>
        </p:txBody>
      </p:sp>
      <p:sp>
        <p:nvSpPr>
          <p:cNvPr id="2" name="Slide Number Placeholder 1">
            <a:extLst>
              <a:ext uri="{FF2B5EF4-FFF2-40B4-BE49-F238E27FC236}">
                <a16:creationId xmlns:a16="http://schemas.microsoft.com/office/drawing/2014/main" id="{6E7DB3FB-EFC0-40F7-AE0D-6572B49FA7B0}"/>
              </a:ext>
            </a:extLst>
          </p:cNvPr>
          <p:cNvSpPr>
            <a:spLocks noGrp="1"/>
          </p:cNvSpPr>
          <p:nvPr>
            <p:ph type="sldNum" sz="quarter" idx="12"/>
          </p:nvPr>
        </p:nvSpPr>
        <p:spPr/>
        <p:txBody>
          <a:bodyPr/>
          <a:lstStyle/>
          <a:p>
            <a:fld id="{29743E85-D184-4081-8582-4BE476F15497}" type="slidenum">
              <a:rPr lang="en-US" smtClean="0"/>
              <a:t>7</a:t>
            </a:fld>
            <a:endParaRPr lang="en-US"/>
          </a:p>
        </p:txBody>
      </p:sp>
      <p:pic>
        <p:nvPicPr>
          <p:cNvPr id="4" name="Picture 3">
            <a:extLst>
              <a:ext uri="{FF2B5EF4-FFF2-40B4-BE49-F238E27FC236}">
                <a16:creationId xmlns:a16="http://schemas.microsoft.com/office/drawing/2014/main" id="{ADB784B5-6DE9-4744-8DD3-1EED1452AF51}"/>
              </a:ext>
            </a:extLst>
          </p:cNvPr>
          <p:cNvPicPr>
            <a:picLocks noChangeAspect="1"/>
          </p:cNvPicPr>
          <p:nvPr/>
        </p:nvPicPr>
        <p:blipFill>
          <a:blip r:embed="rId2"/>
          <a:stretch>
            <a:fillRect/>
          </a:stretch>
        </p:blipFill>
        <p:spPr>
          <a:xfrm>
            <a:off x="547283" y="928405"/>
            <a:ext cx="11097433" cy="5456238"/>
          </a:xfrm>
          <a:prstGeom prst="rect">
            <a:avLst/>
          </a:prstGeom>
        </p:spPr>
      </p:pic>
    </p:spTree>
    <p:extLst>
      <p:ext uri="{BB962C8B-B14F-4D97-AF65-F5344CB8AC3E}">
        <p14:creationId xmlns:p14="http://schemas.microsoft.com/office/powerpoint/2010/main" val="319556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64E2692-3EE4-45BD-ACEB-1B804DA30D1A}"/>
              </a:ext>
            </a:extLst>
          </p:cNvPr>
          <p:cNvSpPr txBox="1">
            <a:spLocks/>
          </p:cNvSpPr>
          <p:nvPr/>
        </p:nvSpPr>
        <p:spPr>
          <a:xfrm>
            <a:off x="381512" y="137234"/>
            <a:ext cx="11200888" cy="8001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rgbClr val="0070C0"/>
                </a:solidFill>
              </a:rPr>
              <a:t>Variation In Sales Price with respect to various variables</a:t>
            </a:r>
          </a:p>
        </p:txBody>
      </p:sp>
      <p:sp>
        <p:nvSpPr>
          <p:cNvPr id="2" name="Slide Number Placeholder 1">
            <a:extLst>
              <a:ext uri="{FF2B5EF4-FFF2-40B4-BE49-F238E27FC236}">
                <a16:creationId xmlns:a16="http://schemas.microsoft.com/office/drawing/2014/main" id="{6E7DB3FB-EFC0-40F7-AE0D-6572B49FA7B0}"/>
              </a:ext>
            </a:extLst>
          </p:cNvPr>
          <p:cNvSpPr>
            <a:spLocks noGrp="1"/>
          </p:cNvSpPr>
          <p:nvPr>
            <p:ph type="sldNum" sz="quarter" idx="12"/>
          </p:nvPr>
        </p:nvSpPr>
        <p:spPr/>
        <p:txBody>
          <a:bodyPr/>
          <a:lstStyle/>
          <a:p>
            <a:fld id="{29743E85-D184-4081-8582-4BE476F15497}" type="slidenum">
              <a:rPr lang="en-US" smtClean="0"/>
              <a:t>8</a:t>
            </a:fld>
            <a:endParaRPr lang="en-US"/>
          </a:p>
        </p:txBody>
      </p:sp>
      <p:pic>
        <p:nvPicPr>
          <p:cNvPr id="4" name="Picture 3">
            <a:extLst>
              <a:ext uri="{FF2B5EF4-FFF2-40B4-BE49-F238E27FC236}">
                <a16:creationId xmlns:a16="http://schemas.microsoft.com/office/drawing/2014/main" id="{EDF1DBAD-F223-4F0D-B997-1A8D64FE68BC}"/>
              </a:ext>
            </a:extLst>
          </p:cNvPr>
          <p:cNvPicPr>
            <a:picLocks noChangeAspect="1"/>
          </p:cNvPicPr>
          <p:nvPr/>
        </p:nvPicPr>
        <p:blipFill>
          <a:blip r:embed="rId2"/>
          <a:stretch>
            <a:fillRect/>
          </a:stretch>
        </p:blipFill>
        <p:spPr>
          <a:xfrm>
            <a:off x="381512" y="831849"/>
            <a:ext cx="11428976" cy="5629986"/>
          </a:xfrm>
          <a:prstGeom prst="rect">
            <a:avLst/>
          </a:prstGeom>
        </p:spPr>
      </p:pic>
    </p:spTree>
    <p:extLst>
      <p:ext uri="{BB962C8B-B14F-4D97-AF65-F5344CB8AC3E}">
        <p14:creationId xmlns:p14="http://schemas.microsoft.com/office/powerpoint/2010/main" val="244787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Content Placeholder 4">
            <a:extLst>
              <a:ext uri="{FF2B5EF4-FFF2-40B4-BE49-F238E27FC236}">
                <a16:creationId xmlns:a16="http://schemas.microsoft.com/office/drawing/2014/main" id="{4F1B09D5-9B8E-4DF3-804F-FA54FC329F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6385" y="4108479"/>
            <a:ext cx="2111349" cy="1748748"/>
          </a:xfrm>
          <a:prstGeom prst="rect">
            <a:avLst/>
          </a:prstGeom>
        </p:spPr>
      </p:pic>
      <p:pic>
        <p:nvPicPr>
          <p:cNvPr id="27" name="Picture 26">
            <a:extLst>
              <a:ext uri="{FF2B5EF4-FFF2-40B4-BE49-F238E27FC236}">
                <a16:creationId xmlns:a16="http://schemas.microsoft.com/office/drawing/2014/main" id="{7D2E12B4-B81D-4F20-BA8B-1CF880360B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4677" y="4103036"/>
            <a:ext cx="2203802" cy="1825323"/>
          </a:xfrm>
          <a:prstGeom prst="rect">
            <a:avLst/>
          </a:prstGeom>
        </p:spPr>
      </p:pic>
      <p:sp>
        <p:nvSpPr>
          <p:cNvPr id="3" name="Title 1">
            <a:extLst>
              <a:ext uri="{FF2B5EF4-FFF2-40B4-BE49-F238E27FC236}">
                <a16:creationId xmlns:a16="http://schemas.microsoft.com/office/drawing/2014/main" id="{F64E2692-3EE4-45BD-ACEB-1B804DA30D1A}"/>
              </a:ext>
            </a:extLst>
          </p:cNvPr>
          <p:cNvSpPr txBox="1">
            <a:spLocks/>
          </p:cNvSpPr>
          <p:nvPr/>
        </p:nvSpPr>
        <p:spPr>
          <a:xfrm>
            <a:off x="609600" y="137234"/>
            <a:ext cx="10972800" cy="8001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rgbClr val="0070C0"/>
                </a:solidFill>
              </a:rPr>
              <a:t>Models – Multiple Linear Regression</a:t>
            </a:r>
          </a:p>
        </p:txBody>
      </p:sp>
      <p:sp>
        <p:nvSpPr>
          <p:cNvPr id="5" name="Rectangle 4">
            <a:extLst>
              <a:ext uri="{FF2B5EF4-FFF2-40B4-BE49-F238E27FC236}">
                <a16:creationId xmlns:a16="http://schemas.microsoft.com/office/drawing/2014/main" id="{6B1E2CB1-45C9-4C91-B325-C36179AA5004}"/>
              </a:ext>
            </a:extLst>
          </p:cNvPr>
          <p:cNvSpPr/>
          <p:nvPr/>
        </p:nvSpPr>
        <p:spPr>
          <a:xfrm>
            <a:off x="702401" y="913018"/>
            <a:ext cx="140977" cy="457217"/>
          </a:xfrm>
          <a:prstGeom prst="rect">
            <a:avLst/>
          </a:prstGeom>
          <a:solidFill>
            <a:schemeClr val="accent2">
              <a:alpha val="61000"/>
            </a:schemeClr>
          </a:solidFill>
          <a:ln>
            <a:solidFill>
              <a:srgbClr val="F4AF8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42B277C-F271-412B-940C-EDB457B9A69D}"/>
              </a:ext>
            </a:extLst>
          </p:cNvPr>
          <p:cNvSpPr txBox="1"/>
          <p:nvPr/>
        </p:nvSpPr>
        <p:spPr>
          <a:xfrm>
            <a:off x="843377" y="877034"/>
            <a:ext cx="1649931" cy="307777"/>
          </a:xfrm>
          <a:prstGeom prst="rect">
            <a:avLst/>
          </a:prstGeom>
          <a:noFill/>
        </p:spPr>
        <p:txBody>
          <a:bodyPr wrap="square" rtlCol="0">
            <a:spAutoFit/>
          </a:bodyPr>
          <a:lstStyle/>
          <a:p>
            <a:r>
              <a:rPr lang="en-US" sz="1400" b="1" dirty="0"/>
              <a:t>About the Model</a:t>
            </a:r>
          </a:p>
        </p:txBody>
      </p:sp>
      <p:sp>
        <p:nvSpPr>
          <p:cNvPr id="14" name="Rectangle 13">
            <a:extLst>
              <a:ext uri="{FF2B5EF4-FFF2-40B4-BE49-F238E27FC236}">
                <a16:creationId xmlns:a16="http://schemas.microsoft.com/office/drawing/2014/main" id="{34A9D4CC-5C22-41B4-A90E-55120B9B3A17}"/>
              </a:ext>
            </a:extLst>
          </p:cNvPr>
          <p:cNvSpPr/>
          <p:nvPr/>
        </p:nvSpPr>
        <p:spPr>
          <a:xfrm>
            <a:off x="702401" y="1614377"/>
            <a:ext cx="140977" cy="457217"/>
          </a:xfrm>
          <a:prstGeom prst="rect">
            <a:avLst/>
          </a:prstGeom>
          <a:solidFill>
            <a:schemeClr val="accent2">
              <a:alpha val="61000"/>
            </a:schemeClr>
          </a:solidFill>
          <a:ln>
            <a:solidFill>
              <a:srgbClr val="F4AF8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C3EC41D-65FA-456E-8EE8-59CFA2147CA6}"/>
              </a:ext>
            </a:extLst>
          </p:cNvPr>
          <p:cNvSpPr txBox="1"/>
          <p:nvPr/>
        </p:nvSpPr>
        <p:spPr>
          <a:xfrm>
            <a:off x="875764" y="1614377"/>
            <a:ext cx="1649931" cy="523220"/>
          </a:xfrm>
          <a:prstGeom prst="rect">
            <a:avLst/>
          </a:prstGeom>
          <a:noFill/>
        </p:spPr>
        <p:txBody>
          <a:bodyPr wrap="square" rtlCol="0">
            <a:spAutoFit/>
          </a:bodyPr>
          <a:lstStyle/>
          <a:p>
            <a:r>
              <a:rPr lang="en-US" sz="1400" b="1" dirty="0"/>
              <a:t>Transformations on data</a:t>
            </a:r>
          </a:p>
        </p:txBody>
      </p:sp>
      <p:sp>
        <p:nvSpPr>
          <p:cNvPr id="12" name="Rectangle 11">
            <a:extLst>
              <a:ext uri="{FF2B5EF4-FFF2-40B4-BE49-F238E27FC236}">
                <a16:creationId xmlns:a16="http://schemas.microsoft.com/office/drawing/2014/main" id="{E9018B89-3CF4-437A-B67C-F84BE492E355}"/>
              </a:ext>
            </a:extLst>
          </p:cNvPr>
          <p:cNvSpPr/>
          <p:nvPr/>
        </p:nvSpPr>
        <p:spPr>
          <a:xfrm>
            <a:off x="686124" y="2388217"/>
            <a:ext cx="140977" cy="457217"/>
          </a:xfrm>
          <a:prstGeom prst="rect">
            <a:avLst/>
          </a:prstGeom>
          <a:solidFill>
            <a:schemeClr val="accent2">
              <a:alpha val="61000"/>
            </a:schemeClr>
          </a:solidFill>
          <a:ln>
            <a:solidFill>
              <a:srgbClr val="F4AF8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5354442-793A-4749-A692-6BAC22EAF635}"/>
              </a:ext>
            </a:extLst>
          </p:cNvPr>
          <p:cNvSpPr txBox="1"/>
          <p:nvPr/>
        </p:nvSpPr>
        <p:spPr>
          <a:xfrm>
            <a:off x="859487" y="2388217"/>
            <a:ext cx="1649931" cy="523220"/>
          </a:xfrm>
          <a:prstGeom prst="rect">
            <a:avLst/>
          </a:prstGeom>
          <a:noFill/>
        </p:spPr>
        <p:txBody>
          <a:bodyPr wrap="square" rtlCol="0">
            <a:spAutoFit/>
          </a:bodyPr>
          <a:lstStyle/>
          <a:p>
            <a:r>
              <a:rPr lang="en-US" sz="1400" b="1" dirty="0"/>
              <a:t>Model Equation</a:t>
            </a:r>
          </a:p>
          <a:p>
            <a:r>
              <a:rPr lang="en-US" sz="1400" b="1" dirty="0"/>
              <a:t> </a:t>
            </a:r>
          </a:p>
        </p:txBody>
      </p:sp>
      <p:sp>
        <p:nvSpPr>
          <p:cNvPr id="8" name="TextBox 7">
            <a:extLst>
              <a:ext uri="{FF2B5EF4-FFF2-40B4-BE49-F238E27FC236}">
                <a16:creationId xmlns:a16="http://schemas.microsoft.com/office/drawing/2014/main" id="{5B9E0DD5-6A5F-4AFB-86B0-C20CFE337EBF}"/>
              </a:ext>
            </a:extLst>
          </p:cNvPr>
          <p:cNvSpPr txBox="1"/>
          <p:nvPr/>
        </p:nvSpPr>
        <p:spPr>
          <a:xfrm>
            <a:off x="2716567" y="2326074"/>
            <a:ext cx="8980133" cy="307777"/>
          </a:xfrm>
          <a:prstGeom prst="rect">
            <a:avLst/>
          </a:prstGeom>
          <a:noFill/>
        </p:spPr>
        <p:txBody>
          <a:bodyPr wrap="square" rtlCol="0">
            <a:spAutoFit/>
          </a:bodyPr>
          <a:lstStyle/>
          <a:p>
            <a:r>
              <a:rPr lang="en-US" sz="1400" dirty="0"/>
              <a:t>After removing the insignificant variables, final model with all variables significant at p-value of 0.05</a:t>
            </a:r>
          </a:p>
        </p:txBody>
      </p:sp>
      <p:sp>
        <p:nvSpPr>
          <p:cNvPr id="18" name="Rectangle 17">
            <a:extLst>
              <a:ext uri="{FF2B5EF4-FFF2-40B4-BE49-F238E27FC236}">
                <a16:creationId xmlns:a16="http://schemas.microsoft.com/office/drawing/2014/main" id="{5344A2E5-C228-4777-9001-D040611326CB}"/>
              </a:ext>
            </a:extLst>
          </p:cNvPr>
          <p:cNvSpPr/>
          <p:nvPr/>
        </p:nvSpPr>
        <p:spPr>
          <a:xfrm>
            <a:off x="702401" y="4117860"/>
            <a:ext cx="140977" cy="457217"/>
          </a:xfrm>
          <a:prstGeom prst="rect">
            <a:avLst/>
          </a:prstGeom>
          <a:solidFill>
            <a:schemeClr val="accent2">
              <a:alpha val="61000"/>
            </a:schemeClr>
          </a:solidFill>
          <a:ln>
            <a:solidFill>
              <a:srgbClr val="F4AF8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CE5CCE1-A3BE-42C4-B0BE-7E5C67D2F4C7}"/>
              </a:ext>
            </a:extLst>
          </p:cNvPr>
          <p:cNvSpPr txBox="1"/>
          <p:nvPr/>
        </p:nvSpPr>
        <p:spPr>
          <a:xfrm>
            <a:off x="875764" y="4117860"/>
            <a:ext cx="1649931" cy="523220"/>
          </a:xfrm>
          <a:prstGeom prst="rect">
            <a:avLst/>
          </a:prstGeom>
          <a:noFill/>
        </p:spPr>
        <p:txBody>
          <a:bodyPr wrap="square" rtlCol="0">
            <a:spAutoFit/>
          </a:bodyPr>
          <a:lstStyle/>
          <a:p>
            <a:r>
              <a:rPr lang="en-US" sz="1400" b="1" dirty="0"/>
              <a:t>RMSE</a:t>
            </a:r>
          </a:p>
          <a:p>
            <a:r>
              <a:rPr lang="en-US" sz="1400" b="1" dirty="0"/>
              <a:t> </a:t>
            </a:r>
          </a:p>
        </p:txBody>
      </p:sp>
      <p:sp>
        <p:nvSpPr>
          <p:cNvPr id="22" name="TextBox 21">
            <a:extLst>
              <a:ext uri="{FF2B5EF4-FFF2-40B4-BE49-F238E27FC236}">
                <a16:creationId xmlns:a16="http://schemas.microsoft.com/office/drawing/2014/main" id="{95D47FAD-832F-4D36-9EB7-1E65BA6538AF}"/>
              </a:ext>
            </a:extLst>
          </p:cNvPr>
          <p:cNvSpPr txBox="1"/>
          <p:nvPr/>
        </p:nvSpPr>
        <p:spPr>
          <a:xfrm>
            <a:off x="2716567" y="913018"/>
            <a:ext cx="8980133" cy="307777"/>
          </a:xfrm>
          <a:prstGeom prst="rect">
            <a:avLst/>
          </a:prstGeom>
          <a:noFill/>
        </p:spPr>
        <p:txBody>
          <a:bodyPr wrap="square" rtlCol="0">
            <a:spAutoFit/>
          </a:bodyPr>
          <a:lstStyle/>
          <a:p>
            <a:r>
              <a:rPr lang="en-US" sz="1400" dirty="0"/>
              <a:t>Attributing variation in ‘Sale Price’ using variation in the explanatory variables</a:t>
            </a:r>
          </a:p>
        </p:txBody>
      </p:sp>
      <p:sp>
        <p:nvSpPr>
          <p:cNvPr id="10" name="Slide Number Placeholder 9">
            <a:extLst>
              <a:ext uri="{FF2B5EF4-FFF2-40B4-BE49-F238E27FC236}">
                <a16:creationId xmlns:a16="http://schemas.microsoft.com/office/drawing/2014/main" id="{6B01E242-3D31-48EF-BD6A-6025482C3CD2}"/>
              </a:ext>
            </a:extLst>
          </p:cNvPr>
          <p:cNvSpPr>
            <a:spLocks noGrp="1"/>
          </p:cNvSpPr>
          <p:nvPr>
            <p:ph type="sldNum" sz="quarter" idx="12"/>
          </p:nvPr>
        </p:nvSpPr>
        <p:spPr/>
        <p:txBody>
          <a:bodyPr/>
          <a:lstStyle/>
          <a:p>
            <a:fld id="{29743E85-D184-4081-8582-4BE476F15497}" type="slidenum">
              <a:rPr lang="en-US" smtClean="0"/>
              <a:t>9</a:t>
            </a:fld>
            <a:endParaRPr lang="en-US"/>
          </a:p>
        </p:txBody>
      </p:sp>
      <p:sp>
        <p:nvSpPr>
          <p:cNvPr id="25" name="TextBox 24">
            <a:extLst>
              <a:ext uri="{FF2B5EF4-FFF2-40B4-BE49-F238E27FC236}">
                <a16:creationId xmlns:a16="http://schemas.microsoft.com/office/drawing/2014/main" id="{31134309-CA90-4B97-949A-BDA1CFBE10A3}"/>
              </a:ext>
            </a:extLst>
          </p:cNvPr>
          <p:cNvSpPr txBox="1"/>
          <p:nvPr/>
        </p:nvSpPr>
        <p:spPr>
          <a:xfrm>
            <a:off x="2702882" y="1628879"/>
            <a:ext cx="8980133" cy="523220"/>
          </a:xfrm>
          <a:prstGeom prst="rect">
            <a:avLst/>
          </a:prstGeom>
          <a:noFill/>
        </p:spPr>
        <p:txBody>
          <a:bodyPr wrap="square" rtlCol="0">
            <a:spAutoFit/>
          </a:bodyPr>
          <a:lstStyle/>
          <a:p>
            <a:r>
              <a:rPr lang="en-US" sz="1400" dirty="0"/>
              <a:t>Different assumptions like Normality, linear relationship, correlation plots and skewness have been checked for all the variables of interest. 12 variables have been transformed</a:t>
            </a:r>
          </a:p>
        </p:txBody>
      </p:sp>
      <p:pic>
        <p:nvPicPr>
          <p:cNvPr id="24" name="Picture 23">
            <a:extLst>
              <a:ext uri="{FF2B5EF4-FFF2-40B4-BE49-F238E27FC236}">
                <a16:creationId xmlns:a16="http://schemas.microsoft.com/office/drawing/2014/main" id="{F539EC93-23D6-459B-BE07-1EF8C4BC42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6468" y="2633851"/>
            <a:ext cx="8286936" cy="524625"/>
          </a:xfrm>
          <a:prstGeom prst="rect">
            <a:avLst/>
          </a:prstGeom>
        </p:spPr>
      </p:pic>
      <p:sp>
        <p:nvSpPr>
          <p:cNvPr id="2" name="Rectangle 1">
            <a:extLst>
              <a:ext uri="{FF2B5EF4-FFF2-40B4-BE49-F238E27FC236}">
                <a16:creationId xmlns:a16="http://schemas.microsoft.com/office/drawing/2014/main" id="{D01865FD-960E-4EB0-BB6E-E28E47C305B4}"/>
              </a:ext>
            </a:extLst>
          </p:cNvPr>
          <p:cNvSpPr/>
          <p:nvPr/>
        </p:nvSpPr>
        <p:spPr>
          <a:xfrm>
            <a:off x="2590800" y="3227724"/>
            <a:ext cx="9105900" cy="738664"/>
          </a:xfrm>
          <a:prstGeom prst="rect">
            <a:avLst/>
          </a:prstGeom>
        </p:spPr>
        <p:txBody>
          <a:bodyPr wrap="square">
            <a:spAutoFit/>
          </a:bodyPr>
          <a:lstStyle/>
          <a:p>
            <a:pPr marL="285750" indent="-285750">
              <a:buFont typeface="Arial" panose="020B0604020202020204" pitchFamily="34" charset="0"/>
              <a:buChar char="•"/>
            </a:pPr>
            <a:r>
              <a:rPr lang="en-US" sz="1400" dirty="0" err="1"/>
              <a:t>LotArea</a:t>
            </a:r>
            <a:r>
              <a:rPr lang="en-US" sz="1400" dirty="0"/>
              <a:t>, Overall Quality, Overall Condition, </a:t>
            </a:r>
            <a:r>
              <a:rPr lang="en-US" sz="1400" dirty="0" err="1"/>
              <a:t>Gr.Liv.Area</a:t>
            </a:r>
            <a:r>
              <a:rPr lang="en-US" sz="1400" dirty="0"/>
              <a:t>, Neighborhood, </a:t>
            </a:r>
            <a:r>
              <a:rPr lang="en-US" sz="1400" dirty="0" err="1"/>
              <a:t>Total.Bsmt.SF</a:t>
            </a:r>
            <a:r>
              <a:rPr lang="en-US" sz="1400" dirty="0"/>
              <a:t>, BsmtFin.SF.1 and Garage Cars has a positive relationship with the dependent variables. Rest of the variables has a negative relationship.</a:t>
            </a:r>
          </a:p>
          <a:p>
            <a:pPr marL="285750" indent="-285750">
              <a:buFont typeface="Arial" panose="020B0604020202020204" pitchFamily="34" charset="0"/>
              <a:buChar char="•"/>
            </a:pPr>
            <a:r>
              <a:rPr lang="en-US" sz="1400" dirty="0"/>
              <a:t>Adjusted R-squared = 0.8972</a:t>
            </a:r>
          </a:p>
        </p:txBody>
      </p:sp>
      <p:sp>
        <p:nvSpPr>
          <p:cNvPr id="28" name="TextBox 27">
            <a:extLst>
              <a:ext uri="{FF2B5EF4-FFF2-40B4-BE49-F238E27FC236}">
                <a16:creationId xmlns:a16="http://schemas.microsoft.com/office/drawing/2014/main" id="{60F51267-9832-41E0-B098-BE43892323CA}"/>
              </a:ext>
            </a:extLst>
          </p:cNvPr>
          <p:cNvSpPr txBox="1"/>
          <p:nvPr/>
        </p:nvSpPr>
        <p:spPr>
          <a:xfrm>
            <a:off x="2716567" y="4013096"/>
            <a:ext cx="4207279" cy="307777"/>
          </a:xfrm>
          <a:prstGeom prst="rect">
            <a:avLst/>
          </a:prstGeom>
          <a:noFill/>
        </p:spPr>
        <p:txBody>
          <a:bodyPr wrap="square" rtlCol="0">
            <a:spAutoFit/>
          </a:bodyPr>
          <a:lstStyle/>
          <a:p>
            <a:r>
              <a:rPr lang="en-US" sz="1400" dirty="0">
                <a:solidFill>
                  <a:srgbClr val="4472C4"/>
                </a:solidFill>
              </a:rPr>
              <a:t>Plot of actual vs predicted ‘Sale Price’ for train data</a:t>
            </a:r>
          </a:p>
        </p:txBody>
      </p:sp>
      <p:sp>
        <p:nvSpPr>
          <p:cNvPr id="29" name="TextBox 28">
            <a:extLst>
              <a:ext uri="{FF2B5EF4-FFF2-40B4-BE49-F238E27FC236}">
                <a16:creationId xmlns:a16="http://schemas.microsoft.com/office/drawing/2014/main" id="{D47A2DC3-CCA3-4BA9-AEFE-A58113BBFB54}"/>
              </a:ext>
            </a:extLst>
          </p:cNvPr>
          <p:cNvSpPr txBox="1"/>
          <p:nvPr/>
        </p:nvSpPr>
        <p:spPr>
          <a:xfrm>
            <a:off x="7371793" y="4013096"/>
            <a:ext cx="4207279" cy="307777"/>
          </a:xfrm>
          <a:prstGeom prst="rect">
            <a:avLst/>
          </a:prstGeom>
          <a:noFill/>
        </p:spPr>
        <p:txBody>
          <a:bodyPr wrap="square" rtlCol="0">
            <a:spAutoFit/>
          </a:bodyPr>
          <a:lstStyle/>
          <a:p>
            <a:r>
              <a:rPr lang="en-US" sz="1400" dirty="0">
                <a:solidFill>
                  <a:srgbClr val="4472C4"/>
                </a:solidFill>
              </a:rPr>
              <a:t>Plot of actual vs predicted ‘Sale Price’ for test data</a:t>
            </a:r>
          </a:p>
        </p:txBody>
      </p:sp>
      <p:sp>
        <p:nvSpPr>
          <p:cNvPr id="30" name="TextBox 29">
            <a:extLst>
              <a:ext uri="{FF2B5EF4-FFF2-40B4-BE49-F238E27FC236}">
                <a16:creationId xmlns:a16="http://schemas.microsoft.com/office/drawing/2014/main" id="{4EB2CFE5-764F-423C-8529-D25013FA97DA}"/>
              </a:ext>
            </a:extLst>
          </p:cNvPr>
          <p:cNvSpPr txBox="1"/>
          <p:nvPr/>
        </p:nvSpPr>
        <p:spPr>
          <a:xfrm>
            <a:off x="3269015" y="5819647"/>
            <a:ext cx="2130661" cy="523220"/>
          </a:xfrm>
          <a:prstGeom prst="rect">
            <a:avLst/>
          </a:prstGeom>
          <a:noFill/>
        </p:spPr>
        <p:txBody>
          <a:bodyPr wrap="square" rtlCol="0">
            <a:spAutoFit/>
          </a:bodyPr>
          <a:lstStyle/>
          <a:p>
            <a:r>
              <a:rPr lang="en-US" sz="1400" dirty="0"/>
              <a:t>Train data RMSE: </a:t>
            </a:r>
            <a:r>
              <a:rPr lang="en-US" sz="1400" b="1" dirty="0"/>
              <a:t>0.12</a:t>
            </a:r>
          </a:p>
          <a:p>
            <a:endParaRPr lang="en-US" sz="1400" dirty="0"/>
          </a:p>
        </p:txBody>
      </p:sp>
      <p:sp>
        <p:nvSpPr>
          <p:cNvPr id="31" name="TextBox 30">
            <a:extLst>
              <a:ext uri="{FF2B5EF4-FFF2-40B4-BE49-F238E27FC236}">
                <a16:creationId xmlns:a16="http://schemas.microsoft.com/office/drawing/2014/main" id="{CB4E3743-2C25-4E10-A373-8D4D7726FB95}"/>
              </a:ext>
            </a:extLst>
          </p:cNvPr>
          <p:cNvSpPr txBox="1"/>
          <p:nvPr/>
        </p:nvSpPr>
        <p:spPr>
          <a:xfrm>
            <a:off x="8327114" y="5899313"/>
            <a:ext cx="2296636" cy="523220"/>
          </a:xfrm>
          <a:prstGeom prst="rect">
            <a:avLst/>
          </a:prstGeom>
          <a:noFill/>
        </p:spPr>
        <p:txBody>
          <a:bodyPr wrap="square" rtlCol="0">
            <a:spAutoFit/>
          </a:bodyPr>
          <a:lstStyle/>
          <a:p>
            <a:r>
              <a:rPr lang="en-US" sz="1400" dirty="0"/>
              <a:t>Test data RMSE: </a:t>
            </a:r>
            <a:r>
              <a:rPr lang="en-US" sz="1400" b="1" dirty="0"/>
              <a:t>0.13</a:t>
            </a:r>
          </a:p>
          <a:p>
            <a:endParaRPr lang="en-US" sz="1400" dirty="0"/>
          </a:p>
        </p:txBody>
      </p:sp>
    </p:spTree>
    <p:extLst>
      <p:ext uri="{BB962C8B-B14F-4D97-AF65-F5344CB8AC3E}">
        <p14:creationId xmlns:p14="http://schemas.microsoft.com/office/powerpoint/2010/main" val="3580555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2095</TotalTime>
  <Words>1301</Words>
  <Application>Microsoft Office PowerPoint</Application>
  <PresentationFormat>Widescreen</PresentationFormat>
  <Paragraphs>272</Paragraphs>
  <Slides>13</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1" baseType="lpstr">
      <vt:lpstr>Arial</vt:lpstr>
      <vt:lpstr>Calibri</vt:lpstr>
      <vt:lpstr>Calibri Light</vt:lpstr>
      <vt:lpstr>Courier New</vt:lpstr>
      <vt:lpstr>Lucida Console</vt:lpstr>
      <vt:lpstr>Times New Roman</vt:lpstr>
      <vt:lpstr>Office Theme</vt:lpstr>
      <vt:lpstr>Acrobat Document</vt:lpstr>
      <vt:lpstr>House Price Prediction    - BA with R project Fall’17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 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saivishnu kanisetty</dc:creator>
  <cp:lastModifiedBy>saivishnu kanisetty</cp:lastModifiedBy>
  <cp:revision>1</cp:revision>
  <dcterms:created xsi:type="dcterms:W3CDTF">2017-10-18T23:09:52Z</dcterms:created>
  <dcterms:modified xsi:type="dcterms:W3CDTF">2018-01-15T17:40:35Z</dcterms:modified>
</cp:coreProperties>
</file>