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48DA0-865A-A829-293D-9FB08A35E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C5EC8E-7AD1-7989-2F19-48349E088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0CB708-114C-D3A6-6B77-71518E3D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D8A8-253E-844D-B5B8-B248E99CBCB2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07B0C-F36A-E77F-A0E9-EC2A64AD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858343-26E1-7485-82EB-F6C5D74A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0CA2-D4E0-CE42-808B-122E58A09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86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E9038-F610-F065-473B-5AF9E21A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25223E-0A7E-DABD-311E-53AD89C09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8872D6-4B09-6FD0-3A38-8F04F5BD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D8A8-253E-844D-B5B8-B248E99CBCB2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D8354-FE70-093E-7303-64AA225B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0318CE-6256-B285-BC49-DF12ECDF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0CA2-D4E0-CE42-808B-122E58A09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14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707675-AF6F-B22A-053C-B4CC4B204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68B953-BE26-B6B7-8440-6DD5F8E92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E890F8-EB54-AD2B-A87D-8881B683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D8A8-253E-844D-B5B8-B248E99CBCB2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860BC5-0974-1C94-9120-F36F432C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05B16B-DE2B-DE47-1D73-950CCE5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0CA2-D4E0-CE42-808B-122E58A09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94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88874-D960-6165-D7E8-A9B857B7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07E56-9215-2D8D-41D9-E1AFBD61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6D6D54-F909-BF86-66EF-0C4B4ACB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D8A8-253E-844D-B5B8-B248E99CBCB2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A08B5A-F241-9DC5-5264-9C3A396F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68EED-F624-75EA-0E7D-E45F8A0F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0CA2-D4E0-CE42-808B-122E58A09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26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CEADE-0FA2-B0D9-A968-38A279B3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EE04FA-07EF-405C-6FD9-5ABD1A7E6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1DC9CA-68E1-B30E-41AA-15B2F024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D8A8-253E-844D-B5B8-B248E99CBCB2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804DB2-31DC-54C9-BC42-7FB6B654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B388E3-F147-6E93-77CA-9C475DFF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0CA2-D4E0-CE42-808B-122E58A09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82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74C2F-6B6D-DD4B-0EE6-FBC6161E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6ACCC2-2CA1-1AE3-AECE-E39882883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EBE48D-D443-BE21-E575-6E9CA316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D08CFC-1176-25CF-3A54-D67709B6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D8A8-253E-844D-B5B8-B248E99CBCB2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5811EF-0E80-161D-8BDF-FFCCADC4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3AB500-CF5A-7BD4-97B5-9A53DA03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0CA2-D4E0-CE42-808B-122E58A09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82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0558C-81F2-1A99-0B68-3B015339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894CF9-DB0B-338A-6CB2-8416B0C41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282B10-6074-B1D2-C379-A177E5054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5B703E-7E90-EF4E-3F68-6A75730D4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8FF7EB-CC58-249E-9BDD-52026B085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28307E-50A5-914A-7C9E-0B02F4A0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D8A8-253E-844D-B5B8-B248E99CBCB2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364417-6277-97AC-004E-66D6A15B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3A7154-1205-CF90-7049-039BCAA2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0CA2-D4E0-CE42-808B-122E58A09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52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1F90A-1EFB-D3F3-651C-DE55547B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4457FE-1C21-867B-3FCC-79C22E58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D8A8-253E-844D-B5B8-B248E99CBCB2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CD4548-574A-170B-C05C-8575CB2D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56E33E-73CD-F9EB-281F-E6ECB16B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0CA2-D4E0-CE42-808B-122E58A09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91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34BE52-DE7E-A695-FCA3-8C3326BB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D8A8-253E-844D-B5B8-B248E99CBCB2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93A496-3976-5969-BE34-949A8ADB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F54B6F-F2E3-348E-479E-2742266D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0CA2-D4E0-CE42-808B-122E58A09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35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61364-2D3E-0F3A-9893-B8E8ADBE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A0BEC-6925-4C53-C237-E09554C6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EBE9B3-0180-08FB-157E-E95439DA7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AFBC58-5E89-5A69-3258-A1308E14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D8A8-253E-844D-B5B8-B248E99CBCB2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B49F83-7C45-D7B4-3D81-A6843CC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64F9A4-CED7-E81D-F9C2-4249F8B8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0CA2-D4E0-CE42-808B-122E58A09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48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BFC81-CDE0-503D-8A9A-08399B2C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4F53D13-7D32-E249-1DC4-F4C7463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9F1385-19A0-4722-5C02-86FC38F85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860639-1F67-06FA-E870-5945F8CA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D8A8-253E-844D-B5B8-B248E99CBCB2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820CE9-47FC-AA40-2FC5-9EBD03C3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3053BB-0BD9-EB4F-12A3-5876D087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0CA2-D4E0-CE42-808B-122E58A09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ED22FD-E68D-AF18-64C4-55401CB4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D75D9E-A1AE-F449-5D68-EDB6BBDC7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312DD4-CB31-655B-4067-054585A5A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9D8A8-253E-844D-B5B8-B248E99CBCB2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7BE83D-49DE-5E0A-F65B-EA7442682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FA7C37-439A-856B-FD3C-7D7F63775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0CA2-D4E0-CE42-808B-122E58A09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0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505423D-B87F-1305-3042-0A038B1250A4}"/>
              </a:ext>
            </a:extLst>
          </p:cNvPr>
          <p:cNvSpPr/>
          <p:nvPr/>
        </p:nvSpPr>
        <p:spPr>
          <a:xfrm>
            <a:off x="1491916" y="757989"/>
            <a:ext cx="2009273" cy="19491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def</a:t>
            </a:r>
            <a:r>
              <a:rPr lang="fr-FR" dirty="0"/>
              <a:t> espresso():</a:t>
            </a:r>
          </a:p>
          <a:p>
            <a:pPr algn="ctr"/>
            <a:r>
              <a:rPr lang="fr-FR" dirty="0"/>
              <a:t>50ml water</a:t>
            </a:r>
          </a:p>
          <a:p>
            <a:pPr algn="ctr"/>
            <a:r>
              <a:rPr lang="fr-FR" dirty="0"/>
              <a:t>18g café</a:t>
            </a:r>
          </a:p>
          <a:p>
            <a:pPr algn="ctr"/>
            <a:r>
              <a:rPr lang="fr-FR" dirty="0"/>
              <a:t>1.5usd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5BDC9D8-F850-1A91-2DE6-5BD5B2CE5E22}"/>
              </a:ext>
            </a:extLst>
          </p:cNvPr>
          <p:cNvSpPr/>
          <p:nvPr/>
        </p:nvSpPr>
        <p:spPr>
          <a:xfrm>
            <a:off x="4387516" y="757989"/>
            <a:ext cx="2009273" cy="19491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def</a:t>
            </a:r>
            <a:r>
              <a:rPr lang="fr-FR" dirty="0"/>
              <a:t> latte():</a:t>
            </a:r>
          </a:p>
          <a:p>
            <a:pPr algn="ctr"/>
            <a:r>
              <a:rPr lang="fr-FR" dirty="0"/>
              <a:t>200ml water</a:t>
            </a:r>
          </a:p>
          <a:p>
            <a:pPr algn="ctr"/>
            <a:r>
              <a:rPr lang="fr-FR" dirty="0"/>
              <a:t>24g café</a:t>
            </a:r>
          </a:p>
          <a:p>
            <a:pPr algn="ctr"/>
            <a:r>
              <a:rPr lang="fr-FR" dirty="0"/>
              <a:t>150ml </a:t>
            </a:r>
            <a:r>
              <a:rPr lang="fr-FR" dirty="0" err="1"/>
              <a:t>milk</a:t>
            </a:r>
            <a:endParaRPr lang="fr-FR" dirty="0"/>
          </a:p>
          <a:p>
            <a:pPr algn="ctr"/>
            <a:r>
              <a:rPr lang="fr-FR" dirty="0"/>
              <a:t>2.5usd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F9CE708-217A-AEE3-ADD3-C4B4FE373BFA}"/>
              </a:ext>
            </a:extLst>
          </p:cNvPr>
          <p:cNvSpPr/>
          <p:nvPr/>
        </p:nvSpPr>
        <p:spPr>
          <a:xfrm>
            <a:off x="7517734" y="757989"/>
            <a:ext cx="2009273" cy="19491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def</a:t>
            </a:r>
            <a:r>
              <a:rPr lang="fr-FR" dirty="0"/>
              <a:t> capuccino():</a:t>
            </a:r>
          </a:p>
          <a:p>
            <a:pPr algn="ctr"/>
            <a:r>
              <a:rPr lang="fr-FR" dirty="0"/>
              <a:t>250ml water</a:t>
            </a:r>
          </a:p>
          <a:p>
            <a:pPr algn="ctr"/>
            <a:r>
              <a:rPr lang="fr-FR" dirty="0"/>
              <a:t>24g café</a:t>
            </a:r>
          </a:p>
          <a:p>
            <a:pPr algn="ctr"/>
            <a:r>
              <a:rPr lang="fr-FR" dirty="0"/>
              <a:t>100ml </a:t>
            </a:r>
            <a:r>
              <a:rPr lang="fr-FR" dirty="0" err="1"/>
              <a:t>milk</a:t>
            </a:r>
            <a:endParaRPr lang="fr-FR" dirty="0"/>
          </a:p>
          <a:p>
            <a:pPr algn="ctr"/>
            <a:r>
              <a:rPr lang="fr-FR"/>
              <a:t>3usd</a:t>
            </a:r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871F2EF-737D-124D-2647-DFFB85EB6B04}"/>
              </a:ext>
            </a:extLst>
          </p:cNvPr>
          <p:cNvSpPr/>
          <p:nvPr/>
        </p:nvSpPr>
        <p:spPr>
          <a:xfrm>
            <a:off x="1600199" y="4150896"/>
            <a:ext cx="2009273" cy="19491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def</a:t>
            </a:r>
            <a:r>
              <a:rPr lang="fr-FR" dirty="0"/>
              <a:t> inventaire():</a:t>
            </a:r>
          </a:p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9CFB8B7-B0D2-8A89-3B31-FFADE4820E63}"/>
              </a:ext>
            </a:extLst>
          </p:cNvPr>
          <p:cNvSpPr/>
          <p:nvPr/>
        </p:nvSpPr>
        <p:spPr>
          <a:xfrm>
            <a:off x="4387516" y="4150896"/>
            <a:ext cx="2009273" cy="19491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():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2140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34</Words>
  <Application>Microsoft Macintosh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HH30356</dc:creator>
  <cp:lastModifiedBy>HH30356</cp:lastModifiedBy>
  <cp:revision>2</cp:revision>
  <dcterms:created xsi:type="dcterms:W3CDTF">2024-02-06T13:24:57Z</dcterms:created>
  <dcterms:modified xsi:type="dcterms:W3CDTF">2024-02-07T08:49:33Z</dcterms:modified>
</cp:coreProperties>
</file>