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Helvetica Neue"/>
      <p:regular r:id="rId23"/>
      <p:bold r:id="rId24"/>
      <p:italic r:id="rId25"/>
      <p:boldItalic r:id="rId26"/>
    </p:embeddedFont>
    <p:embeddedFont>
      <p:font typeface="Helvetica Neue Light"/>
      <p:regular r:id="rId27"/>
      <p:bold r:id="rId28"/>
      <p:italic r:id="rId29"/>
      <p:boldItalic r:id="rId30"/>
    </p:embeddedFont>
    <p:embeddedFont>
      <p:font typeface="Colgate Ready"/>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lgateReady-regular.fntdata"/><Relationship Id="rId30" Type="http://schemas.openxmlformats.org/officeDocument/2006/relationships/font" Target="fonts/HelveticaNeueLight-boldItalic.fntdata"/><Relationship Id="rId11" Type="http://schemas.openxmlformats.org/officeDocument/2006/relationships/slide" Target="slides/slide6.xml"/><Relationship Id="rId33" Type="http://schemas.openxmlformats.org/officeDocument/2006/relationships/font" Target="fonts/ColgateReady-italic.fntdata"/><Relationship Id="rId10" Type="http://schemas.openxmlformats.org/officeDocument/2006/relationships/slide" Target="slides/slide5.xml"/><Relationship Id="rId32" Type="http://schemas.openxmlformats.org/officeDocument/2006/relationships/font" Target="fonts/ColgateReady-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olgateRead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47c153764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47c15376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46b3a9f7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46b3a9f7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46b3a9f7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46b3a9f7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46b3a9f7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46b3a9f7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46b3a9f7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46b3a9f7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46b3a9f7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46b3a9f7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46b3a9f7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46b3a9f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46b3a9f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46b3a9f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46488f2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46488f2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46b3a9f7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46b3a9f7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46b3a9f7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46b3a9f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46b3a9f7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46b3a9f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46b3a9f7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46b3a9f7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47c153764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47c153764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47c15376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47c15376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46b3a9f7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46b3a9f7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8" name="Shape 8"/>
        <p:cNvGrpSpPr/>
        <p:nvPr/>
      </p:nvGrpSpPr>
      <p:grpSpPr>
        <a:xfrm>
          <a:off x="0" y="0"/>
          <a:ext cx="0" cy="0"/>
          <a:chOff x="0" y="0"/>
          <a:chExt cx="0" cy="0"/>
        </a:xfrm>
      </p:grpSpPr>
      <p:sp>
        <p:nvSpPr>
          <p:cNvPr id="9" name="Google Shape;9;p2"/>
          <p:cNvSpPr/>
          <p:nvPr/>
        </p:nvSpPr>
        <p:spPr>
          <a:xfrm>
            <a:off x="0" y="0"/>
            <a:ext cx="9150300" cy="5153100"/>
          </a:xfrm>
          <a:prstGeom prst="rect">
            <a:avLst/>
          </a:prstGeom>
          <a:solidFill>
            <a:srgbClr val="D2010D"/>
          </a:solidFill>
          <a:ln>
            <a:noFill/>
          </a:ln>
        </p:spPr>
        <p:txBody>
          <a:bodyPr anchorCtr="0" anchor="ctr" bIns="24975" lIns="24975" spcFirstLastPara="1" rIns="24975" wrap="square" tIns="24975">
            <a:noAutofit/>
          </a:bodyPr>
          <a:lstStyle/>
          <a:p>
            <a:pPr indent="0" lvl="0" marL="0" marR="0" rtl="0" algn="ctr">
              <a:lnSpc>
                <a:spcPct val="100000"/>
              </a:lnSpc>
              <a:spcBef>
                <a:spcPts val="0"/>
              </a:spcBef>
              <a:spcAft>
                <a:spcPts val="0"/>
              </a:spcAft>
              <a:buClr>
                <a:srgbClr val="000000"/>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pic>
        <p:nvPicPr>
          <p:cNvPr descr="pasted-image.pdf" id="10" name="Google Shape;10;p2"/>
          <p:cNvPicPr preferRelativeResize="0"/>
          <p:nvPr/>
        </p:nvPicPr>
        <p:blipFill rotWithShape="1">
          <a:blip r:embed="rId2">
            <a:alphaModFix/>
          </a:blip>
          <a:srcRect b="0" l="0" r="0" t="0"/>
          <a:stretch/>
        </p:blipFill>
        <p:spPr>
          <a:xfrm>
            <a:off x="7405657" y="306235"/>
            <a:ext cx="769901" cy="383589"/>
          </a:xfrm>
          <a:prstGeom prst="rect">
            <a:avLst/>
          </a:prstGeom>
          <a:noFill/>
          <a:ln>
            <a:noFill/>
          </a:ln>
        </p:spPr>
      </p:pic>
      <p:pic>
        <p:nvPicPr>
          <p:cNvPr descr="smile_curve_top.psd" id="11" name="Google Shape;11;p2"/>
          <p:cNvPicPr preferRelativeResize="0"/>
          <p:nvPr/>
        </p:nvPicPr>
        <p:blipFill rotWithShape="1">
          <a:blip r:embed="rId3">
            <a:alphaModFix/>
          </a:blip>
          <a:srcRect b="-1043" l="0" r="25037" t="40026"/>
          <a:stretch/>
        </p:blipFill>
        <p:spPr>
          <a:xfrm>
            <a:off x="0" y="0"/>
            <a:ext cx="9162000" cy="3995919"/>
          </a:xfrm>
          <a:prstGeom prst="rect">
            <a:avLst/>
          </a:prstGeom>
          <a:noFill/>
          <a:ln>
            <a:noFill/>
          </a:ln>
        </p:spPr>
      </p:pic>
      <p:pic>
        <p:nvPicPr>
          <p:cNvPr descr="pasted-image.pdf" id="12" name="Google Shape;12;p2"/>
          <p:cNvPicPr preferRelativeResize="0"/>
          <p:nvPr/>
        </p:nvPicPr>
        <p:blipFill rotWithShape="1">
          <a:blip r:embed="rId2">
            <a:alphaModFix/>
          </a:blip>
          <a:srcRect b="0" l="0" r="0" t="0"/>
          <a:stretch/>
        </p:blipFill>
        <p:spPr>
          <a:xfrm>
            <a:off x="57787" y="4019103"/>
            <a:ext cx="1689339" cy="841678"/>
          </a:xfrm>
          <a:prstGeom prst="rect">
            <a:avLst/>
          </a:prstGeom>
          <a:noFill/>
          <a:ln>
            <a:noFill/>
          </a:ln>
        </p:spPr>
      </p:pic>
      <p:sp>
        <p:nvSpPr>
          <p:cNvPr id="13" name="Google Shape;13;p2"/>
          <p:cNvSpPr txBox="1"/>
          <p:nvPr>
            <p:ph type="title"/>
          </p:nvPr>
        </p:nvSpPr>
        <p:spPr>
          <a:xfrm>
            <a:off x="2484748" y="1039088"/>
            <a:ext cx="6106500" cy="438300"/>
          </a:xfrm>
          <a:prstGeom prst="rect">
            <a:avLst/>
          </a:prstGeom>
          <a:noFill/>
          <a:ln>
            <a:noFill/>
          </a:ln>
        </p:spPr>
        <p:txBody>
          <a:bodyPr anchorCtr="0" anchor="b" bIns="44950" lIns="44950" spcFirstLastPara="1" rIns="44950" wrap="square" tIns="44950">
            <a:noAutofit/>
          </a:bodyPr>
          <a:lstStyle>
            <a:lvl1pPr lvl="0" marR="0" algn="l">
              <a:lnSpc>
                <a:spcPct val="100000"/>
              </a:lnSpc>
              <a:spcBef>
                <a:spcPts val="0"/>
              </a:spcBef>
              <a:spcAft>
                <a:spcPts val="0"/>
              </a:spcAft>
              <a:buClr>
                <a:srgbClr val="D3010D"/>
              </a:buClr>
              <a:buSzPts val="700"/>
              <a:buNone/>
              <a:defRPr b="1" i="0" sz="3000" u="none" cap="none" strike="noStrike">
                <a:solidFill>
                  <a:srgbClr val="D3010D"/>
                </a:solidFill>
              </a:defRPr>
            </a:lvl1pPr>
            <a:lvl2pPr lvl="1" marR="0" algn="l">
              <a:lnSpc>
                <a:spcPct val="100000"/>
              </a:lnSpc>
              <a:spcBef>
                <a:spcPts val="0"/>
              </a:spcBef>
              <a:spcAft>
                <a:spcPts val="0"/>
              </a:spcAft>
              <a:buClr>
                <a:srgbClr val="D3010D"/>
              </a:buClr>
              <a:buSzPts val="700"/>
              <a:buNone/>
              <a:defRPr b="1" i="0" sz="3500" u="none" cap="none" strike="noStrike">
                <a:solidFill>
                  <a:srgbClr val="D3010D"/>
                </a:solidFill>
              </a:defRPr>
            </a:lvl2pPr>
            <a:lvl3pPr lvl="2" marR="0" algn="l">
              <a:lnSpc>
                <a:spcPct val="100000"/>
              </a:lnSpc>
              <a:spcBef>
                <a:spcPts val="0"/>
              </a:spcBef>
              <a:spcAft>
                <a:spcPts val="0"/>
              </a:spcAft>
              <a:buClr>
                <a:srgbClr val="D3010D"/>
              </a:buClr>
              <a:buSzPts val="700"/>
              <a:buNone/>
              <a:defRPr b="1" i="0" sz="3500" u="none" cap="none" strike="noStrike">
                <a:solidFill>
                  <a:srgbClr val="D3010D"/>
                </a:solidFill>
              </a:defRPr>
            </a:lvl3pPr>
            <a:lvl4pPr lvl="3" marR="0" algn="l">
              <a:lnSpc>
                <a:spcPct val="100000"/>
              </a:lnSpc>
              <a:spcBef>
                <a:spcPts val="0"/>
              </a:spcBef>
              <a:spcAft>
                <a:spcPts val="0"/>
              </a:spcAft>
              <a:buClr>
                <a:srgbClr val="D3010D"/>
              </a:buClr>
              <a:buSzPts val="700"/>
              <a:buNone/>
              <a:defRPr b="1" i="0" sz="3500" u="none" cap="none" strike="noStrike">
                <a:solidFill>
                  <a:srgbClr val="D3010D"/>
                </a:solidFill>
              </a:defRPr>
            </a:lvl4pPr>
            <a:lvl5pPr lvl="4" marR="0" algn="l">
              <a:lnSpc>
                <a:spcPct val="100000"/>
              </a:lnSpc>
              <a:spcBef>
                <a:spcPts val="0"/>
              </a:spcBef>
              <a:spcAft>
                <a:spcPts val="0"/>
              </a:spcAft>
              <a:buClr>
                <a:srgbClr val="D3010D"/>
              </a:buClr>
              <a:buSzPts val="700"/>
              <a:buNone/>
              <a:defRPr b="1" i="0" sz="3500" u="none" cap="none" strike="noStrike">
                <a:solidFill>
                  <a:srgbClr val="D3010D"/>
                </a:solidFill>
              </a:defRPr>
            </a:lvl5pPr>
            <a:lvl6pPr lvl="5" marR="0" algn="l">
              <a:lnSpc>
                <a:spcPct val="100000"/>
              </a:lnSpc>
              <a:spcBef>
                <a:spcPts val="0"/>
              </a:spcBef>
              <a:spcAft>
                <a:spcPts val="0"/>
              </a:spcAft>
              <a:buClr>
                <a:srgbClr val="D3010D"/>
              </a:buClr>
              <a:buSzPts val="700"/>
              <a:buNone/>
              <a:defRPr b="1" i="0" sz="3500" u="none" cap="none" strike="noStrike">
                <a:solidFill>
                  <a:srgbClr val="D3010D"/>
                </a:solidFill>
              </a:defRPr>
            </a:lvl6pPr>
            <a:lvl7pPr lvl="6" marR="0" algn="l">
              <a:lnSpc>
                <a:spcPct val="100000"/>
              </a:lnSpc>
              <a:spcBef>
                <a:spcPts val="0"/>
              </a:spcBef>
              <a:spcAft>
                <a:spcPts val="0"/>
              </a:spcAft>
              <a:buClr>
                <a:srgbClr val="D3010D"/>
              </a:buClr>
              <a:buSzPts val="700"/>
              <a:buNone/>
              <a:defRPr b="1" i="0" sz="3500" u="none" cap="none" strike="noStrike">
                <a:solidFill>
                  <a:srgbClr val="D3010D"/>
                </a:solidFill>
              </a:defRPr>
            </a:lvl7pPr>
            <a:lvl8pPr lvl="7" marR="0" algn="l">
              <a:lnSpc>
                <a:spcPct val="100000"/>
              </a:lnSpc>
              <a:spcBef>
                <a:spcPts val="0"/>
              </a:spcBef>
              <a:spcAft>
                <a:spcPts val="0"/>
              </a:spcAft>
              <a:buClr>
                <a:srgbClr val="D3010D"/>
              </a:buClr>
              <a:buSzPts val="700"/>
              <a:buNone/>
              <a:defRPr b="1" i="0" sz="3500" u="none" cap="none" strike="noStrike">
                <a:solidFill>
                  <a:srgbClr val="D3010D"/>
                </a:solidFill>
              </a:defRPr>
            </a:lvl8pPr>
            <a:lvl9pPr lvl="8" marR="0" algn="l">
              <a:lnSpc>
                <a:spcPct val="100000"/>
              </a:lnSpc>
              <a:spcBef>
                <a:spcPts val="0"/>
              </a:spcBef>
              <a:spcAft>
                <a:spcPts val="0"/>
              </a:spcAft>
              <a:buClr>
                <a:srgbClr val="D3010D"/>
              </a:buClr>
              <a:buSzPts val="700"/>
              <a:buNone/>
              <a:defRPr b="1" i="0" sz="3500" u="none" cap="none" strike="noStrike">
                <a:solidFill>
                  <a:srgbClr val="D3010D"/>
                </a:solidFill>
              </a:defRPr>
            </a:lvl9pPr>
          </a:lstStyle>
          <a:p/>
        </p:txBody>
      </p:sp>
      <p:sp>
        <p:nvSpPr>
          <p:cNvPr id="14" name="Google Shape;14;p2"/>
          <p:cNvSpPr txBox="1"/>
          <p:nvPr>
            <p:ph idx="1" type="body"/>
          </p:nvPr>
        </p:nvSpPr>
        <p:spPr>
          <a:xfrm>
            <a:off x="2519421" y="1535840"/>
            <a:ext cx="5892600" cy="1643700"/>
          </a:xfrm>
          <a:prstGeom prst="rect">
            <a:avLst/>
          </a:prstGeom>
          <a:noFill/>
          <a:ln>
            <a:noFill/>
          </a:ln>
        </p:spPr>
        <p:txBody>
          <a:bodyPr anchorCtr="0" anchor="t" bIns="44950" lIns="44950" spcFirstLastPara="1" rIns="44950" wrap="square" tIns="44950">
            <a:noAutofit/>
          </a:bodyPr>
          <a:lstStyle>
            <a:lvl1pPr indent="-228600" lvl="0" marL="457200" marR="0" algn="l">
              <a:lnSpc>
                <a:spcPct val="100000"/>
              </a:lnSpc>
              <a:spcBef>
                <a:spcPts val="0"/>
              </a:spcBef>
              <a:spcAft>
                <a:spcPts val="0"/>
              </a:spcAft>
              <a:buClr>
                <a:schemeClr val="dk1"/>
              </a:buClr>
              <a:buSzPts val="700"/>
              <a:buFont typeface="Arial"/>
              <a:buNone/>
              <a:defRPr sz="1600">
                <a:latin typeface="Colgate Ready"/>
                <a:ea typeface="Colgate Ready"/>
                <a:cs typeface="Colgate Ready"/>
                <a:sym typeface="Colgate Ready"/>
              </a:defRPr>
            </a:lvl1pPr>
            <a:lvl2pPr indent="-330200" lvl="1" marL="914400" marR="0" algn="l">
              <a:lnSpc>
                <a:spcPct val="100000"/>
              </a:lnSpc>
              <a:spcBef>
                <a:spcPts val="0"/>
              </a:spcBef>
              <a:spcAft>
                <a:spcPts val="0"/>
              </a:spcAft>
              <a:buClr>
                <a:srgbClr val="000000"/>
              </a:buClr>
              <a:buSzPts val="1600"/>
              <a:buFont typeface="Colgate Ready"/>
              <a:buChar char="•"/>
              <a:defRPr i="0" sz="1600" u="none" cap="none" strike="noStrike">
                <a:solidFill>
                  <a:srgbClr val="000000"/>
                </a:solidFill>
                <a:latin typeface="Colgate Ready"/>
                <a:ea typeface="Colgate Ready"/>
                <a:cs typeface="Colgate Ready"/>
                <a:sym typeface="Colgate Ready"/>
              </a:defRPr>
            </a:lvl2pPr>
            <a:lvl3pPr indent="-317500" lvl="2" marL="1371600" marR="0" algn="l">
              <a:lnSpc>
                <a:spcPct val="100000"/>
              </a:lnSpc>
              <a:spcBef>
                <a:spcPts val="0"/>
              </a:spcBef>
              <a:spcAft>
                <a:spcPts val="0"/>
              </a:spcAft>
              <a:buClr>
                <a:srgbClr val="666666"/>
              </a:buClr>
              <a:buSzPts val="1400"/>
              <a:buFont typeface="Colgate Ready"/>
              <a:buChar char="-"/>
              <a:defRPr i="0" sz="1400" u="none" cap="none" strike="noStrike">
                <a:solidFill>
                  <a:srgbClr val="666666"/>
                </a:solidFill>
                <a:latin typeface="Colgate Ready"/>
                <a:ea typeface="Colgate Ready"/>
                <a:cs typeface="Colgate Ready"/>
                <a:sym typeface="Colgate Ready"/>
              </a:defRPr>
            </a:lvl3pPr>
            <a:lvl4pPr indent="-298450" lvl="3" marL="1828800" marR="0" algn="l">
              <a:lnSpc>
                <a:spcPct val="100000"/>
              </a:lnSpc>
              <a:spcBef>
                <a:spcPts val="0"/>
              </a:spcBef>
              <a:spcAft>
                <a:spcPts val="0"/>
              </a:spcAft>
              <a:buClr>
                <a:srgbClr val="666666"/>
              </a:buClr>
              <a:buSzPts val="1100"/>
              <a:buFont typeface="Colgate Ready"/>
              <a:buChar char="-"/>
              <a:defRPr i="0" sz="1100" u="none" cap="none" strike="noStrike">
                <a:solidFill>
                  <a:srgbClr val="666666"/>
                </a:solidFill>
                <a:latin typeface="Colgate Ready"/>
                <a:ea typeface="Colgate Ready"/>
                <a:cs typeface="Colgate Ready"/>
                <a:sym typeface="Colgate Ready"/>
              </a:defRPr>
            </a:lvl4pPr>
            <a:lvl5pPr indent="-228600" lvl="4" marL="2286000" marR="0" algn="l">
              <a:lnSpc>
                <a:spcPct val="100000"/>
              </a:lnSpc>
              <a:spcBef>
                <a:spcPts val="0"/>
              </a:spcBef>
              <a:spcAft>
                <a:spcPts val="0"/>
              </a:spcAft>
              <a:buClr>
                <a:schemeClr val="dk2"/>
              </a:buClr>
              <a:buSzPts val="700"/>
              <a:buFont typeface="Colgate Ready"/>
              <a:buNone/>
              <a:defRPr i="0" sz="1400" u="none" cap="none" strike="noStrike">
                <a:solidFill>
                  <a:schemeClr val="dk2"/>
                </a:solidFill>
                <a:latin typeface="Colgate Ready"/>
                <a:ea typeface="Colgate Ready"/>
                <a:cs typeface="Colgate Ready"/>
                <a:sym typeface="Colgate Ready"/>
              </a:defRPr>
            </a:lvl5pPr>
            <a:lvl6pPr indent="-228600" lvl="5" marL="2743200" marR="0" algn="l">
              <a:lnSpc>
                <a:spcPct val="100000"/>
              </a:lnSpc>
              <a:spcBef>
                <a:spcPts val="0"/>
              </a:spcBef>
              <a:spcAft>
                <a:spcPts val="0"/>
              </a:spcAft>
              <a:buClr>
                <a:srgbClr val="969696"/>
              </a:buClr>
              <a:buSzPts val="700"/>
              <a:buFont typeface="Colgate Ready"/>
              <a:buNone/>
              <a:defRPr i="0" sz="1800" u="none" cap="none" strike="noStrike">
                <a:solidFill>
                  <a:srgbClr val="969696"/>
                </a:solidFill>
                <a:latin typeface="Colgate Ready"/>
                <a:ea typeface="Colgate Ready"/>
                <a:cs typeface="Colgate Ready"/>
                <a:sym typeface="Colgate Ready"/>
              </a:defRPr>
            </a:lvl6pPr>
            <a:lvl7pPr indent="-228600" lvl="6" marL="3200400" marR="0" algn="l">
              <a:lnSpc>
                <a:spcPct val="100000"/>
              </a:lnSpc>
              <a:spcBef>
                <a:spcPts val="0"/>
              </a:spcBef>
              <a:spcAft>
                <a:spcPts val="0"/>
              </a:spcAft>
              <a:buClr>
                <a:srgbClr val="969696"/>
              </a:buClr>
              <a:buSzPts val="700"/>
              <a:buFont typeface="Colgate Ready"/>
              <a:buNone/>
              <a:defRPr i="0" sz="1800" u="none" cap="none" strike="noStrike">
                <a:solidFill>
                  <a:srgbClr val="969696"/>
                </a:solidFill>
                <a:latin typeface="Colgate Ready"/>
                <a:ea typeface="Colgate Ready"/>
                <a:cs typeface="Colgate Ready"/>
                <a:sym typeface="Colgate Ready"/>
              </a:defRPr>
            </a:lvl7pPr>
            <a:lvl8pPr indent="-228600" lvl="7" marL="3657600" marR="0" algn="l">
              <a:lnSpc>
                <a:spcPct val="100000"/>
              </a:lnSpc>
              <a:spcBef>
                <a:spcPts val="0"/>
              </a:spcBef>
              <a:spcAft>
                <a:spcPts val="0"/>
              </a:spcAft>
              <a:buClr>
                <a:srgbClr val="969696"/>
              </a:buClr>
              <a:buSzPts val="700"/>
              <a:buFont typeface="Colgate Ready"/>
              <a:buNone/>
              <a:defRPr i="0" sz="1800" u="none" cap="none" strike="noStrike">
                <a:solidFill>
                  <a:srgbClr val="969696"/>
                </a:solidFill>
                <a:latin typeface="Colgate Ready"/>
                <a:ea typeface="Colgate Ready"/>
                <a:cs typeface="Colgate Ready"/>
                <a:sym typeface="Colgate Ready"/>
              </a:defRPr>
            </a:lvl8pPr>
            <a:lvl9pPr indent="-228600" lvl="8" marL="4114800" marR="0" algn="l">
              <a:lnSpc>
                <a:spcPct val="100000"/>
              </a:lnSpc>
              <a:spcBef>
                <a:spcPts val="0"/>
              </a:spcBef>
              <a:spcAft>
                <a:spcPts val="0"/>
              </a:spcAft>
              <a:buClr>
                <a:srgbClr val="969696"/>
              </a:buClr>
              <a:buSzPts val="700"/>
              <a:buFont typeface="Colgate Ready"/>
              <a:buNone/>
              <a:defRPr i="0" sz="1800" u="none" cap="none" strike="noStrike">
                <a:solidFill>
                  <a:srgbClr val="969696"/>
                </a:solidFill>
                <a:latin typeface="Colgate Ready"/>
                <a:ea typeface="Colgate Ready"/>
                <a:cs typeface="Colgate Ready"/>
                <a:sym typeface="Colgate Read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D2010D"/>
          </a:solidFill>
          <a:ln>
            <a:noFill/>
          </a:ln>
        </p:spPr>
        <p:txBody>
          <a:bodyPr anchorCtr="0" anchor="ctr" bIns="24975" lIns="24975" spcFirstLastPara="1" rIns="24975" wrap="square" tIns="24975">
            <a:noAutofit/>
          </a:bodyPr>
          <a:lstStyle/>
          <a:p>
            <a:pPr indent="0" lvl="0" marL="0" marR="0" rtl="0" algn="ctr">
              <a:lnSpc>
                <a:spcPct val="100000"/>
              </a:lnSpc>
              <a:spcBef>
                <a:spcPts val="0"/>
              </a:spcBef>
              <a:spcAft>
                <a:spcPts val="0"/>
              </a:spcAft>
              <a:buClr>
                <a:srgbClr val="000000"/>
              </a:buClr>
              <a:buSzPts val="1100"/>
              <a:buFont typeface="Helvetica Neue"/>
              <a:buNone/>
            </a:pPr>
            <a:r>
              <a:t/>
            </a:r>
            <a:endParaRPr b="1" i="0" sz="1100" u="none" cap="none" strike="noStrike">
              <a:solidFill>
                <a:srgbClr val="FFFFFF"/>
              </a:solidFill>
              <a:latin typeface="Helvetica Neue"/>
              <a:ea typeface="Helvetica Neue"/>
              <a:cs typeface="Helvetica Neue"/>
              <a:sym typeface="Helvetica Neue"/>
            </a:endParaRPr>
          </a:p>
        </p:txBody>
      </p:sp>
      <p:pic>
        <p:nvPicPr>
          <p:cNvPr id="17" name="Google Shape;17;p3"/>
          <p:cNvPicPr preferRelativeResize="0"/>
          <p:nvPr/>
        </p:nvPicPr>
        <p:blipFill rotWithShape="1">
          <a:blip r:embed="rId2">
            <a:alphaModFix/>
          </a:blip>
          <a:srcRect b="0" l="0" r="26172" t="0"/>
          <a:stretch/>
        </p:blipFill>
        <p:spPr>
          <a:xfrm>
            <a:off x="0" y="1316975"/>
            <a:ext cx="9144000" cy="2952501"/>
          </a:xfrm>
          <a:prstGeom prst="rect">
            <a:avLst/>
          </a:prstGeom>
          <a:noFill/>
          <a:ln>
            <a:noFill/>
          </a:ln>
        </p:spPr>
      </p:pic>
      <p:sp>
        <p:nvSpPr>
          <p:cNvPr id="18" name="Google Shape;18;p3"/>
          <p:cNvSpPr txBox="1"/>
          <p:nvPr>
            <p:ph idx="1" type="body"/>
          </p:nvPr>
        </p:nvSpPr>
        <p:spPr>
          <a:xfrm>
            <a:off x="1579750" y="1087483"/>
            <a:ext cx="4788300" cy="438300"/>
          </a:xfrm>
          <a:prstGeom prst="rect">
            <a:avLst/>
          </a:prstGeom>
          <a:noFill/>
          <a:ln>
            <a:noFill/>
          </a:ln>
        </p:spPr>
        <p:txBody>
          <a:bodyPr anchorCtr="0" anchor="t" bIns="44950" lIns="44950" spcFirstLastPara="1" rIns="44950" wrap="square" tIns="44950">
            <a:noAutofit/>
          </a:bodyPr>
          <a:lstStyle>
            <a:lvl1pPr indent="-228600" lvl="0" marL="457200" marR="0" algn="l">
              <a:lnSpc>
                <a:spcPct val="100000"/>
              </a:lnSpc>
              <a:spcBef>
                <a:spcPts val="0"/>
              </a:spcBef>
              <a:spcAft>
                <a:spcPts val="0"/>
              </a:spcAft>
              <a:buClr>
                <a:schemeClr val="lt1"/>
              </a:buClr>
              <a:buSzPts val="700"/>
              <a:buNone/>
              <a:defRPr i="0" sz="2400" u="none" cap="none" strike="noStrike">
                <a:solidFill>
                  <a:schemeClr val="lt1"/>
                </a:solidFill>
              </a:defRPr>
            </a:lvl1pPr>
            <a:lvl2pPr indent="-330200" lvl="1" marL="914400" marR="0" algn="l">
              <a:lnSpc>
                <a:spcPct val="100000"/>
              </a:lnSpc>
              <a:spcBef>
                <a:spcPts val="0"/>
              </a:spcBef>
              <a:spcAft>
                <a:spcPts val="0"/>
              </a:spcAft>
              <a:buClr>
                <a:srgbClr val="000000"/>
              </a:buClr>
              <a:buSzPts val="1600"/>
              <a:buChar char="•"/>
              <a:defRPr i="0" sz="1600" u="none" cap="none" strike="noStrike">
                <a:solidFill>
                  <a:srgbClr val="000000"/>
                </a:solidFill>
              </a:defRPr>
            </a:lvl2pPr>
            <a:lvl3pPr indent="-317500" lvl="2" marL="1371600" marR="0" algn="l">
              <a:lnSpc>
                <a:spcPct val="100000"/>
              </a:lnSpc>
              <a:spcBef>
                <a:spcPts val="0"/>
              </a:spcBef>
              <a:spcAft>
                <a:spcPts val="0"/>
              </a:spcAft>
              <a:buClr>
                <a:srgbClr val="666666"/>
              </a:buClr>
              <a:buSzPts val="1400"/>
              <a:buChar char="-"/>
              <a:defRPr i="0" sz="1400" u="none" cap="none" strike="noStrike">
                <a:solidFill>
                  <a:srgbClr val="666666"/>
                </a:solidFill>
              </a:defRPr>
            </a:lvl3pPr>
            <a:lvl4pPr indent="-298450" lvl="3" marL="1828800" marR="0" algn="l">
              <a:lnSpc>
                <a:spcPct val="100000"/>
              </a:lnSpc>
              <a:spcBef>
                <a:spcPts val="0"/>
              </a:spcBef>
              <a:spcAft>
                <a:spcPts val="0"/>
              </a:spcAft>
              <a:buClr>
                <a:srgbClr val="666666"/>
              </a:buClr>
              <a:buSzPts val="1100"/>
              <a:buChar char="-"/>
              <a:defRPr i="0" sz="1100" u="none" cap="none" strike="noStrike">
                <a:solidFill>
                  <a:srgbClr val="666666"/>
                </a:solidFill>
              </a:defRPr>
            </a:lvl4pPr>
            <a:lvl5pPr indent="-228600" lvl="4" marL="2286000" marR="0" algn="l">
              <a:lnSpc>
                <a:spcPct val="100000"/>
              </a:lnSpc>
              <a:spcBef>
                <a:spcPts val="0"/>
              </a:spcBef>
              <a:spcAft>
                <a:spcPts val="0"/>
              </a:spcAft>
              <a:buClr>
                <a:schemeClr val="dk2"/>
              </a:buClr>
              <a:buSzPts val="700"/>
              <a:buNone/>
              <a:defRPr i="0" sz="1400" u="none" cap="none" strike="noStrike">
                <a:solidFill>
                  <a:schemeClr val="dk2"/>
                </a:solidFill>
              </a:defRPr>
            </a:lvl5pPr>
            <a:lvl6pPr indent="-228600" lvl="5" marL="2743200" marR="0" algn="l">
              <a:lnSpc>
                <a:spcPct val="100000"/>
              </a:lnSpc>
              <a:spcBef>
                <a:spcPts val="0"/>
              </a:spcBef>
              <a:spcAft>
                <a:spcPts val="0"/>
              </a:spcAft>
              <a:buClr>
                <a:srgbClr val="969696"/>
              </a:buClr>
              <a:buSzPts val="700"/>
              <a:buNone/>
              <a:defRPr i="0" sz="1800" u="none" cap="none" strike="noStrike">
                <a:solidFill>
                  <a:srgbClr val="969696"/>
                </a:solidFill>
              </a:defRPr>
            </a:lvl6pPr>
            <a:lvl7pPr indent="-228600" lvl="6" marL="3200400" marR="0" algn="l">
              <a:lnSpc>
                <a:spcPct val="100000"/>
              </a:lnSpc>
              <a:spcBef>
                <a:spcPts val="0"/>
              </a:spcBef>
              <a:spcAft>
                <a:spcPts val="0"/>
              </a:spcAft>
              <a:buClr>
                <a:srgbClr val="969696"/>
              </a:buClr>
              <a:buSzPts val="700"/>
              <a:buNone/>
              <a:defRPr i="0" sz="1800" u="none" cap="none" strike="noStrike">
                <a:solidFill>
                  <a:srgbClr val="969696"/>
                </a:solidFill>
              </a:defRPr>
            </a:lvl7pPr>
            <a:lvl8pPr indent="-228600" lvl="7" marL="3657600" marR="0" algn="l">
              <a:lnSpc>
                <a:spcPct val="100000"/>
              </a:lnSpc>
              <a:spcBef>
                <a:spcPts val="0"/>
              </a:spcBef>
              <a:spcAft>
                <a:spcPts val="0"/>
              </a:spcAft>
              <a:buClr>
                <a:srgbClr val="969696"/>
              </a:buClr>
              <a:buSzPts val="700"/>
              <a:buNone/>
              <a:defRPr i="0" sz="1800" u="none" cap="none" strike="noStrike">
                <a:solidFill>
                  <a:srgbClr val="969696"/>
                </a:solidFill>
              </a:defRPr>
            </a:lvl8pPr>
            <a:lvl9pPr indent="-228600" lvl="8" marL="4114800" marR="0" algn="l">
              <a:lnSpc>
                <a:spcPct val="100000"/>
              </a:lnSpc>
              <a:spcBef>
                <a:spcPts val="0"/>
              </a:spcBef>
              <a:spcAft>
                <a:spcPts val="0"/>
              </a:spcAft>
              <a:buClr>
                <a:srgbClr val="969696"/>
              </a:buClr>
              <a:buSzPts val="700"/>
              <a:buNone/>
              <a:defRPr i="0" sz="1800" u="none" cap="none" strike="noStrike">
                <a:solidFill>
                  <a:srgbClr val="969696"/>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9" name="Shape 19"/>
        <p:cNvGrpSpPr/>
        <p:nvPr/>
      </p:nvGrpSpPr>
      <p:grpSpPr>
        <a:xfrm>
          <a:off x="0" y="0"/>
          <a:ext cx="0" cy="0"/>
          <a:chOff x="0" y="0"/>
          <a:chExt cx="0" cy="0"/>
        </a:xfrm>
      </p:grpSpPr>
      <p:sp>
        <p:nvSpPr>
          <p:cNvPr id="20" name="Google Shape;20;p4"/>
          <p:cNvSpPr txBox="1"/>
          <p:nvPr>
            <p:ph type="title"/>
          </p:nvPr>
        </p:nvSpPr>
        <p:spPr>
          <a:xfrm>
            <a:off x="194366" y="111890"/>
            <a:ext cx="8656800" cy="430800"/>
          </a:xfrm>
          <a:prstGeom prst="rect">
            <a:avLst/>
          </a:prstGeom>
          <a:noFill/>
          <a:ln>
            <a:noFill/>
          </a:ln>
        </p:spPr>
        <p:txBody>
          <a:bodyPr anchorCtr="0" anchor="ctr" bIns="44950" lIns="44950" spcFirstLastPara="1" rIns="44950" wrap="square" tIns="44950">
            <a:noAutofit/>
          </a:bodyPr>
          <a:lstStyle>
            <a:lvl1pPr lvl="0" marR="0" algn="l">
              <a:lnSpc>
                <a:spcPct val="100000"/>
              </a:lnSpc>
              <a:spcBef>
                <a:spcPts val="0"/>
              </a:spcBef>
              <a:spcAft>
                <a:spcPts val="0"/>
              </a:spcAft>
              <a:buClr>
                <a:srgbClr val="D3010D"/>
              </a:buClr>
              <a:buSzPts val="700"/>
              <a:buNone/>
              <a:defRPr i="0" sz="2400" u="none" cap="none" strike="noStrike">
                <a:solidFill>
                  <a:srgbClr val="D3010D"/>
                </a:solidFill>
              </a:defRPr>
            </a:lvl1pPr>
            <a:lvl2pPr lvl="1" marR="0" algn="l">
              <a:lnSpc>
                <a:spcPct val="100000"/>
              </a:lnSpc>
              <a:spcBef>
                <a:spcPts val="0"/>
              </a:spcBef>
              <a:spcAft>
                <a:spcPts val="0"/>
              </a:spcAft>
              <a:buClr>
                <a:srgbClr val="D3010D"/>
              </a:buClr>
              <a:buSzPts val="700"/>
              <a:buNone/>
              <a:defRPr i="0" sz="3500" u="none" cap="none" strike="noStrike">
                <a:solidFill>
                  <a:srgbClr val="D3010D"/>
                </a:solidFill>
              </a:defRPr>
            </a:lvl2pPr>
            <a:lvl3pPr lvl="2" marR="0" algn="l">
              <a:lnSpc>
                <a:spcPct val="100000"/>
              </a:lnSpc>
              <a:spcBef>
                <a:spcPts val="0"/>
              </a:spcBef>
              <a:spcAft>
                <a:spcPts val="0"/>
              </a:spcAft>
              <a:buClr>
                <a:srgbClr val="D3010D"/>
              </a:buClr>
              <a:buSzPts val="700"/>
              <a:buNone/>
              <a:defRPr i="0" sz="3500" u="none" cap="none" strike="noStrike">
                <a:solidFill>
                  <a:srgbClr val="D3010D"/>
                </a:solidFill>
              </a:defRPr>
            </a:lvl3pPr>
            <a:lvl4pPr lvl="3" marR="0" algn="l">
              <a:lnSpc>
                <a:spcPct val="100000"/>
              </a:lnSpc>
              <a:spcBef>
                <a:spcPts val="0"/>
              </a:spcBef>
              <a:spcAft>
                <a:spcPts val="0"/>
              </a:spcAft>
              <a:buClr>
                <a:srgbClr val="D3010D"/>
              </a:buClr>
              <a:buSzPts val="700"/>
              <a:buNone/>
              <a:defRPr i="0" sz="3500" u="none" cap="none" strike="noStrike">
                <a:solidFill>
                  <a:srgbClr val="D3010D"/>
                </a:solidFill>
              </a:defRPr>
            </a:lvl4pPr>
            <a:lvl5pPr lvl="4" marR="0" algn="l">
              <a:lnSpc>
                <a:spcPct val="100000"/>
              </a:lnSpc>
              <a:spcBef>
                <a:spcPts val="0"/>
              </a:spcBef>
              <a:spcAft>
                <a:spcPts val="0"/>
              </a:spcAft>
              <a:buClr>
                <a:srgbClr val="D3010D"/>
              </a:buClr>
              <a:buSzPts val="700"/>
              <a:buNone/>
              <a:defRPr i="0" sz="3500" u="none" cap="none" strike="noStrike">
                <a:solidFill>
                  <a:srgbClr val="D3010D"/>
                </a:solidFill>
              </a:defRPr>
            </a:lvl5pPr>
            <a:lvl6pPr lvl="5" marR="0" algn="l">
              <a:lnSpc>
                <a:spcPct val="100000"/>
              </a:lnSpc>
              <a:spcBef>
                <a:spcPts val="0"/>
              </a:spcBef>
              <a:spcAft>
                <a:spcPts val="0"/>
              </a:spcAft>
              <a:buClr>
                <a:srgbClr val="D3010D"/>
              </a:buClr>
              <a:buSzPts val="700"/>
              <a:buNone/>
              <a:defRPr i="0" sz="3500" u="none" cap="none" strike="noStrike">
                <a:solidFill>
                  <a:srgbClr val="D3010D"/>
                </a:solidFill>
              </a:defRPr>
            </a:lvl6pPr>
            <a:lvl7pPr lvl="6" marR="0" algn="l">
              <a:lnSpc>
                <a:spcPct val="100000"/>
              </a:lnSpc>
              <a:spcBef>
                <a:spcPts val="0"/>
              </a:spcBef>
              <a:spcAft>
                <a:spcPts val="0"/>
              </a:spcAft>
              <a:buClr>
                <a:srgbClr val="D3010D"/>
              </a:buClr>
              <a:buSzPts val="700"/>
              <a:buNone/>
              <a:defRPr i="0" sz="3500" u="none" cap="none" strike="noStrike">
                <a:solidFill>
                  <a:srgbClr val="D3010D"/>
                </a:solidFill>
              </a:defRPr>
            </a:lvl7pPr>
            <a:lvl8pPr lvl="7" marR="0" algn="l">
              <a:lnSpc>
                <a:spcPct val="100000"/>
              </a:lnSpc>
              <a:spcBef>
                <a:spcPts val="0"/>
              </a:spcBef>
              <a:spcAft>
                <a:spcPts val="0"/>
              </a:spcAft>
              <a:buClr>
                <a:srgbClr val="D3010D"/>
              </a:buClr>
              <a:buSzPts val="700"/>
              <a:buNone/>
              <a:defRPr i="0" sz="3500" u="none" cap="none" strike="noStrike">
                <a:solidFill>
                  <a:srgbClr val="D3010D"/>
                </a:solidFill>
              </a:defRPr>
            </a:lvl8pPr>
            <a:lvl9pPr lvl="8" marR="0" algn="l">
              <a:lnSpc>
                <a:spcPct val="100000"/>
              </a:lnSpc>
              <a:spcBef>
                <a:spcPts val="0"/>
              </a:spcBef>
              <a:spcAft>
                <a:spcPts val="0"/>
              </a:spcAft>
              <a:buClr>
                <a:srgbClr val="D3010D"/>
              </a:buClr>
              <a:buSzPts val="700"/>
              <a:buNone/>
              <a:defRPr i="0" sz="3500" u="none" cap="none" strike="noStrike">
                <a:solidFill>
                  <a:srgbClr val="D3010D"/>
                </a:solidFill>
              </a:defRPr>
            </a:lvl9pPr>
          </a:lstStyle>
          <a:p/>
        </p:txBody>
      </p:sp>
      <p:sp>
        <p:nvSpPr>
          <p:cNvPr id="21" name="Google Shape;21;p4"/>
          <p:cNvSpPr txBox="1"/>
          <p:nvPr>
            <p:ph idx="12" type="sldNum"/>
          </p:nvPr>
        </p:nvSpPr>
        <p:spPr>
          <a:xfrm>
            <a:off x="8566720" y="4902400"/>
            <a:ext cx="453600" cy="171000"/>
          </a:xfrm>
          <a:prstGeom prst="rect">
            <a:avLst/>
          </a:prstGeom>
          <a:noFill/>
          <a:ln>
            <a:noFill/>
          </a:ln>
        </p:spPr>
        <p:txBody>
          <a:bodyPr anchorCtr="0" anchor="t" bIns="24975" lIns="24975" spcFirstLastPara="1" rIns="24975" wrap="square" tIns="24975">
            <a:noAutofit/>
          </a:bodyPr>
          <a:lstStyle>
            <a:lvl1pPr indent="0" lvl="0"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22" name="Google Shape;22;p4"/>
          <p:cNvSpPr/>
          <p:nvPr/>
        </p:nvSpPr>
        <p:spPr>
          <a:xfrm>
            <a:off x="0" y="4748896"/>
            <a:ext cx="9144000" cy="394500"/>
          </a:xfrm>
          <a:prstGeom prst="rect">
            <a:avLst/>
          </a:prstGeom>
          <a:solidFill>
            <a:srgbClr val="D2010D"/>
          </a:solidFill>
          <a:ln>
            <a:noFill/>
          </a:ln>
        </p:spPr>
        <p:txBody>
          <a:bodyPr anchorCtr="0" anchor="ctr" bIns="24975" lIns="24975" spcFirstLastPara="1" rIns="24975" wrap="square" tIns="249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pic>
        <p:nvPicPr>
          <p:cNvPr descr="pasted-image.pdf" id="23" name="Google Shape;23;p4"/>
          <p:cNvPicPr preferRelativeResize="0"/>
          <p:nvPr/>
        </p:nvPicPr>
        <p:blipFill rotWithShape="1">
          <a:blip r:embed="rId2">
            <a:alphaModFix/>
          </a:blip>
          <a:srcRect b="0" l="0" r="0" t="0"/>
          <a:stretch/>
        </p:blipFill>
        <p:spPr>
          <a:xfrm>
            <a:off x="116088" y="4748896"/>
            <a:ext cx="592523" cy="295213"/>
          </a:xfrm>
          <a:prstGeom prst="rect">
            <a:avLst/>
          </a:prstGeom>
          <a:noFill/>
          <a:ln>
            <a:noFill/>
          </a:ln>
        </p:spPr>
      </p:pic>
      <p:sp>
        <p:nvSpPr>
          <p:cNvPr id="24" name="Google Shape;24;p4"/>
          <p:cNvSpPr txBox="1"/>
          <p:nvPr/>
        </p:nvSpPr>
        <p:spPr>
          <a:xfrm>
            <a:off x="8692232" y="4869225"/>
            <a:ext cx="375900" cy="167700"/>
          </a:xfrm>
          <a:prstGeom prst="rect">
            <a:avLst/>
          </a:prstGeom>
          <a:noFill/>
          <a:ln>
            <a:noFill/>
          </a:ln>
        </p:spPr>
        <p:txBody>
          <a:bodyPr anchorCtr="0" anchor="t" bIns="24975" lIns="24975" spcFirstLastPara="1" rIns="24975" wrap="square" tIns="24975">
            <a:noAutofit/>
          </a:bodyPr>
          <a:lstStyle/>
          <a:p>
            <a:pPr indent="0" lvl="0" marL="0" marR="0" rtl="0" algn="ctr">
              <a:lnSpc>
                <a:spcPct val="100000"/>
              </a:lnSpc>
              <a:spcBef>
                <a:spcPts val="0"/>
              </a:spcBef>
              <a:spcAft>
                <a:spcPts val="0"/>
              </a:spcAft>
              <a:buClr>
                <a:schemeClr val="lt1"/>
              </a:buClr>
              <a:buSzPts val="700"/>
              <a:buFont typeface="Arial"/>
              <a:buNone/>
            </a:pPr>
            <a:fld id="{00000000-1234-1234-1234-123412341234}" type="slidenum">
              <a:rPr b="0" i="0" lang="en" sz="700" u="none" cap="none" strike="noStrike">
                <a:solidFill>
                  <a:schemeClr val="lt1"/>
                </a:solidFill>
                <a:latin typeface="Arial"/>
                <a:ea typeface="Arial"/>
                <a:cs typeface="Arial"/>
                <a:sym typeface="Arial"/>
              </a:rPr>
              <a:t>‹#›</a:t>
            </a:fld>
            <a:r>
              <a:rPr b="0" i="0" lang="en" sz="700" u="none" cap="none" strike="noStrike">
                <a:solidFill>
                  <a:schemeClr val="lt1"/>
                </a:solidFill>
                <a:latin typeface="Arial"/>
                <a:ea typeface="Arial"/>
                <a:cs typeface="Arial"/>
                <a:sym typeface="Arial"/>
              </a:rPr>
              <a:t> of 10</a:t>
            </a:r>
            <a:endParaRPr b="0" i="0" sz="800" u="none" cap="none" strike="noStrike">
              <a:solidFill>
                <a:schemeClr val="lt1"/>
              </a:solidFill>
              <a:latin typeface="Arial"/>
              <a:ea typeface="Arial"/>
              <a:cs typeface="Arial"/>
              <a:sym typeface="Arial"/>
            </a:endParaRPr>
          </a:p>
        </p:txBody>
      </p:sp>
      <p:sp>
        <p:nvSpPr>
          <p:cNvPr id="25" name="Google Shape;25;p4"/>
          <p:cNvSpPr txBox="1"/>
          <p:nvPr>
            <p:ph idx="1" type="body"/>
          </p:nvPr>
        </p:nvSpPr>
        <p:spPr>
          <a:xfrm>
            <a:off x="257173" y="772031"/>
            <a:ext cx="8593800" cy="3506700"/>
          </a:xfrm>
          <a:prstGeom prst="rect">
            <a:avLst/>
          </a:prstGeom>
          <a:noFill/>
          <a:ln>
            <a:noFill/>
          </a:ln>
        </p:spPr>
        <p:txBody>
          <a:bodyPr anchorCtr="0" anchor="t" bIns="44950" lIns="44950" spcFirstLastPara="1" rIns="44950" wrap="square" tIns="44950">
            <a:noAutofit/>
          </a:bodyPr>
          <a:lstStyle>
            <a:lvl1pPr indent="-342900" lvl="0" marL="457200" marR="0" algn="l">
              <a:lnSpc>
                <a:spcPct val="115000"/>
              </a:lnSpc>
              <a:spcBef>
                <a:spcPts val="0"/>
              </a:spcBef>
              <a:spcAft>
                <a:spcPts val="0"/>
              </a:spcAft>
              <a:buClr>
                <a:srgbClr val="000000"/>
              </a:buClr>
              <a:buSzPts val="1800"/>
              <a:buChar char="●"/>
              <a:defRPr i="0" sz="1800" u="none" cap="none" strike="noStrike">
                <a:solidFill>
                  <a:srgbClr val="000000"/>
                </a:solidFill>
              </a:defRPr>
            </a:lvl1pPr>
            <a:lvl2pPr indent="-330200" lvl="1" marL="914400" marR="0" algn="l">
              <a:lnSpc>
                <a:spcPct val="115000"/>
              </a:lnSpc>
              <a:spcBef>
                <a:spcPts val="0"/>
              </a:spcBef>
              <a:spcAft>
                <a:spcPts val="0"/>
              </a:spcAft>
              <a:buClr>
                <a:srgbClr val="000000"/>
              </a:buClr>
              <a:buSzPts val="1600"/>
              <a:buChar char="╶"/>
              <a:defRPr i="0" sz="1600" u="none" cap="none" strike="noStrike">
                <a:solidFill>
                  <a:srgbClr val="000000"/>
                </a:solidFill>
              </a:defRPr>
            </a:lvl2pPr>
            <a:lvl3pPr indent="-298450" lvl="2" marL="1371600" marR="0" algn="l">
              <a:lnSpc>
                <a:spcPct val="115000"/>
              </a:lnSpc>
              <a:spcBef>
                <a:spcPts val="0"/>
              </a:spcBef>
              <a:spcAft>
                <a:spcPts val="0"/>
              </a:spcAft>
              <a:buClr>
                <a:schemeClr val="accent2"/>
              </a:buClr>
              <a:buSzPts val="1100"/>
              <a:buChar char="■"/>
              <a:defRPr i="0" sz="1400" u="none" cap="none" strike="noStrike">
                <a:solidFill>
                  <a:schemeClr val="accent2"/>
                </a:solidFill>
              </a:defRPr>
            </a:lvl3pPr>
            <a:lvl4pPr indent="-285750" lvl="3" marL="1828800" marR="0" algn="l">
              <a:lnSpc>
                <a:spcPct val="115000"/>
              </a:lnSpc>
              <a:spcBef>
                <a:spcPts val="0"/>
              </a:spcBef>
              <a:spcAft>
                <a:spcPts val="0"/>
              </a:spcAft>
              <a:buClr>
                <a:schemeClr val="accent2"/>
              </a:buClr>
              <a:buSzPts val="900"/>
              <a:buChar char="●"/>
              <a:defRPr i="0" sz="1100" u="none" cap="none" strike="noStrike">
                <a:solidFill>
                  <a:schemeClr val="accent2"/>
                </a:solidFill>
              </a:defRPr>
            </a:lvl4pPr>
            <a:lvl5pPr indent="-273050" lvl="4" marL="2286000" marR="0" algn="l">
              <a:lnSpc>
                <a:spcPct val="115000"/>
              </a:lnSpc>
              <a:spcBef>
                <a:spcPts val="0"/>
              </a:spcBef>
              <a:spcAft>
                <a:spcPts val="0"/>
              </a:spcAft>
              <a:buClr>
                <a:schemeClr val="dk2"/>
              </a:buClr>
              <a:buSzPts val="700"/>
              <a:buChar char="○"/>
              <a:defRPr i="0" sz="1400" u="none" cap="none" strike="noStrike">
                <a:solidFill>
                  <a:schemeClr val="dk2"/>
                </a:solidFill>
              </a:defRPr>
            </a:lvl5pPr>
            <a:lvl6pPr indent="-273050" lvl="5" marL="2743200" marR="0" algn="l">
              <a:lnSpc>
                <a:spcPct val="115000"/>
              </a:lnSpc>
              <a:spcBef>
                <a:spcPts val="0"/>
              </a:spcBef>
              <a:spcAft>
                <a:spcPts val="0"/>
              </a:spcAft>
              <a:buClr>
                <a:srgbClr val="969696"/>
              </a:buClr>
              <a:buSzPts val="700"/>
              <a:buChar char="■"/>
              <a:defRPr i="0" sz="1800" u="none" cap="none" strike="noStrike">
                <a:solidFill>
                  <a:srgbClr val="969696"/>
                </a:solidFill>
              </a:defRPr>
            </a:lvl6pPr>
            <a:lvl7pPr indent="-273050" lvl="6" marL="3200400" marR="0" algn="l">
              <a:lnSpc>
                <a:spcPct val="115000"/>
              </a:lnSpc>
              <a:spcBef>
                <a:spcPts val="0"/>
              </a:spcBef>
              <a:spcAft>
                <a:spcPts val="0"/>
              </a:spcAft>
              <a:buClr>
                <a:srgbClr val="969696"/>
              </a:buClr>
              <a:buSzPts val="700"/>
              <a:buChar char="●"/>
              <a:defRPr i="0" sz="1800" u="none" cap="none" strike="noStrike">
                <a:solidFill>
                  <a:srgbClr val="969696"/>
                </a:solidFill>
              </a:defRPr>
            </a:lvl7pPr>
            <a:lvl8pPr indent="-273050" lvl="7" marL="3657600" marR="0" algn="l">
              <a:lnSpc>
                <a:spcPct val="115000"/>
              </a:lnSpc>
              <a:spcBef>
                <a:spcPts val="0"/>
              </a:spcBef>
              <a:spcAft>
                <a:spcPts val="0"/>
              </a:spcAft>
              <a:buClr>
                <a:srgbClr val="969696"/>
              </a:buClr>
              <a:buSzPts val="700"/>
              <a:buChar char="○"/>
              <a:defRPr i="0" sz="1800" u="none" cap="none" strike="noStrike">
                <a:solidFill>
                  <a:srgbClr val="969696"/>
                </a:solidFill>
              </a:defRPr>
            </a:lvl8pPr>
            <a:lvl9pPr indent="-273050" lvl="8" marL="4114800" marR="0" algn="l">
              <a:lnSpc>
                <a:spcPct val="115000"/>
              </a:lnSpc>
              <a:spcBef>
                <a:spcPts val="0"/>
              </a:spcBef>
              <a:spcAft>
                <a:spcPts val="0"/>
              </a:spcAft>
              <a:buClr>
                <a:srgbClr val="969696"/>
              </a:buClr>
              <a:buSzPts val="700"/>
              <a:buChar char="■"/>
              <a:defRPr i="0" sz="1800" u="none" cap="none" strike="noStrike">
                <a:solidFill>
                  <a:srgbClr val="969696"/>
                </a:solidFill>
              </a:defRPr>
            </a:lvl9pPr>
          </a:lstStyle>
          <a:p/>
        </p:txBody>
      </p:sp>
      <p:cxnSp>
        <p:nvCxnSpPr>
          <p:cNvPr id="26" name="Google Shape;26;p4"/>
          <p:cNvCxnSpPr/>
          <p:nvPr/>
        </p:nvCxnSpPr>
        <p:spPr>
          <a:xfrm>
            <a:off x="257175" y="553410"/>
            <a:ext cx="8593800" cy="0"/>
          </a:xfrm>
          <a:prstGeom prst="straightConnector1">
            <a:avLst/>
          </a:prstGeom>
          <a:noFill/>
          <a:ln cap="flat" cmpd="sng" w="9525">
            <a:solidFill>
              <a:srgbClr val="D3010D"/>
            </a:solidFill>
            <a:prstDash val="solid"/>
            <a:miter lim="4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cover page" showMasterSp="0" type="tx">
  <p:cSld name="TITLE_AND_BODY">
    <p:bg>
      <p:bgPr>
        <a:solidFill>
          <a:srgbClr val="D2010D"/>
        </a:solidFill>
      </p:bgPr>
    </p:bg>
    <p:spTree>
      <p:nvGrpSpPr>
        <p:cNvPr id="27" name="Shape 27"/>
        <p:cNvGrpSpPr/>
        <p:nvPr/>
      </p:nvGrpSpPr>
      <p:grpSpPr>
        <a:xfrm>
          <a:off x="0" y="0"/>
          <a:ext cx="0" cy="0"/>
          <a:chOff x="0" y="0"/>
          <a:chExt cx="0" cy="0"/>
        </a:xfrm>
      </p:grpSpPr>
      <p:pic>
        <p:nvPicPr>
          <p:cNvPr descr="pasted-image.pdf" id="28" name="Google Shape;28;p5"/>
          <p:cNvPicPr preferRelativeResize="0"/>
          <p:nvPr/>
        </p:nvPicPr>
        <p:blipFill rotWithShape="1">
          <a:blip r:embed="rId2">
            <a:alphaModFix/>
          </a:blip>
          <a:srcRect b="0" l="0" r="0" t="0"/>
          <a:stretch/>
        </p:blipFill>
        <p:spPr>
          <a:xfrm>
            <a:off x="398476" y="442100"/>
            <a:ext cx="8470575" cy="4220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6"/>
          <p:cNvSpPr txBox="1"/>
          <p:nvPr>
            <p:ph type="title"/>
          </p:nvPr>
        </p:nvSpPr>
        <p:spPr>
          <a:xfrm>
            <a:off x="180079" y="108182"/>
            <a:ext cx="8228700" cy="438300"/>
          </a:xfrm>
          <a:prstGeom prst="rect">
            <a:avLst/>
          </a:prstGeom>
          <a:noFill/>
          <a:ln>
            <a:noFill/>
          </a:ln>
        </p:spPr>
        <p:txBody>
          <a:bodyPr anchorCtr="0" anchor="ctr" bIns="44950" lIns="44950" spcFirstLastPara="1" rIns="44950" wrap="square" tIns="44950">
            <a:noAutofit/>
          </a:bodyPr>
          <a:lstStyle>
            <a:lvl1pPr lvl="0" marR="0" algn="l">
              <a:lnSpc>
                <a:spcPct val="100000"/>
              </a:lnSpc>
              <a:spcBef>
                <a:spcPts val="0"/>
              </a:spcBef>
              <a:spcAft>
                <a:spcPts val="0"/>
              </a:spcAft>
              <a:buClr>
                <a:srgbClr val="D3010D"/>
              </a:buClr>
              <a:buSzPts val="700"/>
              <a:buNone/>
              <a:defRPr i="0" sz="2400" u="none" cap="none" strike="noStrike">
                <a:solidFill>
                  <a:srgbClr val="D3010D"/>
                </a:solidFill>
              </a:defRPr>
            </a:lvl1pPr>
            <a:lvl2pPr lvl="1" marR="0" algn="l">
              <a:lnSpc>
                <a:spcPct val="100000"/>
              </a:lnSpc>
              <a:spcBef>
                <a:spcPts val="0"/>
              </a:spcBef>
              <a:spcAft>
                <a:spcPts val="0"/>
              </a:spcAft>
              <a:buClr>
                <a:srgbClr val="D3010D"/>
              </a:buClr>
              <a:buSzPts val="700"/>
              <a:buNone/>
              <a:defRPr i="0" sz="3500" u="none" cap="none" strike="noStrike">
                <a:solidFill>
                  <a:srgbClr val="D3010D"/>
                </a:solidFill>
              </a:defRPr>
            </a:lvl2pPr>
            <a:lvl3pPr lvl="2" marR="0" algn="l">
              <a:lnSpc>
                <a:spcPct val="100000"/>
              </a:lnSpc>
              <a:spcBef>
                <a:spcPts val="0"/>
              </a:spcBef>
              <a:spcAft>
                <a:spcPts val="0"/>
              </a:spcAft>
              <a:buClr>
                <a:srgbClr val="D3010D"/>
              </a:buClr>
              <a:buSzPts val="700"/>
              <a:buNone/>
              <a:defRPr i="0" sz="3500" u="none" cap="none" strike="noStrike">
                <a:solidFill>
                  <a:srgbClr val="D3010D"/>
                </a:solidFill>
              </a:defRPr>
            </a:lvl3pPr>
            <a:lvl4pPr lvl="3" marR="0" algn="l">
              <a:lnSpc>
                <a:spcPct val="100000"/>
              </a:lnSpc>
              <a:spcBef>
                <a:spcPts val="0"/>
              </a:spcBef>
              <a:spcAft>
                <a:spcPts val="0"/>
              </a:spcAft>
              <a:buClr>
                <a:srgbClr val="D3010D"/>
              </a:buClr>
              <a:buSzPts val="700"/>
              <a:buNone/>
              <a:defRPr i="0" sz="3500" u="none" cap="none" strike="noStrike">
                <a:solidFill>
                  <a:srgbClr val="D3010D"/>
                </a:solidFill>
              </a:defRPr>
            </a:lvl4pPr>
            <a:lvl5pPr lvl="4" marR="0" algn="l">
              <a:lnSpc>
                <a:spcPct val="100000"/>
              </a:lnSpc>
              <a:spcBef>
                <a:spcPts val="0"/>
              </a:spcBef>
              <a:spcAft>
                <a:spcPts val="0"/>
              </a:spcAft>
              <a:buClr>
                <a:srgbClr val="D3010D"/>
              </a:buClr>
              <a:buSzPts val="700"/>
              <a:buNone/>
              <a:defRPr i="0" sz="3500" u="none" cap="none" strike="noStrike">
                <a:solidFill>
                  <a:srgbClr val="D3010D"/>
                </a:solidFill>
              </a:defRPr>
            </a:lvl5pPr>
            <a:lvl6pPr lvl="5" marR="0" algn="l">
              <a:lnSpc>
                <a:spcPct val="100000"/>
              </a:lnSpc>
              <a:spcBef>
                <a:spcPts val="0"/>
              </a:spcBef>
              <a:spcAft>
                <a:spcPts val="0"/>
              </a:spcAft>
              <a:buClr>
                <a:srgbClr val="D3010D"/>
              </a:buClr>
              <a:buSzPts val="700"/>
              <a:buNone/>
              <a:defRPr i="0" sz="3500" u="none" cap="none" strike="noStrike">
                <a:solidFill>
                  <a:srgbClr val="D3010D"/>
                </a:solidFill>
              </a:defRPr>
            </a:lvl6pPr>
            <a:lvl7pPr lvl="6" marR="0" algn="l">
              <a:lnSpc>
                <a:spcPct val="100000"/>
              </a:lnSpc>
              <a:spcBef>
                <a:spcPts val="0"/>
              </a:spcBef>
              <a:spcAft>
                <a:spcPts val="0"/>
              </a:spcAft>
              <a:buClr>
                <a:srgbClr val="D3010D"/>
              </a:buClr>
              <a:buSzPts val="700"/>
              <a:buNone/>
              <a:defRPr i="0" sz="3500" u="none" cap="none" strike="noStrike">
                <a:solidFill>
                  <a:srgbClr val="D3010D"/>
                </a:solidFill>
              </a:defRPr>
            </a:lvl7pPr>
            <a:lvl8pPr lvl="7" marR="0" algn="l">
              <a:lnSpc>
                <a:spcPct val="100000"/>
              </a:lnSpc>
              <a:spcBef>
                <a:spcPts val="0"/>
              </a:spcBef>
              <a:spcAft>
                <a:spcPts val="0"/>
              </a:spcAft>
              <a:buClr>
                <a:srgbClr val="D3010D"/>
              </a:buClr>
              <a:buSzPts val="700"/>
              <a:buNone/>
              <a:defRPr i="0" sz="3500" u="none" cap="none" strike="noStrike">
                <a:solidFill>
                  <a:srgbClr val="D3010D"/>
                </a:solidFill>
              </a:defRPr>
            </a:lvl8pPr>
            <a:lvl9pPr lvl="8" marR="0" algn="l">
              <a:lnSpc>
                <a:spcPct val="100000"/>
              </a:lnSpc>
              <a:spcBef>
                <a:spcPts val="0"/>
              </a:spcBef>
              <a:spcAft>
                <a:spcPts val="0"/>
              </a:spcAft>
              <a:buClr>
                <a:srgbClr val="D3010D"/>
              </a:buClr>
              <a:buSzPts val="700"/>
              <a:buNone/>
              <a:defRPr i="0" sz="3500" u="none" cap="none" strike="noStrike">
                <a:solidFill>
                  <a:srgbClr val="D3010D"/>
                </a:solidFill>
              </a:defRPr>
            </a:lvl9pPr>
          </a:lstStyle>
          <a:p/>
        </p:txBody>
      </p:sp>
      <p:sp>
        <p:nvSpPr>
          <p:cNvPr id="31" name="Google Shape;31;p6"/>
          <p:cNvSpPr txBox="1"/>
          <p:nvPr>
            <p:ph idx="1" type="body"/>
          </p:nvPr>
        </p:nvSpPr>
        <p:spPr>
          <a:xfrm>
            <a:off x="257173" y="717694"/>
            <a:ext cx="4154100" cy="3876900"/>
          </a:xfrm>
          <a:prstGeom prst="rect">
            <a:avLst/>
          </a:prstGeom>
          <a:noFill/>
          <a:ln>
            <a:noFill/>
          </a:ln>
        </p:spPr>
        <p:txBody>
          <a:bodyPr anchorCtr="0" anchor="t" bIns="44950" lIns="44950" spcFirstLastPara="1" rIns="44950" wrap="square" tIns="44950">
            <a:noAutofit/>
          </a:bodyPr>
          <a:lstStyle>
            <a:lvl1pPr indent="-228600" lvl="0" marL="457200" marR="0" algn="l">
              <a:lnSpc>
                <a:spcPct val="100000"/>
              </a:lnSpc>
              <a:spcBef>
                <a:spcPts val="0"/>
              </a:spcBef>
              <a:spcAft>
                <a:spcPts val="0"/>
              </a:spcAft>
              <a:buClr>
                <a:srgbClr val="000000"/>
              </a:buClr>
              <a:buSzPts val="700"/>
              <a:buNone/>
              <a:defRPr i="0" sz="1400" u="none" cap="none" strike="noStrike">
                <a:solidFill>
                  <a:srgbClr val="000000"/>
                </a:solidFill>
              </a:defRPr>
            </a:lvl1pPr>
            <a:lvl2pPr indent="-298450" lvl="1" marL="914400" marR="0" algn="l">
              <a:lnSpc>
                <a:spcPct val="100000"/>
              </a:lnSpc>
              <a:spcBef>
                <a:spcPts val="0"/>
              </a:spcBef>
              <a:spcAft>
                <a:spcPts val="0"/>
              </a:spcAft>
              <a:buClr>
                <a:srgbClr val="000000"/>
              </a:buClr>
              <a:buSzPts val="1100"/>
              <a:buChar char="•"/>
              <a:defRPr i="0" sz="1100" u="none" cap="none" strike="noStrike">
                <a:solidFill>
                  <a:srgbClr val="000000"/>
                </a:solidFill>
              </a:defRPr>
            </a:lvl2pPr>
            <a:lvl3pPr indent="-292100" lvl="2" marL="1371600" marR="0" algn="l">
              <a:lnSpc>
                <a:spcPct val="100000"/>
              </a:lnSpc>
              <a:spcBef>
                <a:spcPts val="0"/>
              </a:spcBef>
              <a:spcAft>
                <a:spcPts val="0"/>
              </a:spcAft>
              <a:buClr>
                <a:srgbClr val="666666"/>
              </a:buClr>
              <a:buSzPts val="1000"/>
              <a:buChar char="-"/>
              <a:defRPr i="0" sz="1000" u="none" cap="none" strike="noStrike">
                <a:solidFill>
                  <a:srgbClr val="666666"/>
                </a:solidFill>
              </a:defRPr>
            </a:lvl3pPr>
            <a:lvl4pPr indent="-285750" lvl="3" marL="1828800" marR="0" algn="l">
              <a:lnSpc>
                <a:spcPct val="100000"/>
              </a:lnSpc>
              <a:spcBef>
                <a:spcPts val="0"/>
              </a:spcBef>
              <a:spcAft>
                <a:spcPts val="0"/>
              </a:spcAft>
              <a:buClr>
                <a:srgbClr val="666666"/>
              </a:buClr>
              <a:buSzPts val="900"/>
              <a:buChar char="-"/>
              <a:defRPr i="0" sz="900" u="none" cap="none" strike="noStrike">
                <a:solidFill>
                  <a:srgbClr val="666666"/>
                </a:solidFill>
              </a:defRPr>
            </a:lvl4pPr>
            <a:lvl5pPr indent="-228600" lvl="4" marL="2286000" marR="0" algn="l">
              <a:lnSpc>
                <a:spcPct val="100000"/>
              </a:lnSpc>
              <a:spcBef>
                <a:spcPts val="0"/>
              </a:spcBef>
              <a:spcAft>
                <a:spcPts val="0"/>
              </a:spcAft>
              <a:buClr>
                <a:schemeClr val="dk2"/>
              </a:buClr>
              <a:buSzPts val="700"/>
              <a:buNone/>
              <a:defRPr i="0" sz="900" u="none" cap="none" strike="noStrike">
                <a:solidFill>
                  <a:schemeClr val="dk2"/>
                </a:solidFill>
              </a:defRPr>
            </a:lvl5pPr>
            <a:lvl6pPr indent="-228600" lvl="5" marL="2743200" marR="0" algn="l">
              <a:lnSpc>
                <a:spcPct val="100000"/>
              </a:lnSpc>
              <a:spcBef>
                <a:spcPts val="0"/>
              </a:spcBef>
              <a:spcAft>
                <a:spcPts val="0"/>
              </a:spcAft>
              <a:buClr>
                <a:srgbClr val="969696"/>
              </a:buClr>
              <a:buSzPts val="700"/>
              <a:buNone/>
              <a:defRPr i="0" sz="900" u="none" cap="none" strike="noStrike">
                <a:solidFill>
                  <a:srgbClr val="969696"/>
                </a:solidFill>
              </a:defRPr>
            </a:lvl6pPr>
            <a:lvl7pPr indent="-228600" lvl="6" marL="3200400" marR="0" algn="l">
              <a:lnSpc>
                <a:spcPct val="100000"/>
              </a:lnSpc>
              <a:spcBef>
                <a:spcPts val="0"/>
              </a:spcBef>
              <a:spcAft>
                <a:spcPts val="0"/>
              </a:spcAft>
              <a:buClr>
                <a:srgbClr val="969696"/>
              </a:buClr>
              <a:buSzPts val="700"/>
              <a:buNone/>
              <a:defRPr i="0" sz="900" u="none" cap="none" strike="noStrike">
                <a:solidFill>
                  <a:srgbClr val="969696"/>
                </a:solidFill>
              </a:defRPr>
            </a:lvl7pPr>
            <a:lvl8pPr indent="-228600" lvl="7" marL="3657600" marR="0" algn="l">
              <a:lnSpc>
                <a:spcPct val="100000"/>
              </a:lnSpc>
              <a:spcBef>
                <a:spcPts val="0"/>
              </a:spcBef>
              <a:spcAft>
                <a:spcPts val="0"/>
              </a:spcAft>
              <a:buClr>
                <a:srgbClr val="969696"/>
              </a:buClr>
              <a:buSzPts val="700"/>
              <a:buNone/>
              <a:defRPr i="0" sz="900" u="none" cap="none" strike="noStrike">
                <a:solidFill>
                  <a:srgbClr val="969696"/>
                </a:solidFill>
              </a:defRPr>
            </a:lvl8pPr>
            <a:lvl9pPr indent="-228600" lvl="8" marL="4114800" marR="0" algn="l">
              <a:lnSpc>
                <a:spcPct val="100000"/>
              </a:lnSpc>
              <a:spcBef>
                <a:spcPts val="0"/>
              </a:spcBef>
              <a:spcAft>
                <a:spcPts val="0"/>
              </a:spcAft>
              <a:buClr>
                <a:srgbClr val="969696"/>
              </a:buClr>
              <a:buSzPts val="700"/>
              <a:buNone/>
              <a:defRPr i="0" sz="900" u="none" cap="none" strike="noStrike">
                <a:solidFill>
                  <a:srgbClr val="969696"/>
                </a:solidFill>
              </a:defRPr>
            </a:lvl9pPr>
          </a:lstStyle>
          <a:p/>
        </p:txBody>
      </p:sp>
      <p:sp>
        <p:nvSpPr>
          <p:cNvPr id="32" name="Google Shape;32;p6"/>
          <p:cNvSpPr txBox="1"/>
          <p:nvPr>
            <p:ph idx="2" type="body"/>
          </p:nvPr>
        </p:nvSpPr>
        <p:spPr>
          <a:xfrm>
            <a:off x="4741673" y="717638"/>
            <a:ext cx="4109400" cy="3876900"/>
          </a:xfrm>
          <a:prstGeom prst="rect">
            <a:avLst/>
          </a:prstGeom>
          <a:noFill/>
          <a:ln>
            <a:noFill/>
          </a:ln>
        </p:spPr>
        <p:txBody>
          <a:bodyPr anchorCtr="0" anchor="t" bIns="44950" lIns="44950" spcFirstLastPara="1" rIns="44950" wrap="square" tIns="44950">
            <a:noAutofit/>
          </a:bodyPr>
          <a:lstStyle>
            <a:lvl1pPr indent="-228600" lvl="0" marL="457200" marR="0" algn="l">
              <a:lnSpc>
                <a:spcPct val="100000"/>
              </a:lnSpc>
              <a:spcBef>
                <a:spcPts val="0"/>
              </a:spcBef>
              <a:spcAft>
                <a:spcPts val="0"/>
              </a:spcAft>
              <a:buClr>
                <a:srgbClr val="000000"/>
              </a:buClr>
              <a:buSzPts val="700"/>
              <a:buNone/>
              <a:defRPr i="0" sz="1400" u="none" cap="none" strike="noStrike">
                <a:solidFill>
                  <a:srgbClr val="000000"/>
                </a:solidFill>
              </a:defRPr>
            </a:lvl1pPr>
            <a:lvl2pPr indent="-298450" lvl="1" marL="914400" marR="0" algn="l">
              <a:lnSpc>
                <a:spcPct val="100000"/>
              </a:lnSpc>
              <a:spcBef>
                <a:spcPts val="0"/>
              </a:spcBef>
              <a:spcAft>
                <a:spcPts val="0"/>
              </a:spcAft>
              <a:buClr>
                <a:srgbClr val="000000"/>
              </a:buClr>
              <a:buSzPts val="1100"/>
              <a:buChar char="•"/>
              <a:defRPr i="0" sz="1100" u="none" cap="none" strike="noStrike">
                <a:solidFill>
                  <a:srgbClr val="000000"/>
                </a:solidFill>
              </a:defRPr>
            </a:lvl2pPr>
            <a:lvl3pPr indent="-292100" lvl="2" marL="1371600" marR="0" algn="l">
              <a:lnSpc>
                <a:spcPct val="100000"/>
              </a:lnSpc>
              <a:spcBef>
                <a:spcPts val="0"/>
              </a:spcBef>
              <a:spcAft>
                <a:spcPts val="0"/>
              </a:spcAft>
              <a:buClr>
                <a:srgbClr val="666666"/>
              </a:buClr>
              <a:buSzPts val="1000"/>
              <a:buChar char="-"/>
              <a:defRPr i="0" sz="1000" u="none" cap="none" strike="noStrike">
                <a:solidFill>
                  <a:srgbClr val="666666"/>
                </a:solidFill>
              </a:defRPr>
            </a:lvl3pPr>
            <a:lvl4pPr indent="-285750" lvl="3" marL="1828800" marR="0" algn="l">
              <a:lnSpc>
                <a:spcPct val="100000"/>
              </a:lnSpc>
              <a:spcBef>
                <a:spcPts val="0"/>
              </a:spcBef>
              <a:spcAft>
                <a:spcPts val="0"/>
              </a:spcAft>
              <a:buClr>
                <a:srgbClr val="666666"/>
              </a:buClr>
              <a:buSzPts val="900"/>
              <a:buChar char="-"/>
              <a:defRPr i="0" sz="900" u="none" cap="none" strike="noStrike">
                <a:solidFill>
                  <a:srgbClr val="666666"/>
                </a:solidFill>
              </a:defRPr>
            </a:lvl4pPr>
            <a:lvl5pPr indent="-228600" lvl="4" marL="2286000" marR="0" algn="l">
              <a:lnSpc>
                <a:spcPct val="100000"/>
              </a:lnSpc>
              <a:spcBef>
                <a:spcPts val="0"/>
              </a:spcBef>
              <a:spcAft>
                <a:spcPts val="0"/>
              </a:spcAft>
              <a:buClr>
                <a:schemeClr val="dk2"/>
              </a:buClr>
              <a:buSzPts val="700"/>
              <a:buNone/>
              <a:defRPr i="0" sz="900" u="none" cap="none" strike="noStrike">
                <a:solidFill>
                  <a:schemeClr val="dk2"/>
                </a:solidFill>
              </a:defRPr>
            </a:lvl5pPr>
            <a:lvl6pPr indent="-228600" lvl="5" marL="2743200" marR="0" algn="l">
              <a:lnSpc>
                <a:spcPct val="100000"/>
              </a:lnSpc>
              <a:spcBef>
                <a:spcPts val="0"/>
              </a:spcBef>
              <a:spcAft>
                <a:spcPts val="0"/>
              </a:spcAft>
              <a:buClr>
                <a:srgbClr val="969696"/>
              </a:buClr>
              <a:buSzPts val="700"/>
              <a:buNone/>
              <a:defRPr i="0" sz="900" u="none" cap="none" strike="noStrike">
                <a:solidFill>
                  <a:srgbClr val="969696"/>
                </a:solidFill>
              </a:defRPr>
            </a:lvl6pPr>
            <a:lvl7pPr indent="-228600" lvl="6" marL="3200400" marR="0" algn="l">
              <a:lnSpc>
                <a:spcPct val="100000"/>
              </a:lnSpc>
              <a:spcBef>
                <a:spcPts val="0"/>
              </a:spcBef>
              <a:spcAft>
                <a:spcPts val="0"/>
              </a:spcAft>
              <a:buClr>
                <a:srgbClr val="969696"/>
              </a:buClr>
              <a:buSzPts val="700"/>
              <a:buNone/>
              <a:defRPr i="0" sz="900" u="none" cap="none" strike="noStrike">
                <a:solidFill>
                  <a:srgbClr val="969696"/>
                </a:solidFill>
              </a:defRPr>
            </a:lvl7pPr>
            <a:lvl8pPr indent="-228600" lvl="7" marL="3657600" marR="0" algn="l">
              <a:lnSpc>
                <a:spcPct val="100000"/>
              </a:lnSpc>
              <a:spcBef>
                <a:spcPts val="0"/>
              </a:spcBef>
              <a:spcAft>
                <a:spcPts val="0"/>
              </a:spcAft>
              <a:buClr>
                <a:srgbClr val="969696"/>
              </a:buClr>
              <a:buSzPts val="700"/>
              <a:buNone/>
              <a:defRPr i="0" sz="900" u="none" cap="none" strike="noStrike">
                <a:solidFill>
                  <a:srgbClr val="969696"/>
                </a:solidFill>
              </a:defRPr>
            </a:lvl8pPr>
            <a:lvl9pPr indent="-228600" lvl="8" marL="4114800" marR="0" algn="l">
              <a:lnSpc>
                <a:spcPct val="100000"/>
              </a:lnSpc>
              <a:spcBef>
                <a:spcPts val="0"/>
              </a:spcBef>
              <a:spcAft>
                <a:spcPts val="0"/>
              </a:spcAft>
              <a:buClr>
                <a:srgbClr val="969696"/>
              </a:buClr>
              <a:buSzPts val="700"/>
              <a:buNone/>
              <a:defRPr i="0" sz="900" u="none" cap="none" strike="noStrike">
                <a:solidFill>
                  <a:srgbClr val="969696"/>
                </a:solidFill>
              </a:defRPr>
            </a:lvl9pPr>
          </a:lstStyle>
          <a:p/>
        </p:txBody>
      </p:sp>
      <p:sp>
        <p:nvSpPr>
          <p:cNvPr id="33" name="Google Shape;33;p6"/>
          <p:cNvSpPr txBox="1"/>
          <p:nvPr>
            <p:ph idx="12" type="sldNum"/>
          </p:nvPr>
        </p:nvSpPr>
        <p:spPr>
          <a:xfrm>
            <a:off x="8566720" y="4902400"/>
            <a:ext cx="453600" cy="171000"/>
          </a:xfrm>
          <a:prstGeom prst="rect">
            <a:avLst/>
          </a:prstGeom>
          <a:noFill/>
          <a:ln>
            <a:noFill/>
          </a:ln>
        </p:spPr>
        <p:txBody>
          <a:bodyPr anchorCtr="0" anchor="t" bIns="24975" lIns="24975" spcFirstLastPara="1" rIns="24975" wrap="square" tIns="24975">
            <a:noAutofit/>
          </a:bodyPr>
          <a:lstStyle>
            <a:lvl1pPr indent="0" lvl="0"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34" name="Google Shape;34;p6"/>
          <p:cNvSpPr/>
          <p:nvPr/>
        </p:nvSpPr>
        <p:spPr>
          <a:xfrm>
            <a:off x="0" y="4748896"/>
            <a:ext cx="9144000" cy="394500"/>
          </a:xfrm>
          <a:prstGeom prst="rect">
            <a:avLst/>
          </a:prstGeom>
          <a:solidFill>
            <a:srgbClr val="D2010D"/>
          </a:solidFill>
          <a:ln>
            <a:noFill/>
          </a:ln>
        </p:spPr>
        <p:txBody>
          <a:bodyPr anchorCtr="0" anchor="ctr" bIns="24975" lIns="24975" spcFirstLastPara="1" rIns="24975" wrap="square" tIns="249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pic>
        <p:nvPicPr>
          <p:cNvPr descr="pasted-image.pdf" id="35" name="Google Shape;35;p6"/>
          <p:cNvPicPr preferRelativeResize="0"/>
          <p:nvPr/>
        </p:nvPicPr>
        <p:blipFill rotWithShape="1">
          <a:blip r:embed="rId2">
            <a:alphaModFix/>
          </a:blip>
          <a:srcRect b="0" l="0" r="0" t="0"/>
          <a:stretch/>
        </p:blipFill>
        <p:spPr>
          <a:xfrm>
            <a:off x="116088" y="4748896"/>
            <a:ext cx="592523" cy="295213"/>
          </a:xfrm>
          <a:prstGeom prst="rect">
            <a:avLst/>
          </a:prstGeom>
          <a:noFill/>
          <a:ln>
            <a:noFill/>
          </a:ln>
        </p:spPr>
      </p:pic>
      <p:sp>
        <p:nvSpPr>
          <p:cNvPr id="36" name="Google Shape;36;p6"/>
          <p:cNvSpPr txBox="1"/>
          <p:nvPr/>
        </p:nvSpPr>
        <p:spPr>
          <a:xfrm>
            <a:off x="8692214" y="4869226"/>
            <a:ext cx="234300" cy="167700"/>
          </a:xfrm>
          <a:prstGeom prst="rect">
            <a:avLst/>
          </a:prstGeom>
          <a:noFill/>
          <a:ln>
            <a:noFill/>
          </a:ln>
        </p:spPr>
        <p:txBody>
          <a:bodyPr anchorCtr="0" anchor="t" bIns="24975" lIns="24975" spcFirstLastPara="1" rIns="24975" wrap="square" tIns="24975">
            <a:noAutofit/>
          </a:bodyPr>
          <a:lstStyle/>
          <a:p>
            <a:pPr indent="0" lvl="0" marL="0" marR="0" rtl="0" algn="ctr">
              <a:lnSpc>
                <a:spcPct val="100000"/>
              </a:lnSpc>
              <a:spcBef>
                <a:spcPts val="0"/>
              </a:spcBef>
              <a:spcAft>
                <a:spcPts val="0"/>
              </a:spcAft>
              <a:buClr>
                <a:schemeClr val="lt1"/>
              </a:buClr>
              <a:buSzPts val="700"/>
              <a:buFont typeface="Arial"/>
              <a:buNone/>
            </a:pPr>
            <a:fld id="{00000000-1234-1234-1234-123412341234}" type="slidenum">
              <a:rPr b="0" i="0" lang="en" sz="7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cxnSp>
        <p:nvCxnSpPr>
          <p:cNvPr id="37" name="Google Shape;37;p6"/>
          <p:cNvCxnSpPr/>
          <p:nvPr/>
        </p:nvCxnSpPr>
        <p:spPr>
          <a:xfrm>
            <a:off x="257175" y="553410"/>
            <a:ext cx="8593800" cy="0"/>
          </a:xfrm>
          <a:prstGeom prst="straightConnector1">
            <a:avLst/>
          </a:prstGeom>
          <a:noFill/>
          <a:ln cap="flat" cmpd="sng" w="9525">
            <a:solidFill>
              <a:srgbClr val="D3010D"/>
            </a:solidFill>
            <a:prstDash val="solid"/>
            <a:miter lim="4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ayout">
  <p:cSld name="Blank Layout">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8"/>
          <p:cNvSpPr txBox="1"/>
          <p:nvPr>
            <p:ph type="ctrTitle"/>
          </p:nvPr>
        </p:nvSpPr>
        <p:spPr>
          <a:xfrm>
            <a:off x="311708" y="744575"/>
            <a:ext cx="8520600" cy="2052600"/>
          </a:xfrm>
          <a:prstGeom prst="rect">
            <a:avLst/>
          </a:prstGeom>
        </p:spPr>
        <p:txBody>
          <a:bodyPr anchorCtr="0" anchor="b" bIns="44950" lIns="44950" spcFirstLastPara="1" rIns="44950" wrap="square" tIns="4495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2" name="Google Shape;42;p8"/>
          <p:cNvSpPr txBox="1"/>
          <p:nvPr>
            <p:ph idx="1" type="subTitle"/>
          </p:nvPr>
        </p:nvSpPr>
        <p:spPr>
          <a:xfrm>
            <a:off x="311700" y="2834125"/>
            <a:ext cx="8520600" cy="792600"/>
          </a:xfrm>
          <a:prstGeom prst="rect">
            <a:avLst/>
          </a:prstGeom>
        </p:spPr>
        <p:txBody>
          <a:bodyPr anchorCtr="0" anchor="t" bIns="44950" lIns="44950" spcFirstLastPara="1" rIns="44950" wrap="square" tIns="4495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showMasterSp="0">
  <p:cSld name="Table of Contents">
    <p:spTree>
      <p:nvGrpSpPr>
        <p:cNvPr id="44" name="Shape 44"/>
        <p:cNvGrpSpPr/>
        <p:nvPr/>
      </p:nvGrpSpPr>
      <p:grpSpPr>
        <a:xfrm>
          <a:off x="0" y="0"/>
          <a:ext cx="0" cy="0"/>
          <a:chOff x="0" y="0"/>
          <a:chExt cx="0" cy="0"/>
        </a:xfrm>
      </p:grpSpPr>
      <p:sp>
        <p:nvSpPr>
          <p:cNvPr id="45" name="Google Shape;45;p9"/>
          <p:cNvSpPr txBox="1"/>
          <p:nvPr>
            <p:ph idx="12" type="sldNum"/>
          </p:nvPr>
        </p:nvSpPr>
        <p:spPr>
          <a:xfrm>
            <a:off x="8585366" y="4902403"/>
            <a:ext cx="201900" cy="218100"/>
          </a:xfrm>
          <a:prstGeom prst="rect">
            <a:avLst/>
          </a:prstGeom>
          <a:noFill/>
          <a:ln>
            <a:noFill/>
          </a:ln>
        </p:spPr>
        <p:txBody>
          <a:bodyPr anchorCtr="0" anchor="t" bIns="31800" lIns="31800" spcFirstLastPara="1" rIns="31800" wrap="square" tIns="31800">
            <a:noAutofit/>
          </a:bodyPr>
          <a:lstStyle>
            <a:lvl1pPr indent="0" lvl="0"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D3010D"/>
              </a:buClr>
              <a:buSzPts val="1000"/>
              <a:buFont typeface="Helvetica Neue Light"/>
              <a:buNone/>
              <a:defRPr b="0" i="0" sz="1000" u="none" cap="none" strike="noStrike">
                <a:solidFill>
                  <a:srgbClr val="D3010D"/>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46" name="Google Shape;46;p9"/>
          <p:cNvSpPr/>
          <p:nvPr/>
        </p:nvSpPr>
        <p:spPr>
          <a:xfrm>
            <a:off x="0" y="4748896"/>
            <a:ext cx="9144000" cy="394500"/>
          </a:xfrm>
          <a:prstGeom prst="rect">
            <a:avLst/>
          </a:prstGeom>
          <a:solidFill>
            <a:srgbClr val="D2010D"/>
          </a:solidFill>
          <a:ln>
            <a:noFill/>
          </a:ln>
        </p:spPr>
        <p:txBody>
          <a:bodyPr anchorCtr="0" anchor="ctr" bIns="31800" lIns="31800" spcFirstLastPara="1" rIns="31800" wrap="square" tIns="3180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pic>
        <p:nvPicPr>
          <p:cNvPr descr="pasted-image.pdf" id="47" name="Google Shape;47;p9"/>
          <p:cNvPicPr preferRelativeResize="0"/>
          <p:nvPr/>
        </p:nvPicPr>
        <p:blipFill rotWithShape="1">
          <a:blip r:embed="rId2">
            <a:alphaModFix/>
          </a:blip>
          <a:srcRect b="0" l="0" r="0" t="0"/>
          <a:stretch/>
        </p:blipFill>
        <p:spPr>
          <a:xfrm>
            <a:off x="116099" y="4736196"/>
            <a:ext cx="781947" cy="389928"/>
          </a:xfrm>
          <a:prstGeom prst="rect">
            <a:avLst/>
          </a:prstGeom>
          <a:noFill/>
          <a:ln>
            <a:noFill/>
          </a:ln>
        </p:spPr>
      </p:pic>
      <p:sp>
        <p:nvSpPr>
          <p:cNvPr id="48" name="Google Shape;48;p9"/>
          <p:cNvSpPr txBox="1"/>
          <p:nvPr/>
        </p:nvSpPr>
        <p:spPr>
          <a:xfrm>
            <a:off x="4390775" y="4845413"/>
            <a:ext cx="326700" cy="218100"/>
          </a:xfrm>
          <a:prstGeom prst="rect">
            <a:avLst/>
          </a:prstGeom>
          <a:noFill/>
          <a:ln>
            <a:noFill/>
          </a:ln>
        </p:spPr>
        <p:txBody>
          <a:bodyPr anchorCtr="0" anchor="t" bIns="31800" lIns="31800" spcFirstLastPara="1" rIns="31800" wrap="square" tIns="31800">
            <a:noAutofit/>
          </a:bodyPr>
          <a:lstStyle/>
          <a:p>
            <a:pPr indent="0" lvl="0" marL="0" marR="0" rtl="0" algn="ctr">
              <a:lnSpc>
                <a:spcPct val="100000"/>
              </a:lnSpc>
              <a:spcBef>
                <a:spcPts val="0"/>
              </a:spcBef>
              <a:spcAft>
                <a:spcPts val="0"/>
              </a:spcAft>
              <a:buClr>
                <a:schemeClr val="lt1"/>
              </a:buClr>
              <a:buSzPts val="900"/>
              <a:buFont typeface="Arial"/>
              <a:buNone/>
            </a:pPr>
            <a:fld id="{00000000-1234-1234-1234-123412341234}" type="slidenum">
              <a:rPr b="0" i="0" lang="en" sz="900" u="none" cap="none" strike="noStrike">
                <a:solidFill>
                  <a:schemeClr val="lt1"/>
                </a:solidFill>
                <a:latin typeface="Arial"/>
                <a:ea typeface="Arial"/>
                <a:cs typeface="Arial"/>
                <a:sym typeface="Arial"/>
              </a:rPr>
              <a:t>‹#›</a:t>
            </a:fld>
            <a:endParaRPr b="0" i="0" sz="1600" u="none" cap="none" strike="noStrike">
              <a:solidFill>
                <a:schemeClr val="lt1"/>
              </a:solidFill>
              <a:latin typeface="Arial"/>
              <a:ea typeface="Arial"/>
              <a:cs typeface="Arial"/>
              <a:sym typeface="Arial"/>
            </a:endParaRPr>
          </a:p>
        </p:txBody>
      </p:sp>
      <p:sp>
        <p:nvSpPr>
          <p:cNvPr id="49" name="Google Shape;49;p9"/>
          <p:cNvSpPr txBox="1"/>
          <p:nvPr>
            <p:ph idx="1" type="body"/>
          </p:nvPr>
        </p:nvSpPr>
        <p:spPr>
          <a:xfrm>
            <a:off x="175022" y="32138"/>
            <a:ext cx="4808700" cy="443700"/>
          </a:xfrm>
          <a:prstGeom prst="rect">
            <a:avLst/>
          </a:prstGeom>
          <a:noFill/>
          <a:ln>
            <a:noFill/>
          </a:ln>
        </p:spPr>
        <p:txBody>
          <a:bodyPr anchorCtr="0" anchor="t" bIns="44950" lIns="44950" spcFirstLastPara="1" rIns="44950" wrap="square" tIns="44950">
            <a:noAutofit/>
          </a:bodyPr>
          <a:lstStyle>
            <a:lvl1pPr indent="-228600" lvl="0" marL="457200" marR="0" algn="l">
              <a:lnSpc>
                <a:spcPct val="100000"/>
              </a:lnSpc>
              <a:spcBef>
                <a:spcPts val="0"/>
              </a:spcBef>
              <a:spcAft>
                <a:spcPts val="0"/>
              </a:spcAft>
              <a:buClr>
                <a:srgbClr val="D3010D"/>
              </a:buClr>
              <a:buSzPts val="3000"/>
              <a:buFont typeface="Colgate Ready"/>
              <a:buNone/>
              <a:defRPr i="0" sz="3000" u="none" cap="none" strike="noStrike">
                <a:solidFill>
                  <a:srgbClr val="D3010D"/>
                </a:solidFill>
                <a:latin typeface="Colgate Ready"/>
                <a:ea typeface="Colgate Ready"/>
                <a:cs typeface="Colgate Ready"/>
                <a:sym typeface="Colgate Ready"/>
              </a:defRPr>
            </a:lvl1pPr>
            <a:lvl2pPr indent="-355600" lvl="1" marL="914400" marR="0" algn="l">
              <a:lnSpc>
                <a:spcPct val="100000"/>
              </a:lnSpc>
              <a:spcBef>
                <a:spcPts val="0"/>
              </a:spcBef>
              <a:spcAft>
                <a:spcPts val="0"/>
              </a:spcAft>
              <a:buClr>
                <a:srgbClr val="000000"/>
              </a:buClr>
              <a:buSzPts val="2000"/>
              <a:buFont typeface="Colgate Ready"/>
              <a:buChar char="•"/>
              <a:defRPr i="0" sz="2000" u="none" cap="none" strike="noStrike">
                <a:solidFill>
                  <a:srgbClr val="000000"/>
                </a:solidFill>
                <a:latin typeface="Colgate Ready"/>
                <a:ea typeface="Colgate Ready"/>
                <a:cs typeface="Colgate Ready"/>
                <a:sym typeface="Colgate Ready"/>
              </a:defRPr>
            </a:lvl2pPr>
            <a:lvl3pPr indent="-342900" lvl="2" marL="1371600" marR="0" algn="l">
              <a:lnSpc>
                <a:spcPct val="100000"/>
              </a:lnSpc>
              <a:spcBef>
                <a:spcPts val="0"/>
              </a:spcBef>
              <a:spcAft>
                <a:spcPts val="0"/>
              </a:spcAft>
              <a:buClr>
                <a:srgbClr val="666666"/>
              </a:buClr>
              <a:buSzPts val="1800"/>
              <a:buFont typeface="Merriweather Sans"/>
              <a:buChar char="-"/>
              <a:defRPr b="0" i="0" sz="1800" u="none" cap="none" strike="noStrike">
                <a:solidFill>
                  <a:srgbClr val="666666"/>
                </a:solidFill>
                <a:latin typeface="Arial"/>
                <a:ea typeface="Arial"/>
                <a:cs typeface="Arial"/>
                <a:sym typeface="Arial"/>
              </a:defRPr>
            </a:lvl3pPr>
            <a:lvl4pPr indent="-323850" lvl="3" marL="1828800" marR="0" algn="l">
              <a:lnSpc>
                <a:spcPct val="100000"/>
              </a:lnSpc>
              <a:spcBef>
                <a:spcPts val="0"/>
              </a:spcBef>
              <a:spcAft>
                <a:spcPts val="0"/>
              </a:spcAft>
              <a:buClr>
                <a:srgbClr val="666666"/>
              </a:buClr>
              <a:buSzPts val="1500"/>
              <a:buFont typeface="Merriweather Sans"/>
              <a:buChar char="-"/>
              <a:defRPr b="0" i="0" sz="1500" u="none" cap="none" strike="noStrike">
                <a:solidFill>
                  <a:srgbClr val="666666"/>
                </a:solidFill>
                <a:latin typeface="Arial"/>
                <a:ea typeface="Arial"/>
                <a:cs typeface="Arial"/>
                <a:sym typeface="Arial"/>
              </a:defRPr>
            </a:lvl4pPr>
            <a:lvl5pPr indent="-228600" lvl="4" marL="22860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5pPr>
            <a:lvl6pPr indent="-228600" lvl="5" marL="2743200" marR="0" algn="l">
              <a:lnSpc>
                <a:spcPct val="100000"/>
              </a:lnSpc>
              <a:spcBef>
                <a:spcPts val="0"/>
              </a:spcBef>
              <a:spcAft>
                <a:spcPts val="0"/>
              </a:spcAft>
              <a:buClr>
                <a:srgbClr val="969696"/>
              </a:buClr>
              <a:buSzPts val="2300"/>
              <a:buFont typeface="Arial"/>
              <a:buNone/>
              <a:defRPr b="0" i="0" sz="2300" u="none" cap="none" strike="noStrike">
                <a:solidFill>
                  <a:srgbClr val="969696"/>
                </a:solidFill>
                <a:latin typeface="Arial"/>
                <a:ea typeface="Arial"/>
                <a:cs typeface="Arial"/>
                <a:sym typeface="Arial"/>
              </a:defRPr>
            </a:lvl6pPr>
            <a:lvl7pPr indent="-228600" lvl="6" marL="3200400" marR="0" algn="l">
              <a:lnSpc>
                <a:spcPct val="100000"/>
              </a:lnSpc>
              <a:spcBef>
                <a:spcPts val="0"/>
              </a:spcBef>
              <a:spcAft>
                <a:spcPts val="0"/>
              </a:spcAft>
              <a:buClr>
                <a:srgbClr val="969696"/>
              </a:buClr>
              <a:buSzPts val="2300"/>
              <a:buFont typeface="Arial"/>
              <a:buNone/>
              <a:defRPr b="0" i="0" sz="2300" u="none" cap="none" strike="noStrike">
                <a:solidFill>
                  <a:srgbClr val="969696"/>
                </a:solidFill>
                <a:latin typeface="Arial"/>
                <a:ea typeface="Arial"/>
                <a:cs typeface="Arial"/>
                <a:sym typeface="Arial"/>
              </a:defRPr>
            </a:lvl7pPr>
            <a:lvl8pPr indent="-228600" lvl="7" marL="3657600" marR="0" algn="l">
              <a:lnSpc>
                <a:spcPct val="100000"/>
              </a:lnSpc>
              <a:spcBef>
                <a:spcPts val="0"/>
              </a:spcBef>
              <a:spcAft>
                <a:spcPts val="0"/>
              </a:spcAft>
              <a:buClr>
                <a:srgbClr val="969696"/>
              </a:buClr>
              <a:buSzPts val="2300"/>
              <a:buFont typeface="Arial"/>
              <a:buNone/>
              <a:defRPr b="0" i="0" sz="2300" u="none" cap="none" strike="noStrike">
                <a:solidFill>
                  <a:srgbClr val="969696"/>
                </a:solidFill>
                <a:latin typeface="Arial"/>
                <a:ea typeface="Arial"/>
                <a:cs typeface="Arial"/>
                <a:sym typeface="Arial"/>
              </a:defRPr>
            </a:lvl8pPr>
            <a:lvl9pPr indent="-228600" lvl="8" marL="4114800" marR="0" algn="l">
              <a:lnSpc>
                <a:spcPct val="100000"/>
              </a:lnSpc>
              <a:spcBef>
                <a:spcPts val="0"/>
              </a:spcBef>
              <a:spcAft>
                <a:spcPts val="0"/>
              </a:spcAft>
              <a:buClr>
                <a:srgbClr val="969696"/>
              </a:buClr>
              <a:buSzPts val="2300"/>
              <a:buFont typeface="Arial"/>
              <a:buNone/>
              <a:defRPr b="0" i="0" sz="2300" u="none" cap="none" strike="noStrike">
                <a:solidFill>
                  <a:srgbClr val="969696"/>
                </a:solidFill>
                <a:latin typeface="Arial"/>
                <a:ea typeface="Arial"/>
                <a:cs typeface="Arial"/>
                <a:sym typeface="Arial"/>
              </a:defRPr>
            </a:lvl9pPr>
          </a:lstStyle>
          <a:p/>
        </p:txBody>
      </p:sp>
      <p:cxnSp>
        <p:nvCxnSpPr>
          <p:cNvPr id="50" name="Google Shape;50;p9"/>
          <p:cNvCxnSpPr/>
          <p:nvPr/>
        </p:nvCxnSpPr>
        <p:spPr>
          <a:xfrm>
            <a:off x="257177" y="553410"/>
            <a:ext cx="8593800" cy="0"/>
          </a:xfrm>
          <a:prstGeom prst="straightConnector1">
            <a:avLst/>
          </a:prstGeom>
          <a:noFill/>
          <a:ln cap="flat" cmpd="sng" w="9525">
            <a:solidFill>
              <a:srgbClr val="D3010D"/>
            </a:solidFill>
            <a:prstDash val="solid"/>
            <a:miter lim="400000"/>
            <a:headEnd len="sm" w="sm" type="none"/>
            <a:tailEnd len="sm" w="sm" type="none"/>
          </a:ln>
        </p:spPr>
      </p:cxnSp>
      <p:sp>
        <p:nvSpPr>
          <p:cNvPr id="51" name="Google Shape;51;p9"/>
          <p:cNvSpPr txBox="1"/>
          <p:nvPr>
            <p:ph idx="2" type="body"/>
          </p:nvPr>
        </p:nvSpPr>
        <p:spPr>
          <a:xfrm>
            <a:off x="280619" y="931333"/>
            <a:ext cx="8570400" cy="3463800"/>
          </a:xfrm>
          <a:prstGeom prst="rect">
            <a:avLst/>
          </a:prstGeom>
          <a:noFill/>
          <a:ln>
            <a:noFill/>
          </a:ln>
        </p:spPr>
        <p:txBody>
          <a:bodyPr anchorCtr="0" anchor="t" bIns="44950" lIns="44950" spcFirstLastPara="1" rIns="44950" wrap="square" tIns="44950">
            <a:noAutofit/>
          </a:bodyPr>
          <a:lstStyle>
            <a:lvl1pPr indent="-228600" lvl="0" marL="457200" marR="0" algn="l">
              <a:lnSpc>
                <a:spcPct val="100000"/>
              </a:lnSpc>
              <a:spcBef>
                <a:spcPts val="0"/>
              </a:spcBef>
              <a:spcAft>
                <a:spcPts val="0"/>
              </a:spcAft>
              <a:buClr>
                <a:schemeClr val="dk1"/>
              </a:buClr>
              <a:buSzPts val="2000"/>
              <a:buFont typeface="Colgate Ready"/>
              <a:buNone/>
              <a:defRPr i="0" sz="2000" u="none" cap="none" strike="noStrike">
                <a:solidFill>
                  <a:schemeClr val="dk1"/>
                </a:solidFill>
                <a:latin typeface="Colgate Ready"/>
                <a:ea typeface="Colgate Ready"/>
                <a:cs typeface="Colgate Ready"/>
                <a:sym typeface="Colgate Ready"/>
              </a:defRPr>
            </a:lvl1pPr>
            <a:lvl2pPr indent="-355600" lvl="1" marL="914400" marR="0" algn="l">
              <a:lnSpc>
                <a:spcPct val="100000"/>
              </a:lnSpc>
              <a:spcBef>
                <a:spcPts val="0"/>
              </a:spcBef>
              <a:spcAft>
                <a:spcPts val="0"/>
              </a:spcAft>
              <a:buClr>
                <a:schemeClr val="dk1"/>
              </a:buClr>
              <a:buSzPts val="2000"/>
              <a:buFont typeface="Colgate Ready"/>
              <a:buChar char="•"/>
              <a:defRPr i="0" sz="2000" u="none" cap="none" strike="noStrike">
                <a:solidFill>
                  <a:schemeClr val="dk1"/>
                </a:solidFill>
                <a:latin typeface="Colgate Ready"/>
                <a:ea typeface="Colgate Ready"/>
                <a:cs typeface="Colgate Ready"/>
                <a:sym typeface="Colgate Ready"/>
              </a:defRPr>
            </a:lvl2pPr>
            <a:lvl3pPr indent="-342900" lvl="2" marL="1371600" marR="0" algn="l">
              <a:lnSpc>
                <a:spcPct val="100000"/>
              </a:lnSpc>
              <a:spcBef>
                <a:spcPts val="0"/>
              </a:spcBef>
              <a:spcAft>
                <a:spcPts val="0"/>
              </a:spcAft>
              <a:buClr>
                <a:srgbClr val="666666"/>
              </a:buClr>
              <a:buSzPts val="1800"/>
              <a:buFont typeface="Colgate Ready"/>
              <a:buChar char="-"/>
              <a:defRPr i="0" sz="1800" u="none" cap="none" strike="noStrike">
                <a:solidFill>
                  <a:srgbClr val="666666"/>
                </a:solidFill>
                <a:latin typeface="Colgate Ready"/>
                <a:ea typeface="Colgate Ready"/>
                <a:cs typeface="Colgate Ready"/>
                <a:sym typeface="Colgate Ready"/>
              </a:defRPr>
            </a:lvl3pPr>
            <a:lvl4pPr indent="-323850" lvl="3" marL="1828800" marR="0" algn="l">
              <a:lnSpc>
                <a:spcPct val="100000"/>
              </a:lnSpc>
              <a:spcBef>
                <a:spcPts val="0"/>
              </a:spcBef>
              <a:spcAft>
                <a:spcPts val="0"/>
              </a:spcAft>
              <a:buClr>
                <a:srgbClr val="666666"/>
              </a:buClr>
              <a:buSzPts val="1500"/>
              <a:buFont typeface="Colgate Ready"/>
              <a:buChar char="-"/>
              <a:defRPr i="0" sz="1500" u="none" cap="none" strike="noStrike">
                <a:solidFill>
                  <a:srgbClr val="666666"/>
                </a:solidFill>
                <a:latin typeface="Colgate Ready"/>
                <a:ea typeface="Colgate Ready"/>
                <a:cs typeface="Colgate Ready"/>
                <a:sym typeface="Colgate Ready"/>
              </a:defRPr>
            </a:lvl4pPr>
            <a:lvl5pPr indent="-228600" lvl="4" marL="2286000" marR="0" algn="l">
              <a:lnSpc>
                <a:spcPct val="100000"/>
              </a:lnSpc>
              <a:spcBef>
                <a:spcPts val="0"/>
              </a:spcBef>
              <a:spcAft>
                <a:spcPts val="0"/>
              </a:spcAft>
              <a:buClr>
                <a:schemeClr val="dk2"/>
              </a:buClr>
              <a:buSzPts val="1800"/>
              <a:buFont typeface="Colgate Ready"/>
              <a:buNone/>
              <a:defRPr i="0" sz="1800" u="none" cap="none" strike="noStrike">
                <a:solidFill>
                  <a:schemeClr val="dk2"/>
                </a:solidFill>
                <a:latin typeface="Colgate Ready"/>
                <a:ea typeface="Colgate Ready"/>
                <a:cs typeface="Colgate Ready"/>
                <a:sym typeface="Colgate Ready"/>
              </a:defRPr>
            </a:lvl5pPr>
            <a:lvl6pPr indent="-228600" lvl="5" marL="2743200" marR="0" algn="l">
              <a:lnSpc>
                <a:spcPct val="100000"/>
              </a:lnSpc>
              <a:spcBef>
                <a:spcPts val="0"/>
              </a:spcBef>
              <a:spcAft>
                <a:spcPts val="0"/>
              </a:spcAft>
              <a:buClr>
                <a:srgbClr val="969696"/>
              </a:buClr>
              <a:buSzPts val="2300"/>
              <a:buFont typeface="Colgate Ready"/>
              <a:buNone/>
              <a:defRPr i="0" sz="2300" u="none" cap="none" strike="noStrike">
                <a:solidFill>
                  <a:srgbClr val="969696"/>
                </a:solidFill>
                <a:latin typeface="Colgate Ready"/>
                <a:ea typeface="Colgate Ready"/>
                <a:cs typeface="Colgate Ready"/>
                <a:sym typeface="Colgate Ready"/>
              </a:defRPr>
            </a:lvl6pPr>
            <a:lvl7pPr indent="-228600" lvl="6" marL="3200400" marR="0" algn="l">
              <a:lnSpc>
                <a:spcPct val="100000"/>
              </a:lnSpc>
              <a:spcBef>
                <a:spcPts val="0"/>
              </a:spcBef>
              <a:spcAft>
                <a:spcPts val="0"/>
              </a:spcAft>
              <a:buClr>
                <a:srgbClr val="969696"/>
              </a:buClr>
              <a:buSzPts val="2300"/>
              <a:buFont typeface="Colgate Ready"/>
              <a:buNone/>
              <a:defRPr i="0" sz="2300" u="none" cap="none" strike="noStrike">
                <a:solidFill>
                  <a:srgbClr val="969696"/>
                </a:solidFill>
                <a:latin typeface="Colgate Ready"/>
                <a:ea typeface="Colgate Ready"/>
                <a:cs typeface="Colgate Ready"/>
                <a:sym typeface="Colgate Ready"/>
              </a:defRPr>
            </a:lvl7pPr>
            <a:lvl8pPr indent="-228600" lvl="7" marL="3657600" marR="0" algn="l">
              <a:lnSpc>
                <a:spcPct val="100000"/>
              </a:lnSpc>
              <a:spcBef>
                <a:spcPts val="0"/>
              </a:spcBef>
              <a:spcAft>
                <a:spcPts val="0"/>
              </a:spcAft>
              <a:buClr>
                <a:srgbClr val="969696"/>
              </a:buClr>
              <a:buSzPts val="2300"/>
              <a:buFont typeface="Colgate Ready"/>
              <a:buNone/>
              <a:defRPr i="0" sz="2300" u="none" cap="none" strike="noStrike">
                <a:solidFill>
                  <a:srgbClr val="969696"/>
                </a:solidFill>
                <a:latin typeface="Colgate Ready"/>
                <a:ea typeface="Colgate Ready"/>
                <a:cs typeface="Colgate Ready"/>
                <a:sym typeface="Colgate Ready"/>
              </a:defRPr>
            </a:lvl8pPr>
            <a:lvl9pPr indent="-228600" lvl="8" marL="4114800" marR="0" algn="l">
              <a:lnSpc>
                <a:spcPct val="100000"/>
              </a:lnSpc>
              <a:spcBef>
                <a:spcPts val="0"/>
              </a:spcBef>
              <a:spcAft>
                <a:spcPts val="0"/>
              </a:spcAft>
              <a:buClr>
                <a:srgbClr val="969696"/>
              </a:buClr>
              <a:buSzPts val="2300"/>
              <a:buFont typeface="Colgate Ready"/>
              <a:buNone/>
              <a:defRPr i="0" sz="2300" u="none" cap="none" strike="noStrike">
                <a:solidFill>
                  <a:srgbClr val="969696"/>
                </a:solidFill>
                <a:latin typeface="Colgate Ready"/>
                <a:ea typeface="Colgate Ready"/>
                <a:cs typeface="Colgate Ready"/>
                <a:sym typeface="Colgate Ready"/>
              </a:defRPr>
            </a:lvl9pPr>
          </a:lstStyle>
          <a:p/>
        </p:txBody>
      </p:sp>
      <p:pic>
        <p:nvPicPr>
          <p:cNvPr descr="D13-194_logoGIT_hires_dkBkg.png" id="52" name="Google Shape;52;p9"/>
          <p:cNvPicPr preferRelativeResize="0"/>
          <p:nvPr/>
        </p:nvPicPr>
        <p:blipFill>
          <a:blip r:embed="rId3">
            <a:alphaModFix/>
          </a:blip>
          <a:stretch>
            <a:fillRect/>
          </a:stretch>
        </p:blipFill>
        <p:spPr>
          <a:xfrm>
            <a:off x="8231600" y="4773450"/>
            <a:ext cx="781950" cy="325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2">
  <p:cSld name="1_Custom Layout_18">
    <p:spTree>
      <p:nvGrpSpPr>
        <p:cNvPr id="53" name="Shape 53"/>
        <p:cNvGrpSpPr/>
        <p:nvPr/>
      </p:nvGrpSpPr>
      <p:grpSpPr>
        <a:xfrm>
          <a:off x="0" y="0"/>
          <a:ext cx="0" cy="0"/>
          <a:chOff x="0" y="0"/>
          <a:chExt cx="0" cy="0"/>
        </a:xfrm>
      </p:grpSpPr>
      <p:sp>
        <p:nvSpPr>
          <p:cNvPr id="54" name="Google Shape;54;p10"/>
          <p:cNvSpPr txBox="1"/>
          <p:nvPr>
            <p:ph type="title"/>
          </p:nvPr>
        </p:nvSpPr>
        <p:spPr>
          <a:xfrm>
            <a:off x="194366" y="111890"/>
            <a:ext cx="8656800" cy="430800"/>
          </a:xfrm>
          <a:prstGeom prst="rect">
            <a:avLst/>
          </a:prstGeom>
          <a:noFill/>
          <a:ln>
            <a:noFill/>
          </a:ln>
        </p:spPr>
        <p:txBody>
          <a:bodyPr anchorCtr="0" anchor="ctr" bIns="44950" lIns="44950" spcFirstLastPara="1" rIns="44950" wrap="square" tIns="44950">
            <a:noAutofit/>
          </a:bodyPr>
          <a:lstStyle>
            <a:lvl1pPr lvl="0" marR="0" algn="l">
              <a:lnSpc>
                <a:spcPct val="100000"/>
              </a:lnSpc>
              <a:spcBef>
                <a:spcPts val="0"/>
              </a:spcBef>
              <a:spcAft>
                <a:spcPts val="0"/>
              </a:spcAft>
              <a:buClr>
                <a:srgbClr val="D3010D"/>
              </a:buClr>
              <a:buSzPts val="700"/>
              <a:buNone/>
              <a:defRPr i="0" sz="2400" u="none" cap="none" strike="noStrike">
                <a:solidFill>
                  <a:srgbClr val="D3010D"/>
                </a:solidFill>
              </a:defRPr>
            </a:lvl1pPr>
            <a:lvl2pPr lvl="1" marR="0" algn="l">
              <a:lnSpc>
                <a:spcPct val="100000"/>
              </a:lnSpc>
              <a:spcBef>
                <a:spcPts val="0"/>
              </a:spcBef>
              <a:spcAft>
                <a:spcPts val="0"/>
              </a:spcAft>
              <a:buClr>
                <a:srgbClr val="D3010D"/>
              </a:buClr>
              <a:buSzPts val="700"/>
              <a:buNone/>
              <a:defRPr i="0" sz="3500" u="none" cap="none" strike="noStrike">
                <a:solidFill>
                  <a:srgbClr val="D3010D"/>
                </a:solidFill>
              </a:defRPr>
            </a:lvl2pPr>
            <a:lvl3pPr lvl="2" marR="0" algn="l">
              <a:lnSpc>
                <a:spcPct val="100000"/>
              </a:lnSpc>
              <a:spcBef>
                <a:spcPts val="0"/>
              </a:spcBef>
              <a:spcAft>
                <a:spcPts val="0"/>
              </a:spcAft>
              <a:buClr>
                <a:srgbClr val="D3010D"/>
              </a:buClr>
              <a:buSzPts val="700"/>
              <a:buNone/>
              <a:defRPr i="0" sz="3500" u="none" cap="none" strike="noStrike">
                <a:solidFill>
                  <a:srgbClr val="D3010D"/>
                </a:solidFill>
              </a:defRPr>
            </a:lvl3pPr>
            <a:lvl4pPr lvl="3" marR="0" algn="l">
              <a:lnSpc>
                <a:spcPct val="100000"/>
              </a:lnSpc>
              <a:spcBef>
                <a:spcPts val="0"/>
              </a:spcBef>
              <a:spcAft>
                <a:spcPts val="0"/>
              </a:spcAft>
              <a:buClr>
                <a:srgbClr val="D3010D"/>
              </a:buClr>
              <a:buSzPts val="700"/>
              <a:buNone/>
              <a:defRPr i="0" sz="3500" u="none" cap="none" strike="noStrike">
                <a:solidFill>
                  <a:srgbClr val="D3010D"/>
                </a:solidFill>
              </a:defRPr>
            </a:lvl4pPr>
            <a:lvl5pPr lvl="4" marR="0" algn="l">
              <a:lnSpc>
                <a:spcPct val="100000"/>
              </a:lnSpc>
              <a:spcBef>
                <a:spcPts val="0"/>
              </a:spcBef>
              <a:spcAft>
                <a:spcPts val="0"/>
              </a:spcAft>
              <a:buClr>
                <a:srgbClr val="D3010D"/>
              </a:buClr>
              <a:buSzPts val="700"/>
              <a:buNone/>
              <a:defRPr i="0" sz="3500" u="none" cap="none" strike="noStrike">
                <a:solidFill>
                  <a:srgbClr val="D3010D"/>
                </a:solidFill>
              </a:defRPr>
            </a:lvl5pPr>
            <a:lvl6pPr lvl="5" marR="0" algn="l">
              <a:lnSpc>
                <a:spcPct val="100000"/>
              </a:lnSpc>
              <a:spcBef>
                <a:spcPts val="0"/>
              </a:spcBef>
              <a:spcAft>
                <a:spcPts val="0"/>
              </a:spcAft>
              <a:buClr>
                <a:srgbClr val="D3010D"/>
              </a:buClr>
              <a:buSzPts val="700"/>
              <a:buNone/>
              <a:defRPr i="0" sz="3500" u="none" cap="none" strike="noStrike">
                <a:solidFill>
                  <a:srgbClr val="D3010D"/>
                </a:solidFill>
              </a:defRPr>
            </a:lvl6pPr>
            <a:lvl7pPr lvl="6" marR="0" algn="l">
              <a:lnSpc>
                <a:spcPct val="100000"/>
              </a:lnSpc>
              <a:spcBef>
                <a:spcPts val="0"/>
              </a:spcBef>
              <a:spcAft>
                <a:spcPts val="0"/>
              </a:spcAft>
              <a:buClr>
                <a:srgbClr val="D3010D"/>
              </a:buClr>
              <a:buSzPts val="700"/>
              <a:buNone/>
              <a:defRPr i="0" sz="3500" u="none" cap="none" strike="noStrike">
                <a:solidFill>
                  <a:srgbClr val="D3010D"/>
                </a:solidFill>
              </a:defRPr>
            </a:lvl7pPr>
            <a:lvl8pPr lvl="7" marR="0" algn="l">
              <a:lnSpc>
                <a:spcPct val="100000"/>
              </a:lnSpc>
              <a:spcBef>
                <a:spcPts val="0"/>
              </a:spcBef>
              <a:spcAft>
                <a:spcPts val="0"/>
              </a:spcAft>
              <a:buClr>
                <a:srgbClr val="D3010D"/>
              </a:buClr>
              <a:buSzPts val="700"/>
              <a:buNone/>
              <a:defRPr i="0" sz="3500" u="none" cap="none" strike="noStrike">
                <a:solidFill>
                  <a:srgbClr val="D3010D"/>
                </a:solidFill>
              </a:defRPr>
            </a:lvl8pPr>
            <a:lvl9pPr lvl="8" marR="0" algn="l">
              <a:lnSpc>
                <a:spcPct val="100000"/>
              </a:lnSpc>
              <a:spcBef>
                <a:spcPts val="0"/>
              </a:spcBef>
              <a:spcAft>
                <a:spcPts val="0"/>
              </a:spcAft>
              <a:buClr>
                <a:srgbClr val="D3010D"/>
              </a:buClr>
              <a:buSzPts val="700"/>
              <a:buNone/>
              <a:defRPr i="0" sz="3500" u="none" cap="none" strike="noStrike">
                <a:solidFill>
                  <a:srgbClr val="D3010D"/>
                </a:solidFill>
              </a:defRPr>
            </a:lvl9pPr>
          </a:lstStyle>
          <a:p/>
        </p:txBody>
      </p:sp>
      <p:sp>
        <p:nvSpPr>
          <p:cNvPr id="55" name="Google Shape;55;p10"/>
          <p:cNvSpPr txBox="1"/>
          <p:nvPr>
            <p:ph idx="12" type="sldNum"/>
          </p:nvPr>
        </p:nvSpPr>
        <p:spPr>
          <a:xfrm>
            <a:off x="8566720" y="4902400"/>
            <a:ext cx="453600" cy="171000"/>
          </a:xfrm>
          <a:prstGeom prst="rect">
            <a:avLst/>
          </a:prstGeom>
          <a:noFill/>
          <a:ln>
            <a:noFill/>
          </a:ln>
        </p:spPr>
        <p:txBody>
          <a:bodyPr anchorCtr="0" anchor="t" bIns="24975" lIns="24975" spcFirstLastPara="1" rIns="24975" wrap="square" tIns="24975">
            <a:noAutofit/>
          </a:bodyPr>
          <a:lstStyle>
            <a:lvl1pPr indent="0" lvl="0"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D3010D"/>
              </a:buClr>
              <a:buSzPts val="800"/>
              <a:buFont typeface="Helvetica Neue Light"/>
              <a:buNone/>
              <a:defRPr b="0" i="0" sz="800" u="none" cap="none" strike="noStrike">
                <a:solidFill>
                  <a:srgbClr val="D3010D"/>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56" name="Google Shape;56;p10"/>
          <p:cNvSpPr/>
          <p:nvPr/>
        </p:nvSpPr>
        <p:spPr>
          <a:xfrm>
            <a:off x="0" y="4748896"/>
            <a:ext cx="9144000" cy="394500"/>
          </a:xfrm>
          <a:prstGeom prst="rect">
            <a:avLst/>
          </a:prstGeom>
          <a:solidFill>
            <a:srgbClr val="D2010D"/>
          </a:solidFill>
          <a:ln>
            <a:noFill/>
          </a:ln>
        </p:spPr>
        <p:txBody>
          <a:bodyPr anchorCtr="0" anchor="ctr" bIns="24975" lIns="24975" spcFirstLastPara="1" rIns="24975" wrap="square" tIns="249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pic>
        <p:nvPicPr>
          <p:cNvPr descr="pasted-image.pdf" id="57" name="Google Shape;57;p10"/>
          <p:cNvPicPr preferRelativeResize="0"/>
          <p:nvPr/>
        </p:nvPicPr>
        <p:blipFill rotWithShape="1">
          <a:blip r:embed="rId2">
            <a:alphaModFix/>
          </a:blip>
          <a:srcRect b="0" l="0" r="0" t="0"/>
          <a:stretch/>
        </p:blipFill>
        <p:spPr>
          <a:xfrm>
            <a:off x="116088" y="4748896"/>
            <a:ext cx="592523" cy="295213"/>
          </a:xfrm>
          <a:prstGeom prst="rect">
            <a:avLst/>
          </a:prstGeom>
          <a:noFill/>
          <a:ln>
            <a:noFill/>
          </a:ln>
        </p:spPr>
      </p:pic>
      <p:sp>
        <p:nvSpPr>
          <p:cNvPr id="58" name="Google Shape;58;p10"/>
          <p:cNvSpPr txBox="1"/>
          <p:nvPr/>
        </p:nvSpPr>
        <p:spPr>
          <a:xfrm>
            <a:off x="8692232" y="4869225"/>
            <a:ext cx="375900" cy="167700"/>
          </a:xfrm>
          <a:prstGeom prst="rect">
            <a:avLst/>
          </a:prstGeom>
          <a:noFill/>
          <a:ln>
            <a:noFill/>
          </a:ln>
        </p:spPr>
        <p:txBody>
          <a:bodyPr anchorCtr="0" anchor="t" bIns="24975" lIns="24975" spcFirstLastPara="1" rIns="24975" wrap="square" tIns="24975">
            <a:noAutofit/>
          </a:bodyPr>
          <a:lstStyle/>
          <a:p>
            <a:pPr indent="0" lvl="0" marL="0" marR="0" rtl="0" algn="ctr">
              <a:lnSpc>
                <a:spcPct val="100000"/>
              </a:lnSpc>
              <a:spcBef>
                <a:spcPts val="0"/>
              </a:spcBef>
              <a:spcAft>
                <a:spcPts val="0"/>
              </a:spcAft>
              <a:buClr>
                <a:schemeClr val="lt1"/>
              </a:buClr>
              <a:buSzPts val="700"/>
              <a:buFont typeface="Arial"/>
              <a:buNone/>
            </a:pPr>
            <a:fld id="{00000000-1234-1234-1234-123412341234}" type="slidenum">
              <a:rPr b="0" i="0" lang="en" sz="700" u="none" cap="none" strike="noStrike">
                <a:solidFill>
                  <a:schemeClr val="lt1"/>
                </a:solidFill>
                <a:latin typeface="Arial"/>
                <a:ea typeface="Arial"/>
                <a:cs typeface="Arial"/>
                <a:sym typeface="Arial"/>
              </a:rPr>
              <a:t>‹#›</a:t>
            </a:fld>
            <a:r>
              <a:rPr b="0" i="0" lang="en" sz="700" u="none" cap="none" strike="noStrike">
                <a:solidFill>
                  <a:schemeClr val="lt1"/>
                </a:solidFill>
                <a:latin typeface="Arial"/>
                <a:ea typeface="Arial"/>
                <a:cs typeface="Arial"/>
                <a:sym typeface="Arial"/>
              </a:rPr>
              <a:t> of 10</a:t>
            </a:r>
            <a:endParaRPr b="0" i="0" sz="800" u="none" cap="none" strike="noStrike">
              <a:solidFill>
                <a:schemeClr val="lt1"/>
              </a:solidFill>
              <a:latin typeface="Arial"/>
              <a:ea typeface="Arial"/>
              <a:cs typeface="Arial"/>
              <a:sym typeface="Arial"/>
            </a:endParaRPr>
          </a:p>
        </p:txBody>
      </p:sp>
      <p:sp>
        <p:nvSpPr>
          <p:cNvPr id="59" name="Google Shape;59;p10"/>
          <p:cNvSpPr txBox="1"/>
          <p:nvPr>
            <p:ph idx="1" type="body"/>
          </p:nvPr>
        </p:nvSpPr>
        <p:spPr>
          <a:xfrm>
            <a:off x="257173" y="772031"/>
            <a:ext cx="8593800" cy="3506700"/>
          </a:xfrm>
          <a:prstGeom prst="rect">
            <a:avLst/>
          </a:prstGeom>
          <a:noFill/>
          <a:ln>
            <a:noFill/>
          </a:ln>
        </p:spPr>
        <p:txBody>
          <a:bodyPr anchorCtr="0" anchor="t" bIns="44950" lIns="44950" spcFirstLastPara="1" rIns="44950" wrap="square" tIns="44950">
            <a:noAutofit/>
          </a:bodyPr>
          <a:lstStyle>
            <a:lvl1pPr indent="-342900" lvl="0" marL="457200" marR="0" algn="l">
              <a:lnSpc>
                <a:spcPct val="115000"/>
              </a:lnSpc>
              <a:spcBef>
                <a:spcPts val="0"/>
              </a:spcBef>
              <a:spcAft>
                <a:spcPts val="0"/>
              </a:spcAft>
              <a:buClr>
                <a:srgbClr val="000000"/>
              </a:buClr>
              <a:buSzPts val="1800"/>
              <a:buChar char="●"/>
              <a:defRPr i="0" sz="1800" u="none" cap="none" strike="noStrike">
                <a:solidFill>
                  <a:srgbClr val="000000"/>
                </a:solidFill>
              </a:defRPr>
            </a:lvl1pPr>
            <a:lvl2pPr indent="-330200" lvl="1" marL="914400" marR="0" algn="l">
              <a:lnSpc>
                <a:spcPct val="115000"/>
              </a:lnSpc>
              <a:spcBef>
                <a:spcPts val="0"/>
              </a:spcBef>
              <a:spcAft>
                <a:spcPts val="0"/>
              </a:spcAft>
              <a:buClr>
                <a:srgbClr val="000000"/>
              </a:buClr>
              <a:buSzPts val="1600"/>
              <a:buChar char="╶"/>
              <a:defRPr i="0" sz="1600" u="none" cap="none" strike="noStrike">
                <a:solidFill>
                  <a:srgbClr val="000000"/>
                </a:solidFill>
              </a:defRPr>
            </a:lvl2pPr>
            <a:lvl3pPr indent="-298450" lvl="2" marL="1371600" marR="0" algn="l">
              <a:lnSpc>
                <a:spcPct val="115000"/>
              </a:lnSpc>
              <a:spcBef>
                <a:spcPts val="0"/>
              </a:spcBef>
              <a:spcAft>
                <a:spcPts val="0"/>
              </a:spcAft>
              <a:buClr>
                <a:schemeClr val="accent2"/>
              </a:buClr>
              <a:buSzPts val="1100"/>
              <a:buChar char="■"/>
              <a:defRPr i="0" sz="1400" u="none" cap="none" strike="noStrike">
                <a:solidFill>
                  <a:schemeClr val="accent2"/>
                </a:solidFill>
              </a:defRPr>
            </a:lvl3pPr>
            <a:lvl4pPr indent="-285750" lvl="3" marL="1828800" marR="0" algn="l">
              <a:lnSpc>
                <a:spcPct val="115000"/>
              </a:lnSpc>
              <a:spcBef>
                <a:spcPts val="0"/>
              </a:spcBef>
              <a:spcAft>
                <a:spcPts val="0"/>
              </a:spcAft>
              <a:buClr>
                <a:schemeClr val="accent2"/>
              </a:buClr>
              <a:buSzPts val="900"/>
              <a:buChar char="●"/>
              <a:defRPr i="0" sz="1100" u="none" cap="none" strike="noStrike">
                <a:solidFill>
                  <a:schemeClr val="accent2"/>
                </a:solidFill>
              </a:defRPr>
            </a:lvl4pPr>
            <a:lvl5pPr indent="-273050" lvl="4" marL="2286000" marR="0" algn="l">
              <a:lnSpc>
                <a:spcPct val="115000"/>
              </a:lnSpc>
              <a:spcBef>
                <a:spcPts val="0"/>
              </a:spcBef>
              <a:spcAft>
                <a:spcPts val="0"/>
              </a:spcAft>
              <a:buClr>
                <a:schemeClr val="dk2"/>
              </a:buClr>
              <a:buSzPts val="700"/>
              <a:buChar char="○"/>
              <a:defRPr i="0" sz="1400" u="none" cap="none" strike="noStrike">
                <a:solidFill>
                  <a:schemeClr val="dk2"/>
                </a:solidFill>
              </a:defRPr>
            </a:lvl5pPr>
            <a:lvl6pPr indent="-273050" lvl="5" marL="2743200" marR="0" algn="l">
              <a:lnSpc>
                <a:spcPct val="115000"/>
              </a:lnSpc>
              <a:spcBef>
                <a:spcPts val="0"/>
              </a:spcBef>
              <a:spcAft>
                <a:spcPts val="0"/>
              </a:spcAft>
              <a:buClr>
                <a:srgbClr val="969696"/>
              </a:buClr>
              <a:buSzPts val="700"/>
              <a:buChar char="■"/>
              <a:defRPr i="0" sz="1800" u="none" cap="none" strike="noStrike">
                <a:solidFill>
                  <a:srgbClr val="969696"/>
                </a:solidFill>
              </a:defRPr>
            </a:lvl6pPr>
            <a:lvl7pPr indent="-273050" lvl="6" marL="3200400" marR="0" algn="l">
              <a:lnSpc>
                <a:spcPct val="115000"/>
              </a:lnSpc>
              <a:spcBef>
                <a:spcPts val="0"/>
              </a:spcBef>
              <a:spcAft>
                <a:spcPts val="0"/>
              </a:spcAft>
              <a:buClr>
                <a:srgbClr val="969696"/>
              </a:buClr>
              <a:buSzPts val="700"/>
              <a:buChar char="●"/>
              <a:defRPr i="0" sz="1800" u="none" cap="none" strike="noStrike">
                <a:solidFill>
                  <a:srgbClr val="969696"/>
                </a:solidFill>
              </a:defRPr>
            </a:lvl7pPr>
            <a:lvl8pPr indent="-273050" lvl="7" marL="3657600" marR="0" algn="l">
              <a:lnSpc>
                <a:spcPct val="115000"/>
              </a:lnSpc>
              <a:spcBef>
                <a:spcPts val="0"/>
              </a:spcBef>
              <a:spcAft>
                <a:spcPts val="0"/>
              </a:spcAft>
              <a:buClr>
                <a:srgbClr val="969696"/>
              </a:buClr>
              <a:buSzPts val="700"/>
              <a:buChar char="○"/>
              <a:defRPr i="0" sz="1800" u="none" cap="none" strike="noStrike">
                <a:solidFill>
                  <a:srgbClr val="969696"/>
                </a:solidFill>
              </a:defRPr>
            </a:lvl8pPr>
            <a:lvl9pPr indent="-273050" lvl="8" marL="4114800" marR="0" algn="l">
              <a:lnSpc>
                <a:spcPct val="115000"/>
              </a:lnSpc>
              <a:spcBef>
                <a:spcPts val="0"/>
              </a:spcBef>
              <a:spcAft>
                <a:spcPts val="0"/>
              </a:spcAft>
              <a:buClr>
                <a:srgbClr val="969696"/>
              </a:buClr>
              <a:buSzPts val="700"/>
              <a:buChar char="■"/>
              <a:defRPr i="0" sz="1800" u="none" cap="none" strike="noStrike">
                <a:solidFill>
                  <a:srgbClr val="969696"/>
                </a:solidFill>
              </a:defRPr>
            </a:lvl9pPr>
          </a:lstStyle>
          <a:p/>
        </p:txBody>
      </p:sp>
      <p:cxnSp>
        <p:nvCxnSpPr>
          <p:cNvPr id="60" name="Google Shape;60;p10"/>
          <p:cNvCxnSpPr/>
          <p:nvPr/>
        </p:nvCxnSpPr>
        <p:spPr>
          <a:xfrm>
            <a:off x="257175" y="553410"/>
            <a:ext cx="8593800" cy="0"/>
          </a:xfrm>
          <a:prstGeom prst="straightConnector1">
            <a:avLst/>
          </a:prstGeom>
          <a:noFill/>
          <a:ln cap="flat" cmpd="sng" w="9525">
            <a:solidFill>
              <a:srgbClr val="D3010D"/>
            </a:solidFill>
            <a:prstDash val="solid"/>
            <a:miter lim="4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0079" y="108182"/>
            <a:ext cx="8228700" cy="438300"/>
          </a:xfrm>
          <a:prstGeom prst="rect">
            <a:avLst/>
          </a:prstGeom>
          <a:noFill/>
          <a:ln>
            <a:noFill/>
          </a:ln>
        </p:spPr>
        <p:txBody>
          <a:bodyPr anchorCtr="0" anchor="ctr" bIns="44950" lIns="44950" spcFirstLastPara="1" rIns="44950" wrap="square" tIns="44950">
            <a:noAutofit/>
          </a:bodyPr>
          <a:lstStyle>
            <a:lvl1pPr lvl="0" marR="0" algn="l">
              <a:lnSpc>
                <a:spcPct val="100000"/>
              </a:lnSpc>
              <a:spcBef>
                <a:spcPts val="0"/>
              </a:spcBef>
              <a:spcAft>
                <a:spcPts val="0"/>
              </a:spcAft>
              <a:buClr>
                <a:srgbClr val="D3010D"/>
              </a:buClr>
              <a:buSzPts val="700"/>
              <a:buFont typeface="Colgate Ready"/>
              <a:buNone/>
              <a:defRPr i="0" sz="2400" u="none" cap="none" strike="noStrike">
                <a:solidFill>
                  <a:srgbClr val="D3010D"/>
                </a:solidFill>
                <a:latin typeface="Colgate Ready"/>
                <a:ea typeface="Colgate Ready"/>
                <a:cs typeface="Colgate Ready"/>
                <a:sym typeface="Colgate Ready"/>
              </a:defRPr>
            </a:lvl1pPr>
            <a:lvl2pPr lvl="1" marR="0" algn="l">
              <a:lnSpc>
                <a:spcPct val="100000"/>
              </a:lnSpc>
              <a:spcBef>
                <a:spcPts val="0"/>
              </a:spcBef>
              <a:spcAft>
                <a:spcPts val="0"/>
              </a:spcAft>
              <a:buClr>
                <a:srgbClr val="D3010D"/>
              </a:buClr>
              <a:buSzPts val="700"/>
              <a:buFont typeface="Colgate Ready"/>
              <a:buNone/>
              <a:defRPr i="0" sz="3500" u="none" cap="none" strike="noStrike">
                <a:solidFill>
                  <a:srgbClr val="D3010D"/>
                </a:solidFill>
                <a:latin typeface="Colgate Ready"/>
                <a:ea typeface="Colgate Ready"/>
                <a:cs typeface="Colgate Ready"/>
                <a:sym typeface="Colgate Ready"/>
              </a:defRPr>
            </a:lvl2pPr>
            <a:lvl3pPr lvl="2" marR="0" algn="l">
              <a:lnSpc>
                <a:spcPct val="100000"/>
              </a:lnSpc>
              <a:spcBef>
                <a:spcPts val="0"/>
              </a:spcBef>
              <a:spcAft>
                <a:spcPts val="0"/>
              </a:spcAft>
              <a:buClr>
                <a:srgbClr val="D3010D"/>
              </a:buClr>
              <a:buSzPts val="700"/>
              <a:buFont typeface="Colgate Ready"/>
              <a:buNone/>
              <a:defRPr i="0" sz="3500" u="none" cap="none" strike="noStrike">
                <a:solidFill>
                  <a:srgbClr val="D3010D"/>
                </a:solidFill>
                <a:latin typeface="Colgate Ready"/>
                <a:ea typeface="Colgate Ready"/>
                <a:cs typeface="Colgate Ready"/>
                <a:sym typeface="Colgate Ready"/>
              </a:defRPr>
            </a:lvl3pPr>
            <a:lvl4pPr lvl="3" marR="0" algn="l">
              <a:lnSpc>
                <a:spcPct val="100000"/>
              </a:lnSpc>
              <a:spcBef>
                <a:spcPts val="0"/>
              </a:spcBef>
              <a:spcAft>
                <a:spcPts val="0"/>
              </a:spcAft>
              <a:buClr>
                <a:srgbClr val="D3010D"/>
              </a:buClr>
              <a:buSzPts val="700"/>
              <a:buFont typeface="Colgate Ready"/>
              <a:buNone/>
              <a:defRPr i="0" sz="3500" u="none" cap="none" strike="noStrike">
                <a:solidFill>
                  <a:srgbClr val="D3010D"/>
                </a:solidFill>
                <a:latin typeface="Colgate Ready"/>
                <a:ea typeface="Colgate Ready"/>
                <a:cs typeface="Colgate Ready"/>
                <a:sym typeface="Colgate Ready"/>
              </a:defRPr>
            </a:lvl4pPr>
            <a:lvl5pPr lvl="4" marR="0" algn="l">
              <a:lnSpc>
                <a:spcPct val="100000"/>
              </a:lnSpc>
              <a:spcBef>
                <a:spcPts val="0"/>
              </a:spcBef>
              <a:spcAft>
                <a:spcPts val="0"/>
              </a:spcAft>
              <a:buClr>
                <a:srgbClr val="D3010D"/>
              </a:buClr>
              <a:buSzPts val="700"/>
              <a:buFont typeface="Colgate Ready"/>
              <a:buNone/>
              <a:defRPr i="0" sz="3500" u="none" cap="none" strike="noStrike">
                <a:solidFill>
                  <a:srgbClr val="D3010D"/>
                </a:solidFill>
                <a:latin typeface="Colgate Ready"/>
                <a:ea typeface="Colgate Ready"/>
                <a:cs typeface="Colgate Ready"/>
                <a:sym typeface="Colgate Ready"/>
              </a:defRPr>
            </a:lvl5pPr>
            <a:lvl6pPr lvl="5" marR="0" algn="l">
              <a:lnSpc>
                <a:spcPct val="100000"/>
              </a:lnSpc>
              <a:spcBef>
                <a:spcPts val="0"/>
              </a:spcBef>
              <a:spcAft>
                <a:spcPts val="0"/>
              </a:spcAft>
              <a:buClr>
                <a:srgbClr val="D3010D"/>
              </a:buClr>
              <a:buSzPts val="700"/>
              <a:buFont typeface="Colgate Ready"/>
              <a:buNone/>
              <a:defRPr i="0" sz="3500" u="none" cap="none" strike="noStrike">
                <a:solidFill>
                  <a:srgbClr val="D3010D"/>
                </a:solidFill>
                <a:latin typeface="Colgate Ready"/>
                <a:ea typeface="Colgate Ready"/>
                <a:cs typeface="Colgate Ready"/>
                <a:sym typeface="Colgate Ready"/>
              </a:defRPr>
            </a:lvl6pPr>
            <a:lvl7pPr lvl="6" marR="0" algn="l">
              <a:lnSpc>
                <a:spcPct val="100000"/>
              </a:lnSpc>
              <a:spcBef>
                <a:spcPts val="0"/>
              </a:spcBef>
              <a:spcAft>
                <a:spcPts val="0"/>
              </a:spcAft>
              <a:buClr>
                <a:srgbClr val="D3010D"/>
              </a:buClr>
              <a:buSzPts val="700"/>
              <a:buFont typeface="Colgate Ready"/>
              <a:buNone/>
              <a:defRPr i="0" sz="3500" u="none" cap="none" strike="noStrike">
                <a:solidFill>
                  <a:srgbClr val="D3010D"/>
                </a:solidFill>
                <a:latin typeface="Colgate Ready"/>
                <a:ea typeface="Colgate Ready"/>
                <a:cs typeface="Colgate Ready"/>
                <a:sym typeface="Colgate Ready"/>
              </a:defRPr>
            </a:lvl7pPr>
            <a:lvl8pPr lvl="7" marR="0" algn="l">
              <a:lnSpc>
                <a:spcPct val="100000"/>
              </a:lnSpc>
              <a:spcBef>
                <a:spcPts val="0"/>
              </a:spcBef>
              <a:spcAft>
                <a:spcPts val="0"/>
              </a:spcAft>
              <a:buClr>
                <a:srgbClr val="D3010D"/>
              </a:buClr>
              <a:buSzPts val="700"/>
              <a:buFont typeface="Colgate Ready"/>
              <a:buNone/>
              <a:defRPr i="0" sz="3500" u="none" cap="none" strike="noStrike">
                <a:solidFill>
                  <a:srgbClr val="D3010D"/>
                </a:solidFill>
                <a:latin typeface="Colgate Ready"/>
                <a:ea typeface="Colgate Ready"/>
                <a:cs typeface="Colgate Ready"/>
                <a:sym typeface="Colgate Ready"/>
              </a:defRPr>
            </a:lvl8pPr>
            <a:lvl9pPr lvl="8" marR="0" algn="l">
              <a:lnSpc>
                <a:spcPct val="100000"/>
              </a:lnSpc>
              <a:spcBef>
                <a:spcPts val="0"/>
              </a:spcBef>
              <a:spcAft>
                <a:spcPts val="0"/>
              </a:spcAft>
              <a:buClr>
                <a:srgbClr val="D3010D"/>
              </a:buClr>
              <a:buSzPts val="700"/>
              <a:buFont typeface="Colgate Ready"/>
              <a:buNone/>
              <a:defRPr i="0" sz="3500" u="none" cap="none" strike="noStrike">
                <a:solidFill>
                  <a:srgbClr val="D3010D"/>
                </a:solidFill>
                <a:latin typeface="Colgate Ready"/>
                <a:ea typeface="Colgate Ready"/>
                <a:cs typeface="Colgate Ready"/>
                <a:sym typeface="Colgate Ready"/>
              </a:defRPr>
            </a:lvl9pPr>
          </a:lstStyle>
          <a:p/>
        </p:txBody>
      </p:sp>
      <p:sp>
        <p:nvSpPr>
          <p:cNvPr id="7" name="Google Shape;7;p1"/>
          <p:cNvSpPr txBox="1"/>
          <p:nvPr>
            <p:ph idx="1" type="body"/>
          </p:nvPr>
        </p:nvSpPr>
        <p:spPr>
          <a:xfrm>
            <a:off x="622399" y="907871"/>
            <a:ext cx="8228700" cy="3393900"/>
          </a:xfrm>
          <a:prstGeom prst="rect">
            <a:avLst/>
          </a:prstGeom>
          <a:noFill/>
          <a:ln>
            <a:noFill/>
          </a:ln>
        </p:spPr>
        <p:txBody>
          <a:bodyPr anchorCtr="0" anchor="t" bIns="44950" lIns="44950" spcFirstLastPara="1" rIns="44950" wrap="square" tIns="44950">
            <a:noAutofit/>
          </a:bodyPr>
          <a:lstStyle>
            <a:lvl1pPr indent="-342900" lvl="0" marL="457200" marR="0" algn="l">
              <a:lnSpc>
                <a:spcPct val="100000"/>
              </a:lnSpc>
              <a:spcBef>
                <a:spcPts val="0"/>
              </a:spcBef>
              <a:spcAft>
                <a:spcPts val="0"/>
              </a:spcAft>
              <a:buClr>
                <a:srgbClr val="000000"/>
              </a:buClr>
              <a:buSzPts val="1800"/>
              <a:buFont typeface="Colgate Ready"/>
              <a:buChar char="●"/>
              <a:defRPr i="0" sz="1800" u="none" cap="none" strike="noStrike">
                <a:solidFill>
                  <a:srgbClr val="000000"/>
                </a:solidFill>
                <a:latin typeface="Colgate Ready"/>
                <a:ea typeface="Colgate Ready"/>
                <a:cs typeface="Colgate Ready"/>
                <a:sym typeface="Colgate Ready"/>
              </a:defRPr>
            </a:lvl1pPr>
            <a:lvl2pPr indent="-330200" lvl="1" marL="914400" marR="0" algn="l">
              <a:lnSpc>
                <a:spcPct val="100000"/>
              </a:lnSpc>
              <a:spcBef>
                <a:spcPts val="0"/>
              </a:spcBef>
              <a:spcAft>
                <a:spcPts val="0"/>
              </a:spcAft>
              <a:buClr>
                <a:srgbClr val="000000"/>
              </a:buClr>
              <a:buSzPts val="1600"/>
              <a:buFont typeface="Colgate Ready"/>
              <a:buChar char="•"/>
              <a:defRPr i="0" sz="1600" u="none" cap="none" strike="noStrike">
                <a:solidFill>
                  <a:srgbClr val="000000"/>
                </a:solidFill>
                <a:latin typeface="Colgate Ready"/>
                <a:ea typeface="Colgate Ready"/>
                <a:cs typeface="Colgate Ready"/>
                <a:sym typeface="Colgate Ready"/>
              </a:defRPr>
            </a:lvl2pPr>
            <a:lvl3pPr indent="-317500" lvl="2" marL="1371600" marR="0" algn="l">
              <a:lnSpc>
                <a:spcPct val="100000"/>
              </a:lnSpc>
              <a:spcBef>
                <a:spcPts val="0"/>
              </a:spcBef>
              <a:spcAft>
                <a:spcPts val="0"/>
              </a:spcAft>
              <a:buClr>
                <a:srgbClr val="666666"/>
              </a:buClr>
              <a:buSzPts val="1400"/>
              <a:buFont typeface="Colgate Ready"/>
              <a:buChar char="-"/>
              <a:defRPr i="0" sz="1400" u="none" cap="none" strike="noStrike">
                <a:solidFill>
                  <a:srgbClr val="666666"/>
                </a:solidFill>
                <a:latin typeface="Colgate Ready"/>
                <a:ea typeface="Colgate Ready"/>
                <a:cs typeface="Colgate Ready"/>
                <a:sym typeface="Colgate Ready"/>
              </a:defRPr>
            </a:lvl3pPr>
            <a:lvl4pPr indent="-298450" lvl="3" marL="1828800" marR="0" algn="l">
              <a:lnSpc>
                <a:spcPct val="100000"/>
              </a:lnSpc>
              <a:spcBef>
                <a:spcPts val="0"/>
              </a:spcBef>
              <a:spcAft>
                <a:spcPts val="0"/>
              </a:spcAft>
              <a:buClr>
                <a:srgbClr val="666666"/>
              </a:buClr>
              <a:buSzPts val="1100"/>
              <a:buFont typeface="Colgate Ready"/>
              <a:buChar char="-"/>
              <a:defRPr i="0" sz="1100" u="none" cap="none" strike="noStrike">
                <a:solidFill>
                  <a:srgbClr val="666666"/>
                </a:solidFill>
                <a:latin typeface="Colgate Ready"/>
                <a:ea typeface="Colgate Ready"/>
                <a:cs typeface="Colgate Ready"/>
                <a:sym typeface="Colgate Ready"/>
              </a:defRPr>
            </a:lvl4pPr>
            <a:lvl5pPr indent="-228600" lvl="4" marL="2286000" marR="0" algn="l">
              <a:lnSpc>
                <a:spcPct val="100000"/>
              </a:lnSpc>
              <a:spcBef>
                <a:spcPts val="0"/>
              </a:spcBef>
              <a:spcAft>
                <a:spcPts val="0"/>
              </a:spcAft>
              <a:buClr>
                <a:schemeClr val="dk2"/>
              </a:buClr>
              <a:buSzPts val="700"/>
              <a:buFont typeface="Colgate Ready"/>
              <a:buNone/>
              <a:defRPr i="0" sz="1400" u="none" cap="none" strike="noStrike">
                <a:solidFill>
                  <a:schemeClr val="dk2"/>
                </a:solidFill>
                <a:latin typeface="Colgate Ready"/>
                <a:ea typeface="Colgate Ready"/>
                <a:cs typeface="Colgate Ready"/>
                <a:sym typeface="Colgate Ready"/>
              </a:defRPr>
            </a:lvl5pPr>
            <a:lvl6pPr indent="-228600" lvl="5" marL="2743200" marR="0" algn="l">
              <a:lnSpc>
                <a:spcPct val="100000"/>
              </a:lnSpc>
              <a:spcBef>
                <a:spcPts val="0"/>
              </a:spcBef>
              <a:spcAft>
                <a:spcPts val="0"/>
              </a:spcAft>
              <a:buClr>
                <a:srgbClr val="969696"/>
              </a:buClr>
              <a:buSzPts val="700"/>
              <a:buFont typeface="Colgate Ready"/>
              <a:buNone/>
              <a:defRPr i="0" sz="1800" u="none" cap="none" strike="noStrike">
                <a:solidFill>
                  <a:srgbClr val="969696"/>
                </a:solidFill>
                <a:latin typeface="Colgate Ready"/>
                <a:ea typeface="Colgate Ready"/>
                <a:cs typeface="Colgate Ready"/>
                <a:sym typeface="Colgate Ready"/>
              </a:defRPr>
            </a:lvl6pPr>
            <a:lvl7pPr indent="-228600" lvl="6" marL="3200400" marR="0" algn="l">
              <a:lnSpc>
                <a:spcPct val="100000"/>
              </a:lnSpc>
              <a:spcBef>
                <a:spcPts val="0"/>
              </a:spcBef>
              <a:spcAft>
                <a:spcPts val="0"/>
              </a:spcAft>
              <a:buClr>
                <a:srgbClr val="969696"/>
              </a:buClr>
              <a:buSzPts val="700"/>
              <a:buFont typeface="Colgate Ready"/>
              <a:buNone/>
              <a:defRPr i="0" sz="1800" u="none" cap="none" strike="noStrike">
                <a:solidFill>
                  <a:srgbClr val="969696"/>
                </a:solidFill>
                <a:latin typeface="Colgate Ready"/>
                <a:ea typeface="Colgate Ready"/>
                <a:cs typeface="Colgate Ready"/>
                <a:sym typeface="Colgate Ready"/>
              </a:defRPr>
            </a:lvl7pPr>
            <a:lvl8pPr indent="-228600" lvl="7" marL="3657600" marR="0" algn="l">
              <a:lnSpc>
                <a:spcPct val="100000"/>
              </a:lnSpc>
              <a:spcBef>
                <a:spcPts val="0"/>
              </a:spcBef>
              <a:spcAft>
                <a:spcPts val="0"/>
              </a:spcAft>
              <a:buClr>
                <a:srgbClr val="969696"/>
              </a:buClr>
              <a:buSzPts val="700"/>
              <a:buFont typeface="Colgate Ready"/>
              <a:buNone/>
              <a:defRPr i="0" sz="1800" u="none" cap="none" strike="noStrike">
                <a:solidFill>
                  <a:srgbClr val="969696"/>
                </a:solidFill>
                <a:latin typeface="Colgate Ready"/>
                <a:ea typeface="Colgate Ready"/>
                <a:cs typeface="Colgate Ready"/>
                <a:sym typeface="Colgate Ready"/>
              </a:defRPr>
            </a:lvl8pPr>
            <a:lvl9pPr indent="-228600" lvl="8" marL="4114800" marR="0" algn="l">
              <a:lnSpc>
                <a:spcPct val="100000"/>
              </a:lnSpc>
              <a:spcBef>
                <a:spcPts val="0"/>
              </a:spcBef>
              <a:spcAft>
                <a:spcPts val="0"/>
              </a:spcAft>
              <a:buClr>
                <a:srgbClr val="969696"/>
              </a:buClr>
              <a:buSzPts val="700"/>
              <a:buFont typeface="Colgate Ready"/>
              <a:buNone/>
              <a:defRPr i="0" sz="1800" u="none" cap="none" strike="noStrike">
                <a:solidFill>
                  <a:srgbClr val="969696"/>
                </a:solidFill>
                <a:latin typeface="Colgate Ready"/>
                <a:ea typeface="Colgate Ready"/>
                <a:cs typeface="Colgate Ready"/>
                <a:sym typeface="Colgate Read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title"/>
          </p:nvPr>
        </p:nvSpPr>
        <p:spPr>
          <a:xfrm>
            <a:off x="2403725" y="1445014"/>
            <a:ext cx="6106500" cy="969900"/>
          </a:xfrm>
          <a:prstGeom prst="rect">
            <a:avLst/>
          </a:prstGeom>
        </p:spPr>
        <p:txBody>
          <a:bodyPr anchorCtr="0" anchor="b" bIns="44950" lIns="44950" spcFirstLastPara="1" rIns="44950" wrap="square" tIns="44950">
            <a:noAutofit/>
          </a:bodyPr>
          <a:lstStyle/>
          <a:p>
            <a:pPr indent="0" lvl="0" marL="0" rtl="0" algn="l">
              <a:spcBef>
                <a:spcPts val="0"/>
              </a:spcBef>
              <a:spcAft>
                <a:spcPts val="0"/>
              </a:spcAft>
              <a:buNone/>
            </a:pPr>
            <a:r>
              <a:rPr lang="en"/>
              <a:t>2024 Colgate-Palmolive Global Analytics Hackathon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Pre-processing - Scaling</a:t>
            </a:r>
            <a:endParaRPr/>
          </a:p>
        </p:txBody>
      </p:sp>
      <p:sp>
        <p:nvSpPr>
          <p:cNvPr id="137" name="Google Shape;137;p20"/>
          <p:cNvSpPr txBox="1"/>
          <p:nvPr>
            <p:ph idx="1" type="body"/>
          </p:nvPr>
        </p:nvSpPr>
        <p:spPr>
          <a:xfrm>
            <a:off x="257175" y="650900"/>
            <a:ext cx="8593800" cy="4060800"/>
          </a:xfrm>
          <a:prstGeom prst="rect">
            <a:avLst/>
          </a:prstGeom>
        </p:spPr>
        <p:txBody>
          <a:bodyPr anchorCtr="0" anchor="t" bIns="44950" lIns="44950" spcFirstLastPara="1" rIns="44950" wrap="square" tIns="44950">
            <a:noAutofit/>
          </a:bodyPr>
          <a:lstStyle/>
          <a:p>
            <a:pPr indent="-342900" lvl="0" marL="457200" rtl="0" algn="l">
              <a:spcBef>
                <a:spcPts val="0"/>
              </a:spcBef>
              <a:spcAft>
                <a:spcPts val="0"/>
              </a:spcAft>
              <a:buSzPts val="1800"/>
              <a:buChar char="-"/>
            </a:pPr>
            <a:r>
              <a:rPr lang="en"/>
              <a:t>Experimented with both Min Max Scaler and </a:t>
            </a:r>
            <a:r>
              <a:rPr lang="en"/>
              <a:t>Standard</a:t>
            </a:r>
            <a:r>
              <a:rPr lang="en"/>
              <a:t> Scaler.</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Found</a:t>
            </a:r>
            <a:r>
              <a:rPr lang="en"/>
              <a:t> Min Max Scaler to produce the best results.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Transforms the features by </a:t>
            </a:r>
            <a:r>
              <a:rPr lang="en"/>
              <a:t>scaling</a:t>
            </a:r>
            <a:r>
              <a:rPr lang="en"/>
              <a:t> each feature between 0 &amp; 1.</a:t>
            </a:r>
            <a:endParaRPr/>
          </a:p>
        </p:txBody>
      </p:sp>
      <p:pic>
        <p:nvPicPr>
          <p:cNvPr id="138" name="Google Shape;138;p20"/>
          <p:cNvPicPr preferRelativeResize="0"/>
          <p:nvPr/>
        </p:nvPicPr>
        <p:blipFill>
          <a:blip r:embed="rId3">
            <a:alphaModFix/>
          </a:blip>
          <a:stretch>
            <a:fillRect/>
          </a:stretch>
        </p:blipFill>
        <p:spPr>
          <a:xfrm>
            <a:off x="703900" y="2870175"/>
            <a:ext cx="5076750" cy="82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Model 1 - Random Forest</a:t>
            </a:r>
            <a:endParaRPr/>
          </a:p>
        </p:txBody>
      </p:sp>
      <p:sp>
        <p:nvSpPr>
          <p:cNvPr id="144" name="Google Shape;144;p21"/>
          <p:cNvSpPr txBox="1"/>
          <p:nvPr>
            <p:ph idx="1" type="body"/>
          </p:nvPr>
        </p:nvSpPr>
        <p:spPr>
          <a:xfrm>
            <a:off x="257173" y="772031"/>
            <a:ext cx="8593800" cy="3506700"/>
          </a:xfrm>
          <a:prstGeom prst="rect">
            <a:avLst/>
          </a:prstGeom>
        </p:spPr>
        <p:txBody>
          <a:bodyPr anchorCtr="0" anchor="t" bIns="44950" lIns="44950" spcFirstLastPara="1" rIns="44950" wrap="square" tIns="44950">
            <a:noAutofit/>
          </a:bodyPr>
          <a:lstStyle/>
          <a:p>
            <a:pPr indent="0" lvl="0" marL="0" rtl="0" algn="l">
              <a:spcBef>
                <a:spcPts val="0"/>
              </a:spcBef>
              <a:spcAft>
                <a:spcPts val="0"/>
              </a:spcAft>
              <a:buNone/>
            </a:pPr>
            <a:r>
              <a:rPr lang="en"/>
              <a:t>The first model we </a:t>
            </a:r>
            <a:r>
              <a:rPr lang="en"/>
              <a:t>experimented</a:t>
            </a:r>
            <a:r>
              <a:rPr lang="en"/>
              <a:t> with was a Random Forest Classifier. A Random Forest </a:t>
            </a:r>
            <a:r>
              <a:rPr lang="en"/>
              <a:t>Classifier</a:t>
            </a:r>
            <a:r>
              <a:rPr lang="en"/>
              <a:t> utilises many </a:t>
            </a:r>
            <a:r>
              <a:rPr lang="en"/>
              <a:t>decision</a:t>
            </a:r>
            <a:r>
              <a:rPr lang="en"/>
              <a:t> </a:t>
            </a:r>
            <a:r>
              <a:rPr lang="en"/>
              <a:t>trees</a:t>
            </a:r>
            <a:r>
              <a:rPr lang="en"/>
              <a:t> and uses majority voting to classify an </a:t>
            </a:r>
            <a:r>
              <a:rPr lang="en"/>
              <a:t>instance. We began with a basic Random Forest Classifier on a sample of our data.  This achieved an accuracy of 66.8%.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experimenting with hyperparameters we achieved an accuracy of 68.06% with the following configuration:</a:t>
            </a:r>
            <a:endParaRPr/>
          </a:p>
          <a:p>
            <a:pPr indent="0" lvl="0" marL="0" rtl="0" algn="l">
              <a:spcBef>
                <a:spcPts val="0"/>
              </a:spcBef>
              <a:spcAft>
                <a:spcPts val="0"/>
              </a:spcAft>
              <a:buNone/>
            </a:pPr>
            <a:r>
              <a:t/>
            </a:r>
            <a:endParaRPr/>
          </a:p>
        </p:txBody>
      </p:sp>
      <p:pic>
        <p:nvPicPr>
          <p:cNvPr id="145" name="Google Shape;145;p21"/>
          <p:cNvPicPr preferRelativeResize="0"/>
          <p:nvPr/>
        </p:nvPicPr>
        <p:blipFill>
          <a:blip r:embed="rId3">
            <a:alphaModFix/>
          </a:blip>
          <a:stretch>
            <a:fillRect/>
          </a:stretch>
        </p:blipFill>
        <p:spPr>
          <a:xfrm>
            <a:off x="275100" y="3554510"/>
            <a:ext cx="8593800" cy="2647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Model 2 - KNN (K-Nearest Neighbors)</a:t>
            </a:r>
            <a:endParaRPr/>
          </a:p>
        </p:txBody>
      </p:sp>
      <p:sp>
        <p:nvSpPr>
          <p:cNvPr id="151" name="Google Shape;151;p22"/>
          <p:cNvSpPr txBox="1"/>
          <p:nvPr>
            <p:ph idx="1" type="body"/>
          </p:nvPr>
        </p:nvSpPr>
        <p:spPr>
          <a:xfrm>
            <a:off x="257173" y="772031"/>
            <a:ext cx="8593800" cy="3506700"/>
          </a:xfrm>
          <a:prstGeom prst="rect">
            <a:avLst/>
          </a:prstGeom>
        </p:spPr>
        <p:txBody>
          <a:bodyPr anchorCtr="0" anchor="t" bIns="44950" lIns="44950" spcFirstLastPara="1" rIns="44950" wrap="square" tIns="44950">
            <a:noAutofit/>
          </a:bodyPr>
          <a:lstStyle/>
          <a:p>
            <a:pPr indent="0" lvl="0" marL="0" rtl="0" algn="l">
              <a:spcBef>
                <a:spcPts val="0"/>
              </a:spcBef>
              <a:spcAft>
                <a:spcPts val="0"/>
              </a:spcAft>
              <a:buClr>
                <a:schemeClr val="dk1"/>
              </a:buClr>
              <a:buSzPts val="1100"/>
              <a:buFont typeface="Arial"/>
              <a:buNone/>
            </a:pPr>
            <a:r>
              <a:rPr lang="en">
                <a:solidFill>
                  <a:schemeClr val="dk1"/>
                </a:solidFill>
              </a:rPr>
              <a:t>The second model we experimented with was a K-Nearest Neighbors classifier. A K-Nearest Neighbors classifier classifies an instance by identifying the 'k' nearest data points in the training set and determining the majority class among these neighbors.  We used grid search to find the best hyperparameters.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After experimenting with hyperparameters. We used a bagging technique to counter potential variance in the model. After this we achieved a weighted F1 Score of 67.01% with the following parameters: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id="152" name="Google Shape;152;p22"/>
          <p:cNvPicPr preferRelativeResize="0"/>
          <p:nvPr/>
        </p:nvPicPr>
        <p:blipFill>
          <a:blip r:embed="rId3">
            <a:alphaModFix/>
          </a:blip>
          <a:stretch>
            <a:fillRect/>
          </a:stretch>
        </p:blipFill>
        <p:spPr>
          <a:xfrm>
            <a:off x="257175" y="3537131"/>
            <a:ext cx="8839200" cy="3889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Model 3 - Decision Tree</a:t>
            </a:r>
            <a:endParaRPr/>
          </a:p>
        </p:txBody>
      </p:sp>
      <p:sp>
        <p:nvSpPr>
          <p:cNvPr id="158" name="Google Shape;158;p23"/>
          <p:cNvSpPr txBox="1"/>
          <p:nvPr>
            <p:ph idx="1" type="body"/>
          </p:nvPr>
        </p:nvSpPr>
        <p:spPr>
          <a:xfrm>
            <a:off x="275098" y="730381"/>
            <a:ext cx="8593800" cy="3506700"/>
          </a:xfrm>
          <a:prstGeom prst="rect">
            <a:avLst/>
          </a:prstGeom>
        </p:spPr>
        <p:txBody>
          <a:bodyPr anchorCtr="0" anchor="t" bIns="44950" lIns="44950" spcFirstLastPara="1" rIns="44950" wrap="square" tIns="44950">
            <a:noAutofit/>
          </a:bodyPr>
          <a:lstStyle/>
          <a:p>
            <a:pPr indent="0" lvl="0" marL="0" rtl="0" algn="l">
              <a:spcBef>
                <a:spcPts val="0"/>
              </a:spcBef>
              <a:spcAft>
                <a:spcPts val="0"/>
              </a:spcAft>
              <a:buClr>
                <a:schemeClr val="dk1"/>
              </a:buClr>
              <a:buSzPts val="1100"/>
              <a:buFont typeface="Arial"/>
              <a:buNone/>
            </a:pPr>
            <a:r>
              <a:rPr lang="en"/>
              <a:t>The third model we experimented with was a Decision Tree classifier. A Decision Tree classifier makes decisions based on feature values, splitting the data at each node according to specific criteria to reach a decision at the leaf nodes. We used grid search to find the best hyperparameters.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After experimenting with hyperparameters, we applied a bagging technique to counter potential variance in the model. After this, we achieved a weighted F1 Score of 69.02% with the following parameters:</a:t>
            </a:r>
            <a:endParaRPr/>
          </a:p>
          <a:p>
            <a:pPr indent="0" lvl="0" marL="0" rtl="0" algn="l">
              <a:spcBef>
                <a:spcPts val="0"/>
              </a:spcBef>
              <a:spcAft>
                <a:spcPts val="0"/>
              </a:spcAft>
              <a:buNone/>
            </a:pPr>
            <a:r>
              <a:t/>
            </a:r>
            <a:endParaRPr/>
          </a:p>
        </p:txBody>
      </p:sp>
      <p:pic>
        <p:nvPicPr>
          <p:cNvPr id="159" name="Google Shape;159;p23"/>
          <p:cNvPicPr preferRelativeResize="0"/>
          <p:nvPr/>
        </p:nvPicPr>
        <p:blipFill>
          <a:blip r:embed="rId3">
            <a:alphaModFix/>
          </a:blip>
          <a:stretch>
            <a:fillRect/>
          </a:stretch>
        </p:blipFill>
        <p:spPr>
          <a:xfrm>
            <a:off x="257175" y="3525506"/>
            <a:ext cx="8839196" cy="3118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Model 4 - Neural Network </a:t>
            </a:r>
            <a:endParaRPr/>
          </a:p>
        </p:txBody>
      </p:sp>
      <p:sp>
        <p:nvSpPr>
          <p:cNvPr id="165" name="Google Shape;165;p24"/>
          <p:cNvSpPr txBox="1"/>
          <p:nvPr>
            <p:ph idx="1" type="body"/>
          </p:nvPr>
        </p:nvSpPr>
        <p:spPr>
          <a:xfrm>
            <a:off x="257173" y="772031"/>
            <a:ext cx="8593800" cy="3506700"/>
          </a:xfrm>
          <a:prstGeom prst="rect">
            <a:avLst/>
          </a:prstGeom>
        </p:spPr>
        <p:txBody>
          <a:bodyPr anchorCtr="0" anchor="t" bIns="44950" lIns="44950" spcFirstLastPara="1" rIns="44950" wrap="square" tIns="44950">
            <a:noAutofit/>
          </a:bodyPr>
          <a:lstStyle/>
          <a:p>
            <a:pPr indent="0" lvl="0" marL="0" rtl="0" algn="l">
              <a:spcBef>
                <a:spcPts val="0"/>
              </a:spcBef>
              <a:spcAft>
                <a:spcPts val="0"/>
              </a:spcAft>
              <a:buNone/>
            </a:pPr>
            <a:r>
              <a:rPr lang="en"/>
              <a:t>The fourth model we experimented with was a Multi-Layer Perceptron (MLP) classifier. An MLP is a type of neural network that consists of multiple layers of nodes, each layer fully connected to the next, and it applies non-linear transformations using activation functions to model complex relationships in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experimenting with hyperparameters we achieved a weighted F1 Score of 67.31% with the following parameters:</a:t>
            </a:r>
            <a:endParaRPr/>
          </a:p>
          <a:p>
            <a:pPr indent="0" lvl="0" marL="0" rtl="0" algn="l">
              <a:spcBef>
                <a:spcPts val="0"/>
              </a:spcBef>
              <a:spcAft>
                <a:spcPts val="0"/>
              </a:spcAft>
              <a:buNone/>
            </a:pPr>
            <a:r>
              <a:t/>
            </a:r>
            <a:endParaRPr/>
          </a:p>
        </p:txBody>
      </p:sp>
      <p:pic>
        <p:nvPicPr>
          <p:cNvPr id="166" name="Google Shape;166;p24"/>
          <p:cNvPicPr preferRelativeResize="0"/>
          <p:nvPr/>
        </p:nvPicPr>
        <p:blipFill>
          <a:blip r:embed="rId3">
            <a:alphaModFix/>
          </a:blip>
          <a:stretch>
            <a:fillRect/>
          </a:stretch>
        </p:blipFill>
        <p:spPr>
          <a:xfrm>
            <a:off x="257175" y="3513875"/>
            <a:ext cx="8439177" cy="35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Final Model</a:t>
            </a:r>
            <a:endParaRPr/>
          </a:p>
        </p:txBody>
      </p:sp>
      <p:sp>
        <p:nvSpPr>
          <p:cNvPr id="172" name="Google Shape;172;p25"/>
          <p:cNvSpPr txBox="1"/>
          <p:nvPr>
            <p:ph idx="1" type="body"/>
          </p:nvPr>
        </p:nvSpPr>
        <p:spPr>
          <a:xfrm>
            <a:off x="257173" y="772031"/>
            <a:ext cx="8593800" cy="3506700"/>
          </a:xfrm>
          <a:prstGeom prst="rect">
            <a:avLst/>
          </a:prstGeom>
        </p:spPr>
        <p:txBody>
          <a:bodyPr anchorCtr="0" anchor="t" bIns="44950" lIns="44950" spcFirstLastPara="1" rIns="44950" wrap="square" tIns="44950">
            <a:noAutofit/>
          </a:bodyPr>
          <a:lstStyle/>
          <a:p>
            <a:pPr indent="-342900" lvl="0" marL="457200" rtl="0" algn="l">
              <a:spcBef>
                <a:spcPts val="0"/>
              </a:spcBef>
              <a:spcAft>
                <a:spcPts val="0"/>
              </a:spcAft>
              <a:buSzPts val="1800"/>
              <a:buChar char="-"/>
            </a:pPr>
            <a:r>
              <a:rPr lang="en"/>
              <a:t>After doing exploration on all 4 models we found that the best one was the Decision Tree based on the weighted F1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3" name="Google Shape;173;p25"/>
          <p:cNvPicPr preferRelativeResize="0"/>
          <p:nvPr/>
        </p:nvPicPr>
        <p:blipFill>
          <a:blip r:embed="rId3">
            <a:alphaModFix/>
          </a:blip>
          <a:stretch>
            <a:fillRect/>
          </a:stretch>
        </p:blipFill>
        <p:spPr>
          <a:xfrm>
            <a:off x="1271362" y="1725072"/>
            <a:ext cx="6601275" cy="298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Conclusion</a:t>
            </a:r>
            <a:endParaRPr/>
          </a:p>
        </p:txBody>
      </p:sp>
      <p:sp>
        <p:nvSpPr>
          <p:cNvPr id="179" name="Google Shape;179;p26"/>
          <p:cNvSpPr txBox="1"/>
          <p:nvPr>
            <p:ph idx="1" type="body"/>
          </p:nvPr>
        </p:nvSpPr>
        <p:spPr>
          <a:xfrm>
            <a:off x="257173" y="772031"/>
            <a:ext cx="8593800" cy="3506700"/>
          </a:xfrm>
          <a:prstGeom prst="rect">
            <a:avLst/>
          </a:prstGeom>
        </p:spPr>
        <p:txBody>
          <a:bodyPr anchorCtr="0" anchor="t" bIns="44950" lIns="44950" spcFirstLastPara="1" rIns="44950" wrap="square" tIns="44950">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The best accuracy we could </a:t>
            </a:r>
            <a:r>
              <a:rPr lang="en"/>
              <a:t>achieve</a:t>
            </a:r>
            <a:r>
              <a:rPr lang="en"/>
              <a:t> was 69%. </a:t>
            </a:r>
            <a:r>
              <a:rPr lang="en"/>
              <a:t>While</a:t>
            </a:r>
            <a:r>
              <a:rPr lang="en"/>
              <a:t> this is not bad and a lot better than pure </a:t>
            </a:r>
            <a:r>
              <a:rPr lang="en"/>
              <a:t>guesswork, there is some room for improvement.</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If we had more time we could </a:t>
            </a:r>
            <a:r>
              <a:rPr lang="en"/>
              <a:t>definitely</a:t>
            </a:r>
            <a:r>
              <a:rPr lang="en"/>
              <a:t> improved on the accuracy of the models.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A potential improvement could be engineering more features, such as looking at the rate of </a:t>
            </a:r>
            <a:r>
              <a:rPr lang="en"/>
              <a:t>change</a:t>
            </a:r>
            <a:r>
              <a:rPr lang="en"/>
              <a:t> of x, y and z.</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idx="1" type="body"/>
          </p:nvPr>
        </p:nvSpPr>
        <p:spPr>
          <a:xfrm>
            <a:off x="3274128" y="1673989"/>
            <a:ext cx="4256400" cy="519600"/>
          </a:xfrm>
          <a:prstGeom prst="rect">
            <a:avLst/>
          </a:prstGeom>
        </p:spPr>
        <p:txBody>
          <a:bodyPr anchorCtr="0" anchor="t" bIns="44950" lIns="44950" spcFirstLastPara="1" rIns="44950" wrap="square" tIns="44950">
            <a:noAutofit/>
          </a:bodyPr>
          <a:lstStyle/>
          <a:p>
            <a:pPr indent="0" lvl="0" marL="0" rtl="0" algn="l">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The Team - Team Analytics Grads</a:t>
            </a:r>
            <a:endParaRPr/>
          </a:p>
        </p:txBody>
      </p:sp>
      <p:sp>
        <p:nvSpPr>
          <p:cNvPr id="71" name="Google Shape;71;p12"/>
          <p:cNvSpPr txBox="1"/>
          <p:nvPr>
            <p:ph idx="1" type="body"/>
          </p:nvPr>
        </p:nvSpPr>
        <p:spPr>
          <a:xfrm>
            <a:off x="230950" y="1323275"/>
            <a:ext cx="8656800" cy="2681100"/>
          </a:xfrm>
          <a:prstGeom prst="rect">
            <a:avLst/>
          </a:prstGeom>
        </p:spPr>
        <p:txBody>
          <a:bodyPr anchorCtr="0" anchor="t" bIns="44950" lIns="44950" spcFirstLastPara="1" rIns="44950" wrap="square" tIns="44950">
            <a:noAutofit/>
          </a:bodyPr>
          <a:lstStyle/>
          <a:p>
            <a:pPr indent="0" lvl="0" marL="457200" rtl="0" algn="l">
              <a:lnSpc>
                <a:spcPct val="100000"/>
              </a:lnSpc>
              <a:spcBef>
                <a:spcPts val="0"/>
              </a:spcBef>
              <a:spcAft>
                <a:spcPts val="0"/>
              </a:spcAft>
              <a:buNone/>
            </a:pPr>
            <a:r>
              <a:rPr lang="en" sz="1900">
                <a:solidFill>
                  <a:schemeClr val="dk1"/>
                </a:solidFill>
              </a:rPr>
              <a:t>Based in Dublin, </a:t>
            </a:r>
            <a:r>
              <a:rPr lang="en" sz="1900">
                <a:solidFill>
                  <a:schemeClr val="dk1"/>
                </a:solidFill>
              </a:rPr>
              <a:t>Ireland.</a:t>
            </a:r>
            <a:endParaRPr sz="19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61950" lvl="0" marL="1828800" rtl="0" algn="l">
              <a:lnSpc>
                <a:spcPct val="100000"/>
              </a:lnSpc>
              <a:spcBef>
                <a:spcPts val="0"/>
              </a:spcBef>
              <a:spcAft>
                <a:spcPts val="0"/>
              </a:spcAft>
              <a:buClr>
                <a:schemeClr val="dk1"/>
              </a:buClr>
              <a:buSzPts val="2100"/>
              <a:buChar char="-"/>
            </a:pPr>
            <a:r>
              <a:rPr lang="en" sz="1900">
                <a:solidFill>
                  <a:schemeClr val="dk1"/>
                </a:solidFill>
              </a:rPr>
              <a:t>Eddy Chan - </a:t>
            </a:r>
            <a:r>
              <a:rPr lang="en" sz="1900">
                <a:solidFill>
                  <a:schemeClr val="dk1"/>
                </a:solidFill>
              </a:rPr>
              <a:t>Associate Data Engineer</a:t>
            </a:r>
            <a:endParaRPr sz="1900">
              <a:solidFill>
                <a:schemeClr val="dk1"/>
              </a:solidFill>
            </a:endParaRPr>
          </a:p>
          <a:p>
            <a:pPr indent="-349250" lvl="0" marL="1828800" rtl="0" algn="l">
              <a:lnSpc>
                <a:spcPct val="100000"/>
              </a:lnSpc>
              <a:spcBef>
                <a:spcPts val="0"/>
              </a:spcBef>
              <a:spcAft>
                <a:spcPts val="0"/>
              </a:spcAft>
              <a:buClr>
                <a:schemeClr val="dk1"/>
              </a:buClr>
              <a:buSzPts val="1900"/>
              <a:buChar char="-"/>
            </a:pPr>
            <a:r>
              <a:rPr lang="en" sz="1900">
                <a:solidFill>
                  <a:schemeClr val="dk1"/>
                </a:solidFill>
              </a:rPr>
              <a:t>Sean O’Neill - Data Engineer Graduate</a:t>
            </a:r>
            <a:endParaRPr sz="1900">
              <a:solidFill>
                <a:schemeClr val="dk1"/>
              </a:solidFill>
            </a:endParaRPr>
          </a:p>
          <a:p>
            <a:pPr indent="-349250" lvl="0" marL="1828800" rtl="0" algn="l">
              <a:lnSpc>
                <a:spcPct val="100000"/>
              </a:lnSpc>
              <a:spcBef>
                <a:spcPts val="0"/>
              </a:spcBef>
              <a:spcAft>
                <a:spcPts val="0"/>
              </a:spcAft>
              <a:buClr>
                <a:schemeClr val="dk1"/>
              </a:buClr>
              <a:buSzPts val="1900"/>
              <a:buChar char="-"/>
            </a:pPr>
            <a:r>
              <a:rPr lang="en" sz="1900">
                <a:solidFill>
                  <a:schemeClr val="dk1"/>
                </a:solidFill>
              </a:rPr>
              <a:t>Kim Thai - Data Engineer Graduate</a:t>
            </a:r>
            <a:endParaRPr sz="1900">
              <a:solidFill>
                <a:schemeClr val="dk1"/>
              </a:solidFill>
            </a:endParaRPr>
          </a:p>
          <a:p>
            <a:pPr indent="-349250" lvl="0" marL="1828800" rtl="0" algn="l">
              <a:lnSpc>
                <a:spcPct val="100000"/>
              </a:lnSpc>
              <a:spcBef>
                <a:spcPts val="0"/>
              </a:spcBef>
              <a:spcAft>
                <a:spcPts val="0"/>
              </a:spcAft>
              <a:buClr>
                <a:schemeClr val="dk1"/>
              </a:buClr>
              <a:buSzPts val="1900"/>
              <a:buChar char="-"/>
            </a:pPr>
            <a:r>
              <a:rPr lang="en" sz="1900">
                <a:solidFill>
                  <a:schemeClr val="dk1"/>
                </a:solidFill>
              </a:rPr>
              <a:t>Jamie Carney - Data Engineer Graduate</a:t>
            </a:r>
            <a:endParaRPr sz="1900">
              <a:solidFill>
                <a:schemeClr val="dk1"/>
              </a:solidFill>
            </a:endParaRPr>
          </a:p>
          <a:p>
            <a:pPr indent="-349250" lvl="0" marL="1828800" rtl="0" algn="l">
              <a:lnSpc>
                <a:spcPct val="100000"/>
              </a:lnSpc>
              <a:spcBef>
                <a:spcPts val="0"/>
              </a:spcBef>
              <a:spcAft>
                <a:spcPts val="0"/>
              </a:spcAft>
              <a:buClr>
                <a:schemeClr val="dk1"/>
              </a:buClr>
              <a:buSzPts val="1900"/>
              <a:buChar char="-"/>
            </a:pPr>
            <a:r>
              <a:rPr lang="en" sz="1900">
                <a:solidFill>
                  <a:schemeClr val="dk1"/>
                </a:solidFill>
              </a:rPr>
              <a:t>Saurabh Yeramwar - Data Engineer</a:t>
            </a:r>
            <a:endParaRPr sz="1900">
              <a:solidFill>
                <a:schemeClr val="dk1"/>
              </a:solidFill>
            </a:endParaRPr>
          </a:p>
        </p:txBody>
      </p:sp>
      <p:pic>
        <p:nvPicPr>
          <p:cNvPr id="72" name="Google Shape;72;p12"/>
          <p:cNvPicPr preferRelativeResize="0"/>
          <p:nvPr/>
        </p:nvPicPr>
        <p:blipFill>
          <a:blip r:embed="rId3">
            <a:alphaModFix/>
          </a:blip>
          <a:stretch>
            <a:fillRect/>
          </a:stretch>
        </p:blipFill>
        <p:spPr>
          <a:xfrm>
            <a:off x="1302500" y="3691313"/>
            <a:ext cx="594300" cy="751625"/>
          </a:xfrm>
          <a:prstGeom prst="rect">
            <a:avLst/>
          </a:prstGeom>
          <a:noFill/>
          <a:ln>
            <a:noFill/>
          </a:ln>
        </p:spPr>
      </p:pic>
      <p:pic>
        <p:nvPicPr>
          <p:cNvPr id="73" name="Google Shape;73;p12"/>
          <p:cNvPicPr preferRelativeResize="0"/>
          <p:nvPr/>
        </p:nvPicPr>
        <p:blipFill>
          <a:blip r:embed="rId4">
            <a:alphaModFix/>
          </a:blip>
          <a:stretch>
            <a:fillRect/>
          </a:stretch>
        </p:blipFill>
        <p:spPr>
          <a:xfrm>
            <a:off x="4795850" y="3755575"/>
            <a:ext cx="634075" cy="821164"/>
          </a:xfrm>
          <a:prstGeom prst="rect">
            <a:avLst/>
          </a:prstGeom>
          <a:noFill/>
          <a:ln>
            <a:noFill/>
          </a:ln>
        </p:spPr>
      </p:pic>
      <p:pic>
        <p:nvPicPr>
          <p:cNvPr id="74" name="Google Shape;74;p12"/>
          <p:cNvPicPr preferRelativeResize="0"/>
          <p:nvPr/>
        </p:nvPicPr>
        <p:blipFill>
          <a:blip r:embed="rId5">
            <a:alphaModFix/>
          </a:blip>
          <a:stretch>
            <a:fillRect/>
          </a:stretch>
        </p:blipFill>
        <p:spPr>
          <a:xfrm>
            <a:off x="310838" y="1916288"/>
            <a:ext cx="634075" cy="927628"/>
          </a:xfrm>
          <a:prstGeom prst="rect">
            <a:avLst/>
          </a:prstGeom>
          <a:noFill/>
          <a:ln>
            <a:noFill/>
          </a:ln>
        </p:spPr>
      </p:pic>
      <p:pic>
        <p:nvPicPr>
          <p:cNvPr id="75" name="Google Shape;75;p12"/>
          <p:cNvPicPr preferRelativeResize="0"/>
          <p:nvPr/>
        </p:nvPicPr>
        <p:blipFill>
          <a:blip r:embed="rId6">
            <a:alphaModFix/>
          </a:blip>
          <a:stretch>
            <a:fillRect/>
          </a:stretch>
        </p:blipFill>
        <p:spPr>
          <a:xfrm>
            <a:off x="6820475" y="1707475"/>
            <a:ext cx="634075" cy="719249"/>
          </a:xfrm>
          <a:prstGeom prst="rect">
            <a:avLst/>
          </a:prstGeom>
          <a:noFill/>
          <a:ln>
            <a:noFill/>
          </a:ln>
        </p:spPr>
      </p:pic>
      <p:pic>
        <p:nvPicPr>
          <p:cNvPr id="76" name="Google Shape;76;p12"/>
          <p:cNvPicPr preferRelativeResize="0"/>
          <p:nvPr/>
        </p:nvPicPr>
        <p:blipFill>
          <a:blip r:embed="rId7">
            <a:alphaModFix/>
          </a:blip>
          <a:stretch>
            <a:fillRect/>
          </a:stretch>
        </p:blipFill>
        <p:spPr>
          <a:xfrm>
            <a:off x="7750575" y="3216675"/>
            <a:ext cx="760349" cy="82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Problem Statement</a:t>
            </a:r>
            <a:endParaRPr/>
          </a:p>
        </p:txBody>
      </p:sp>
      <p:sp>
        <p:nvSpPr>
          <p:cNvPr id="82" name="Google Shape;82;p13"/>
          <p:cNvSpPr txBox="1"/>
          <p:nvPr>
            <p:ph idx="1" type="body"/>
          </p:nvPr>
        </p:nvSpPr>
        <p:spPr>
          <a:xfrm>
            <a:off x="1323275" y="1209275"/>
            <a:ext cx="5534700" cy="2703000"/>
          </a:xfrm>
          <a:prstGeom prst="rect">
            <a:avLst/>
          </a:prstGeom>
        </p:spPr>
        <p:txBody>
          <a:bodyPr anchorCtr="0" anchor="t" bIns="44950" lIns="44950" spcFirstLastPara="1" rIns="44950" wrap="square" tIns="44950">
            <a:noAutofit/>
          </a:bodyPr>
          <a:lstStyle/>
          <a:p>
            <a:pPr indent="0" lvl="0" marL="0" rtl="0" algn="l">
              <a:lnSpc>
                <a:spcPct val="100000"/>
              </a:lnSpc>
              <a:spcBef>
                <a:spcPts val="0"/>
              </a:spcBef>
              <a:spcAft>
                <a:spcPts val="0"/>
              </a:spcAft>
              <a:buNone/>
            </a:pPr>
            <a:r>
              <a:t/>
            </a:r>
            <a:endParaRPr sz="1700">
              <a:solidFill>
                <a:schemeClr val="dk1"/>
              </a:solidFill>
            </a:endParaRPr>
          </a:p>
          <a:p>
            <a:pPr indent="0" lvl="0" marL="914400" rtl="0" algn="l">
              <a:lnSpc>
                <a:spcPct val="100000"/>
              </a:lnSpc>
              <a:spcBef>
                <a:spcPts val="0"/>
              </a:spcBef>
              <a:spcAft>
                <a:spcPts val="0"/>
              </a:spcAft>
              <a:buNone/>
            </a:pPr>
            <a:r>
              <a:rPr lang="en" sz="1900">
                <a:solidFill>
                  <a:schemeClr val="dk1"/>
                </a:solidFill>
              </a:rPr>
              <a:t>Behavior Classification: Develop a model to classify a subset of annotated behaviors from accelerometer data. This task involves creating a sophisticated algorithm to accurately identify different behaviors based on data patterns.</a:t>
            </a:r>
            <a:endParaRPr sz="1900">
              <a:solidFill>
                <a:schemeClr val="dk1"/>
              </a:solidFill>
            </a:endParaRPr>
          </a:p>
        </p:txBody>
      </p:sp>
      <p:sp>
        <p:nvSpPr>
          <p:cNvPr id="83" name="Google Shape;83;p13"/>
          <p:cNvSpPr txBox="1"/>
          <p:nvPr/>
        </p:nvSpPr>
        <p:spPr>
          <a:xfrm>
            <a:off x="586850" y="686075"/>
            <a:ext cx="7260900" cy="523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200">
                <a:solidFill>
                  <a:schemeClr val="dk1"/>
                </a:solidFill>
                <a:latin typeface="Colgate Ready"/>
                <a:ea typeface="Colgate Ready"/>
                <a:cs typeface="Colgate Ready"/>
                <a:sym typeface="Colgate Ready"/>
              </a:rPr>
              <a:t>Behavior Classification in Shelter Housed Dogs</a:t>
            </a:r>
            <a:endParaRPr b="1" sz="2300">
              <a:latin typeface="Colgate Ready"/>
              <a:ea typeface="Colgate Ready"/>
              <a:cs typeface="Colgate Ready"/>
              <a:sym typeface="Colgate Read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Why we chose this problem Statement</a:t>
            </a:r>
            <a:endParaRPr/>
          </a:p>
        </p:txBody>
      </p:sp>
      <p:sp>
        <p:nvSpPr>
          <p:cNvPr id="89" name="Google Shape;89;p14"/>
          <p:cNvSpPr txBox="1"/>
          <p:nvPr>
            <p:ph idx="1" type="body"/>
          </p:nvPr>
        </p:nvSpPr>
        <p:spPr>
          <a:xfrm>
            <a:off x="257173" y="772031"/>
            <a:ext cx="8593800" cy="3506700"/>
          </a:xfrm>
          <a:prstGeom prst="rect">
            <a:avLst/>
          </a:prstGeom>
        </p:spPr>
        <p:txBody>
          <a:bodyPr anchorCtr="0" anchor="t" bIns="44950" lIns="44950" spcFirstLastPara="1" rIns="44950" wrap="square" tIns="44950">
            <a:noAutofit/>
          </a:bodyPr>
          <a:lstStyle/>
          <a:p>
            <a:pPr indent="-349250" lvl="0" marL="457200" rtl="0" algn="l">
              <a:lnSpc>
                <a:spcPct val="100000"/>
              </a:lnSpc>
              <a:spcBef>
                <a:spcPts val="0"/>
              </a:spcBef>
              <a:spcAft>
                <a:spcPts val="0"/>
              </a:spcAft>
              <a:buClr>
                <a:schemeClr val="dk1"/>
              </a:buClr>
              <a:buSzPts val="1900"/>
              <a:buChar char="-"/>
            </a:pPr>
            <a:r>
              <a:rPr lang="en" sz="1900">
                <a:solidFill>
                  <a:schemeClr val="dk1"/>
                </a:solidFill>
              </a:rPr>
              <a:t>The coding aspect influenced our decision to select this option.</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Opportunity to utilize AI models with Colgate's data.</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This presents us with an opportunity to engage with data that we are not typically accustomed to handling.</a:t>
            </a:r>
            <a:endParaRPr sz="19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An opportunity to collaboratively apply our skills and expertise over the next few days to achieve a common goal.</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What our goals are for this</a:t>
            </a:r>
            <a:endParaRPr/>
          </a:p>
        </p:txBody>
      </p:sp>
      <p:sp>
        <p:nvSpPr>
          <p:cNvPr id="95" name="Google Shape;95;p15"/>
          <p:cNvSpPr txBox="1"/>
          <p:nvPr>
            <p:ph idx="1" type="body"/>
          </p:nvPr>
        </p:nvSpPr>
        <p:spPr>
          <a:xfrm>
            <a:off x="257173" y="772031"/>
            <a:ext cx="8593800" cy="3506700"/>
          </a:xfrm>
          <a:prstGeom prst="rect">
            <a:avLst/>
          </a:prstGeom>
        </p:spPr>
        <p:txBody>
          <a:bodyPr anchorCtr="0" anchor="t" bIns="44950" lIns="44950" spcFirstLastPara="1" rIns="44950" wrap="square" tIns="44950">
            <a:noAutofit/>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Develop our skills even more and challenge ourselves in a different way that most of are not use to.</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A chance to expand our network around global team and collaborate with others. Possibly view how other teams around the world tackled this problem. This would offer learning opportunities and assist us with any future AI work we may complete.</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Hands-on learning -  Gain practical, hands-on experience in applying AI tools and technologies in real-world scenarios.</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For fun! - To enjoy the experience by partaking in this event.</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 type="body"/>
          </p:nvPr>
        </p:nvSpPr>
        <p:spPr>
          <a:xfrm>
            <a:off x="257173" y="772031"/>
            <a:ext cx="8593800" cy="3506700"/>
          </a:xfrm>
          <a:prstGeom prst="rect">
            <a:avLst/>
          </a:prstGeom>
        </p:spPr>
        <p:txBody>
          <a:bodyPr anchorCtr="0" anchor="t" bIns="44950" lIns="44950" spcFirstLastPara="1" rIns="44950" wrap="square" tIns="44950">
            <a:noAutofit/>
          </a:bodyPr>
          <a:lstStyle/>
          <a:p>
            <a:pPr indent="-342900" lvl="0" marL="457200" rtl="0" algn="l">
              <a:spcBef>
                <a:spcPts val="0"/>
              </a:spcBef>
              <a:spcAft>
                <a:spcPts val="0"/>
              </a:spcAft>
              <a:buSzPts val="1800"/>
              <a:buChar char="-"/>
            </a:pPr>
            <a:r>
              <a:rPr lang="en"/>
              <a:t>Initially we saw how large the dataset was and how long it would have taken so we down sampled to only work on 5 behaviours.</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We selected these behaviors due to their strong association with movement, and we recognized that there is a substantial amount of data available pertaining to them.</a:t>
            </a:r>
            <a:endParaRPr/>
          </a:p>
        </p:txBody>
      </p:sp>
      <p:sp>
        <p:nvSpPr>
          <p:cNvPr id="101" name="Google Shape;101;p16"/>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Data Exploration</a:t>
            </a:r>
            <a:endParaRPr/>
          </a:p>
        </p:txBody>
      </p:sp>
      <p:pic>
        <p:nvPicPr>
          <p:cNvPr id="102" name="Google Shape;102;p16"/>
          <p:cNvPicPr preferRelativeResize="0"/>
          <p:nvPr/>
        </p:nvPicPr>
        <p:blipFill>
          <a:blip r:embed="rId3">
            <a:alphaModFix/>
          </a:blip>
          <a:stretch>
            <a:fillRect/>
          </a:stretch>
        </p:blipFill>
        <p:spPr>
          <a:xfrm>
            <a:off x="5958278" y="2035982"/>
            <a:ext cx="2938045" cy="645488"/>
          </a:xfrm>
          <a:prstGeom prst="rect">
            <a:avLst/>
          </a:prstGeom>
          <a:noFill/>
          <a:ln>
            <a:noFill/>
          </a:ln>
        </p:spPr>
      </p:pic>
      <p:pic>
        <p:nvPicPr>
          <p:cNvPr id="103" name="Google Shape;103;p16"/>
          <p:cNvPicPr preferRelativeResize="0"/>
          <p:nvPr/>
        </p:nvPicPr>
        <p:blipFill>
          <a:blip r:embed="rId4">
            <a:alphaModFix/>
          </a:blip>
          <a:stretch>
            <a:fillRect/>
          </a:stretch>
        </p:blipFill>
        <p:spPr>
          <a:xfrm>
            <a:off x="257175" y="1747775"/>
            <a:ext cx="5396050" cy="232375"/>
          </a:xfrm>
          <a:prstGeom prst="rect">
            <a:avLst/>
          </a:prstGeom>
          <a:noFill/>
          <a:ln>
            <a:noFill/>
          </a:ln>
        </p:spPr>
      </p:pic>
      <p:pic>
        <p:nvPicPr>
          <p:cNvPr id="104" name="Google Shape;104;p16"/>
          <p:cNvPicPr preferRelativeResize="0"/>
          <p:nvPr/>
        </p:nvPicPr>
        <p:blipFill>
          <a:blip r:embed="rId5">
            <a:alphaModFix/>
          </a:blip>
          <a:stretch>
            <a:fillRect/>
          </a:stretch>
        </p:blipFill>
        <p:spPr>
          <a:xfrm>
            <a:off x="257175" y="1980150"/>
            <a:ext cx="5396049" cy="232375"/>
          </a:xfrm>
          <a:prstGeom prst="rect">
            <a:avLst/>
          </a:prstGeom>
          <a:noFill/>
          <a:ln>
            <a:noFill/>
          </a:ln>
        </p:spPr>
      </p:pic>
      <p:pic>
        <p:nvPicPr>
          <p:cNvPr id="105" name="Google Shape;105;p16"/>
          <p:cNvPicPr preferRelativeResize="0"/>
          <p:nvPr/>
        </p:nvPicPr>
        <p:blipFill>
          <a:blip r:embed="rId6">
            <a:alphaModFix/>
          </a:blip>
          <a:stretch>
            <a:fillRect/>
          </a:stretch>
        </p:blipFill>
        <p:spPr>
          <a:xfrm>
            <a:off x="257175" y="2212525"/>
            <a:ext cx="5396051" cy="221996"/>
          </a:xfrm>
          <a:prstGeom prst="rect">
            <a:avLst/>
          </a:prstGeom>
          <a:noFill/>
          <a:ln>
            <a:noFill/>
          </a:ln>
        </p:spPr>
      </p:pic>
      <p:pic>
        <p:nvPicPr>
          <p:cNvPr id="106" name="Google Shape;106;p16"/>
          <p:cNvPicPr preferRelativeResize="0"/>
          <p:nvPr/>
        </p:nvPicPr>
        <p:blipFill>
          <a:blip r:embed="rId7">
            <a:alphaModFix/>
          </a:blip>
          <a:stretch>
            <a:fillRect/>
          </a:stretch>
        </p:blipFill>
        <p:spPr>
          <a:xfrm>
            <a:off x="257175" y="1492825"/>
            <a:ext cx="5396049" cy="254950"/>
          </a:xfrm>
          <a:prstGeom prst="rect">
            <a:avLst/>
          </a:prstGeom>
          <a:noFill/>
          <a:ln>
            <a:noFill/>
          </a:ln>
        </p:spPr>
      </p:pic>
      <p:pic>
        <p:nvPicPr>
          <p:cNvPr id="107" name="Google Shape;107;p16"/>
          <p:cNvPicPr preferRelativeResize="0"/>
          <p:nvPr/>
        </p:nvPicPr>
        <p:blipFill>
          <a:blip r:embed="rId8">
            <a:alphaModFix/>
          </a:blip>
          <a:stretch>
            <a:fillRect/>
          </a:stretch>
        </p:blipFill>
        <p:spPr>
          <a:xfrm>
            <a:off x="257175" y="2389481"/>
            <a:ext cx="5396049" cy="2919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Pre-processing</a:t>
            </a:r>
            <a:endParaRPr/>
          </a:p>
        </p:txBody>
      </p:sp>
      <p:sp>
        <p:nvSpPr>
          <p:cNvPr id="113" name="Google Shape;113;p17"/>
          <p:cNvSpPr txBox="1"/>
          <p:nvPr>
            <p:ph idx="1" type="body"/>
          </p:nvPr>
        </p:nvSpPr>
        <p:spPr>
          <a:xfrm>
            <a:off x="257175" y="650900"/>
            <a:ext cx="8593800" cy="4060800"/>
          </a:xfrm>
          <a:prstGeom prst="rect">
            <a:avLst/>
          </a:prstGeom>
        </p:spPr>
        <p:txBody>
          <a:bodyPr anchorCtr="0" anchor="t" bIns="44950" lIns="44950" spcFirstLastPara="1" rIns="44950" wrap="square" tIns="44950">
            <a:noAutofit/>
          </a:bodyPr>
          <a:lstStyle/>
          <a:p>
            <a:pPr indent="-342900" lvl="0" marL="457200" rtl="0" algn="l">
              <a:spcBef>
                <a:spcPts val="0"/>
              </a:spcBef>
              <a:spcAft>
                <a:spcPts val="0"/>
              </a:spcAft>
              <a:buSzPts val="1800"/>
              <a:buChar char="-"/>
            </a:pPr>
            <a:r>
              <a:rPr lang="en"/>
              <a:t>We experimented with multiple preprocessing techniques and testing them on our models but we found that this was the best process for our model to get the best accuracy in the time we had:</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Exploding</a:t>
            </a:r>
            <a:endParaRPr/>
          </a:p>
          <a:p>
            <a:pPr indent="0" lvl="0" marL="457200" rtl="0" algn="l">
              <a:spcBef>
                <a:spcPts val="0"/>
              </a:spcBef>
              <a:spcAft>
                <a:spcPts val="0"/>
              </a:spcAft>
              <a:buNone/>
            </a:pPr>
            <a:r>
              <a:rPr lang="en"/>
              <a:t>Dropping Duplicates</a:t>
            </a:r>
            <a:endParaRPr/>
          </a:p>
          <a:p>
            <a:pPr indent="0" lvl="0" marL="457200" rtl="0" algn="l">
              <a:spcBef>
                <a:spcPts val="0"/>
              </a:spcBef>
              <a:spcAft>
                <a:spcPts val="0"/>
              </a:spcAft>
              <a:buNone/>
            </a:pPr>
            <a:r>
              <a:rPr lang="en"/>
              <a:t>Dropping Nulls </a:t>
            </a:r>
            <a:endParaRPr/>
          </a:p>
          <a:p>
            <a:pPr indent="0" lvl="0" marL="457200" rtl="0" algn="l">
              <a:spcBef>
                <a:spcPts val="0"/>
              </a:spcBef>
              <a:spcAft>
                <a:spcPts val="0"/>
              </a:spcAft>
              <a:buNone/>
            </a:pPr>
            <a:r>
              <a:rPr lang="en"/>
              <a:t>Scaling</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Pre-processing - Exploding</a:t>
            </a:r>
            <a:endParaRPr/>
          </a:p>
        </p:txBody>
      </p:sp>
      <p:sp>
        <p:nvSpPr>
          <p:cNvPr id="119" name="Google Shape;119;p18"/>
          <p:cNvSpPr txBox="1"/>
          <p:nvPr>
            <p:ph idx="1" type="body"/>
          </p:nvPr>
        </p:nvSpPr>
        <p:spPr>
          <a:xfrm>
            <a:off x="257175" y="650900"/>
            <a:ext cx="8593800" cy="4060800"/>
          </a:xfrm>
          <a:prstGeom prst="rect">
            <a:avLst/>
          </a:prstGeom>
        </p:spPr>
        <p:txBody>
          <a:bodyPr anchorCtr="0" anchor="t" bIns="44950" lIns="44950" spcFirstLastPara="1" rIns="44950" wrap="square" tIns="44950">
            <a:noAutofit/>
          </a:bodyPr>
          <a:lstStyle/>
          <a:p>
            <a:pPr indent="-342900" lvl="0" marL="457200" rtl="0" algn="l">
              <a:spcBef>
                <a:spcPts val="0"/>
              </a:spcBef>
              <a:spcAft>
                <a:spcPts val="0"/>
              </a:spcAft>
              <a:buSzPts val="1800"/>
              <a:buChar char="-"/>
            </a:pPr>
            <a:r>
              <a:rPr lang="en"/>
              <a:t>In the dataset we noticed that some labels were in arrays which </a:t>
            </a:r>
            <a:r>
              <a:rPr lang="en"/>
              <a:t>couldn't</a:t>
            </a:r>
            <a:r>
              <a:rPr lang="en"/>
              <a:t> be handled by the model.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So we exploded the dataset on the labels column which created a </a:t>
            </a:r>
            <a:r>
              <a:rPr lang="en"/>
              <a:t>separate</a:t>
            </a:r>
            <a:r>
              <a:rPr lang="en"/>
              <a:t> row for each label in the array.</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We also trimmed white spaces in the exploded labels assure </a:t>
            </a:r>
            <a:r>
              <a:rPr lang="en"/>
              <a:t>consistency.</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0" name="Google Shape;120;p18"/>
          <p:cNvPicPr preferRelativeResize="0"/>
          <p:nvPr/>
        </p:nvPicPr>
        <p:blipFill>
          <a:blip r:embed="rId3">
            <a:alphaModFix/>
          </a:blip>
          <a:stretch>
            <a:fillRect/>
          </a:stretch>
        </p:blipFill>
        <p:spPr>
          <a:xfrm rot="140127">
            <a:off x="4756650" y="4300425"/>
            <a:ext cx="3362324" cy="342900"/>
          </a:xfrm>
          <a:prstGeom prst="rect">
            <a:avLst/>
          </a:prstGeom>
          <a:noFill/>
          <a:ln>
            <a:noFill/>
          </a:ln>
        </p:spPr>
      </p:pic>
      <p:pic>
        <p:nvPicPr>
          <p:cNvPr id="121" name="Google Shape;121;p18"/>
          <p:cNvPicPr preferRelativeResize="0"/>
          <p:nvPr/>
        </p:nvPicPr>
        <p:blipFill>
          <a:blip r:embed="rId4">
            <a:alphaModFix/>
          </a:blip>
          <a:stretch>
            <a:fillRect/>
          </a:stretch>
        </p:blipFill>
        <p:spPr>
          <a:xfrm>
            <a:off x="566500" y="3525850"/>
            <a:ext cx="3830000" cy="970375"/>
          </a:xfrm>
          <a:prstGeom prst="rect">
            <a:avLst/>
          </a:prstGeom>
          <a:noFill/>
          <a:ln>
            <a:noFill/>
          </a:ln>
        </p:spPr>
      </p:pic>
      <p:pic>
        <p:nvPicPr>
          <p:cNvPr id="122" name="Google Shape;122;p18"/>
          <p:cNvPicPr preferRelativeResize="0"/>
          <p:nvPr/>
        </p:nvPicPr>
        <p:blipFill>
          <a:blip r:embed="rId5">
            <a:alphaModFix/>
          </a:blip>
          <a:stretch>
            <a:fillRect/>
          </a:stretch>
        </p:blipFill>
        <p:spPr>
          <a:xfrm rot="126796">
            <a:off x="4758893" y="3594156"/>
            <a:ext cx="3712638" cy="4301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194366" y="111890"/>
            <a:ext cx="8656800" cy="430800"/>
          </a:xfrm>
          <a:prstGeom prst="rect">
            <a:avLst/>
          </a:prstGeom>
        </p:spPr>
        <p:txBody>
          <a:bodyPr anchorCtr="0" anchor="ctr" bIns="44950" lIns="44950" spcFirstLastPara="1" rIns="44950" wrap="square" tIns="44950">
            <a:noAutofit/>
          </a:bodyPr>
          <a:lstStyle/>
          <a:p>
            <a:pPr indent="0" lvl="0" marL="0" rtl="0" algn="l">
              <a:spcBef>
                <a:spcPts val="0"/>
              </a:spcBef>
              <a:spcAft>
                <a:spcPts val="0"/>
              </a:spcAft>
              <a:buNone/>
            </a:pPr>
            <a:r>
              <a:rPr lang="en"/>
              <a:t>Pre-processing - Drop Duplicates + Drop Nulls</a:t>
            </a:r>
            <a:endParaRPr/>
          </a:p>
        </p:txBody>
      </p:sp>
      <p:sp>
        <p:nvSpPr>
          <p:cNvPr id="128" name="Google Shape;128;p19"/>
          <p:cNvSpPr txBox="1"/>
          <p:nvPr>
            <p:ph idx="1" type="body"/>
          </p:nvPr>
        </p:nvSpPr>
        <p:spPr>
          <a:xfrm>
            <a:off x="257175" y="650900"/>
            <a:ext cx="8593800" cy="4060800"/>
          </a:xfrm>
          <a:prstGeom prst="rect">
            <a:avLst/>
          </a:prstGeom>
        </p:spPr>
        <p:txBody>
          <a:bodyPr anchorCtr="0" anchor="t" bIns="44950" lIns="44950" spcFirstLastPara="1" rIns="44950" wrap="square" tIns="44950">
            <a:noAutofit/>
          </a:bodyPr>
          <a:lstStyle/>
          <a:p>
            <a:pPr indent="-342900" lvl="0" marL="457200" rtl="0" algn="l">
              <a:spcBef>
                <a:spcPts val="0"/>
              </a:spcBef>
              <a:spcAft>
                <a:spcPts val="0"/>
              </a:spcAft>
              <a:buSzPts val="1800"/>
              <a:buChar char="-"/>
            </a:pPr>
            <a:r>
              <a:rPr lang="en"/>
              <a:t>After we exploded, we knew there would be an increase in the number of rows, so we made sure to drop any duplicates present in the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Clr>
                <a:schemeClr val="dk1"/>
              </a:buClr>
              <a:buSzPts val="1800"/>
              <a:buChar char="-"/>
            </a:pPr>
            <a:r>
              <a:rPr lang="en">
                <a:solidFill>
                  <a:schemeClr val="dk1"/>
                </a:solidFill>
              </a:rPr>
              <a:t>When printing out the labels we saw that NULL was very common.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then dropped any data that had null values.</a:t>
            </a:r>
            <a:endParaRPr/>
          </a:p>
        </p:txBody>
      </p:sp>
      <p:pic>
        <p:nvPicPr>
          <p:cNvPr id="129" name="Google Shape;129;p19"/>
          <p:cNvPicPr preferRelativeResize="0"/>
          <p:nvPr/>
        </p:nvPicPr>
        <p:blipFill>
          <a:blip r:embed="rId3">
            <a:alphaModFix/>
          </a:blip>
          <a:stretch>
            <a:fillRect/>
          </a:stretch>
        </p:blipFill>
        <p:spPr>
          <a:xfrm>
            <a:off x="750850" y="1505650"/>
            <a:ext cx="4353651" cy="620425"/>
          </a:xfrm>
          <a:prstGeom prst="rect">
            <a:avLst/>
          </a:prstGeom>
          <a:noFill/>
          <a:ln>
            <a:noFill/>
          </a:ln>
        </p:spPr>
      </p:pic>
      <p:pic>
        <p:nvPicPr>
          <p:cNvPr id="130" name="Google Shape;130;p19"/>
          <p:cNvPicPr preferRelativeResize="0"/>
          <p:nvPr/>
        </p:nvPicPr>
        <p:blipFill>
          <a:blip r:embed="rId4">
            <a:alphaModFix/>
          </a:blip>
          <a:stretch>
            <a:fillRect/>
          </a:stretch>
        </p:blipFill>
        <p:spPr>
          <a:xfrm>
            <a:off x="395400" y="3238525"/>
            <a:ext cx="4843125" cy="1473175"/>
          </a:xfrm>
          <a:prstGeom prst="rect">
            <a:avLst/>
          </a:prstGeom>
          <a:noFill/>
          <a:ln>
            <a:noFill/>
          </a:ln>
        </p:spPr>
      </p:pic>
      <p:pic>
        <p:nvPicPr>
          <p:cNvPr id="131" name="Google Shape;131;p19"/>
          <p:cNvPicPr preferRelativeResize="0"/>
          <p:nvPr/>
        </p:nvPicPr>
        <p:blipFill>
          <a:blip r:embed="rId5">
            <a:alphaModFix/>
          </a:blip>
          <a:stretch>
            <a:fillRect/>
          </a:stretch>
        </p:blipFill>
        <p:spPr>
          <a:xfrm rot="-10">
            <a:off x="5104495" y="3495903"/>
            <a:ext cx="3782260" cy="6345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Colgate">
      <a:dk1>
        <a:srgbClr val="000000"/>
      </a:dk1>
      <a:lt1>
        <a:srgbClr val="FFFFFF"/>
      </a:lt1>
      <a:dk2>
        <a:srgbClr val="D2010E"/>
      </a:dk2>
      <a:lt2>
        <a:srgbClr val="D6D5D5"/>
      </a:lt2>
      <a:accent1>
        <a:srgbClr val="D2010E"/>
      </a:accent1>
      <a:accent2>
        <a:srgbClr val="666666"/>
      </a:accent2>
      <a:accent3>
        <a:srgbClr val="808080"/>
      </a:accent3>
      <a:accent4>
        <a:srgbClr val="B3B3B3"/>
      </a:accent4>
      <a:accent5>
        <a:srgbClr val="D2010E"/>
      </a:accent5>
      <a:accent6>
        <a:srgbClr val="AD000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