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ba0c0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9ba0c0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9ba0c02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9ba0c02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ba0c021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9ba0c02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9ba0c02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9ba0c02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9ba0c021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9ba0c021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9ba0c021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9ba0c021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9ba0c02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9ba0c02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9ba0c021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9ba0c021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Angeles Traffic Collision Prediction Using Pytorch GNNs</a:t>
            </a:r>
            <a:endParaRPr sz="2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943150" y="44052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Edward Seymour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SWITRS dataset on traffic collisions in California. The set contains over 300,000 collisions in the city of Los Angeles from 2007 to 2021.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LAPD data on non-highway traffic collisions from 2010 to present.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LADOT data on traffic volume for a number of streets in LA county.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 OpenWeather API provides weather data used for training the model. This set has more useful weather factors, mainly visibility, than the SWITRS dataset.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-Google Maps </a:t>
            </a:r>
            <a:r>
              <a:rPr lang="en">
                <a:solidFill>
                  <a:srgbClr val="000000"/>
                </a:solidFill>
              </a:rPr>
              <a:t>Geolocation</a:t>
            </a:r>
            <a:r>
              <a:rPr lang="en">
                <a:solidFill>
                  <a:srgbClr val="000000"/>
                </a:solidFill>
              </a:rPr>
              <a:t> API to get the coordinates of intersections in the traffic volume dataset.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Heatmaps of Highway and NonHighway Collisions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25" y="14796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Highway collisions account for most of the data.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Most collisions occur in the center of the city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197" y="1542250"/>
            <a:ext cx="3836325" cy="14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187" y="3384975"/>
            <a:ext cx="3836325" cy="148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Volume Sample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63" y="1763025"/>
            <a:ext cx="7158076" cy="16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Resolution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best spatial resolution for the graph data was a 50x30 or a 1 mile by 1 mile grid.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best temporal resolution was determined to be a 1 hour period, as most of the data was already formatted this way.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00" y="1351320"/>
            <a:ext cx="4857949" cy="365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GNN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311300" y="2029900"/>
            <a:ext cx="37044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Poor results due to large amounts of false positives.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Model does much better at avoiding false negatives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725" y="1127913"/>
            <a:ext cx="4427300" cy="2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with Weather Variables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11300" y="2097225"/>
            <a:ext cx="37044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This model appears to have progressively gotten better throughout training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Better on false positives, but much worse on false negatives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00" y="1646725"/>
            <a:ext cx="4425800" cy="2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with Weather Variables Confusion Matrix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688" y="1402350"/>
            <a:ext cx="38766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The variables </a:t>
            </a:r>
            <a:r>
              <a:rPr lang="en">
                <a:solidFill>
                  <a:srgbClr val="000000"/>
                </a:solidFill>
              </a:rPr>
              <a:t>available in the datasets were simply not enough to describe the occurrence of collisions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A lot was learned during this project concerning GNNs, and neural networks in general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