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Lic. Gerardo Aurelio Ramírez Martínez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4A5C2-3061-49A5-9A18-63F1AEA0DAD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UANL FCFM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844FA-C200-4B9C-9587-81890A705A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8643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Lic. Gerardo Aurelio Ramírez Martínez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0ABD8-CF00-4670-A14F-9D536B1B7EC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UANL FCFM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EDF28-0B71-48BB-9E24-4F0CA6AC54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5331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596B-2D9B-4A02-A34C-D35D6A7CA954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Lic. Gerardo Aurelio Ramírez Martínez UANL FCFM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097-4C1B-407B-A2A1-D39C8343D739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1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A01F-210B-4629-B908-A244FB242699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Lic. Gerardo Aurelio Ramírez Martínez UANL FCFM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097-4C1B-407B-A2A1-D39C8343D7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5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25B2-986D-440C-8B14-C4418823C9EF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Lic. Gerardo Aurelio Ramírez Martínez UANL FCFM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097-4C1B-407B-A2A1-D39C8343D7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3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E0D4-0F26-4021-B2AE-EAEACD663B6A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Lic. Gerardo Aurelio Ramírez Martínez UANL FCFM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097-4C1B-407B-A2A1-D39C8343D7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6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CD2D-1736-4B53-8BD2-ECF69B1F3000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Lic. Gerardo Aurelio Ramírez Martínez UANL FCFM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097-4C1B-407B-A2A1-D39C8343D739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93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2AC7-CE86-4475-B083-8330FD66228B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Lic. Gerardo Aurelio Ramírez Martínez UANL FCFM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097-4C1B-407B-A2A1-D39C8343D7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8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73A3-9260-45EA-A014-819C5AA2AD42}" type="datetime1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Lic. Gerardo Aurelio Ramírez Martínez UANL FCFM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097-4C1B-407B-A2A1-D39C8343D7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7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7F78-11A9-4CA0-85EB-41B45C46B5A4}" type="datetime1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Lic. Gerardo Aurelio Ramírez Martínez UANL FCFM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097-4C1B-407B-A2A1-D39C8343D7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1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E5E6-95F3-494D-BE54-A7D7D5256D9B}" type="datetime1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Lic. Gerardo Aurelio Ramírez Martínez UANL FCFM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097-4C1B-407B-A2A1-D39C8343D7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0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1E1A76-58CB-41A5-8ADD-210326EBAEC1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Lic. Gerardo Aurelio Ramírez Martínez UANL FCFM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B28097-4C1B-407B-A2A1-D39C8343D7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4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CD69-409A-4183-8100-D712A8D4F291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Lic. Gerardo Aurelio Ramírez Martínez UANL FCFM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097-4C1B-407B-A2A1-D39C8343D7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1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0D3183-A032-4C9B-A6A6-0E3C0E1B11DF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Lic</a:t>
            </a:r>
            <a:r>
              <a:rPr lang="en-US" dirty="0" smtClean="0"/>
              <a:t>. Gerardo Aurelio </a:t>
            </a:r>
            <a:r>
              <a:rPr lang="en-US" dirty="0" err="1" smtClean="0"/>
              <a:t>Ramírez</a:t>
            </a:r>
            <a:r>
              <a:rPr lang="en-US" dirty="0" smtClean="0"/>
              <a:t> </a:t>
            </a:r>
            <a:r>
              <a:rPr lang="en-US" dirty="0" err="1" smtClean="0"/>
              <a:t>Martínez</a:t>
            </a:r>
            <a:r>
              <a:rPr lang="en-US" dirty="0" smtClean="0"/>
              <a:t> UANL FCFM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B28097-4C1B-407B-A2A1-D39C8343D73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ROBOTICA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cap="none" dirty="0" smtClean="0"/>
              <a:t>LSTI Gerardo A. Ramírez</a:t>
            </a:r>
          </a:p>
          <a:p>
            <a:r>
              <a:rPr lang="es-ES" cap="none" dirty="0" smtClean="0"/>
              <a:t>Contacto: rmzgerardo87@gmail.com</a:t>
            </a:r>
          </a:p>
          <a:p>
            <a:endParaRPr lang="en-US" cap="non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097-4C1B-407B-A2A1-D39C8343D73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Lic</a:t>
            </a:r>
            <a:r>
              <a:rPr lang="en-US" smtClean="0"/>
              <a:t>. Gerardo Aurelio Ramírez Martínez UANL FCFM</a:t>
            </a:r>
            <a:endParaRPr lang="en-US"/>
          </a:p>
        </p:txBody>
      </p:sp>
      <p:pic>
        <p:nvPicPr>
          <p:cNvPr id="7" name="Picture 2" descr="Resultado de imagen para fcfm uan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69" y="1320738"/>
            <a:ext cx="5005006" cy="227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10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ev3 puertos de sensores y mot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684" y="2818406"/>
            <a:ext cx="4968240" cy="34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Practica 1 Motores y bucles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097-4C1B-407B-A2A1-D39C8343D739}" type="slidenum">
              <a:rPr lang="en-US" smtClean="0"/>
              <a:t>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Lic. Gerardo Aurelio Ramírez Martínez UANL FCFM</a:t>
            </a:r>
            <a:endParaRPr lang="en-US"/>
          </a:p>
        </p:txBody>
      </p:sp>
      <p:pic>
        <p:nvPicPr>
          <p:cNvPr id="8" name="Picture 2" descr="Resultado de imagen para fcfm uan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901" y="563600"/>
            <a:ext cx="1973992" cy="89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114698" y="1832673"/>
            <a:ext cx="10058400" cy="4023360"/>
          </a:xfrm>
        </p:spPr>
        <p:txBody>
          <a:bodyPr/>
          <a:lstStyle/>
          <a:p>
            <a:r>
              <a:rPr lang="es-ES" dirty="0" smtClean="0"/>
              <a:t>Para esta practica, tenemos que saber como mover los motores de nuestro robot Lego EV3.</a:t>
            </a:r>
          </a:p>
          <a:p>
            <a:r>
              <a:rPr lang="es-ES" dirty="0" smtClean="0"/>
              <a:t>Recordemos que nuestro bloque de EV3 cuenta con 4 puertos para sensores, señalados con números (1, 2, 3 y 4) y otros 4 para motores, los cuales están señalados con letras (A, B, C </a:t>
            </a:r>
            <a:r>
              <a:rPr lang="es-ES" i="1" dirty="0" smtClean="0"/>
              <a:t>y </a:t>
            </a:r>
            <a:r>
              <a:rPr lang="es-ES" dirty="0" smtClean="0"/>
              <a:t>D)</a:t>
            </a:r>
            <a:endParaRPr lang="es-ES" dirty="0"/>
          </a:p>
        </p:txBody>
      </p:sp>
      <p:pic>
        <p:nvPicPr>
          <p:cNvPr id="1026" name="Picture 2" descr="Resultado de imagen para ev3 puertos de sensores y moto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41" y="3136809"/>
            <a:ext cx="4285796" cy="281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3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 1 Motores y bucles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7262949" cy="4023360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Nos aseguramos que tengamos conectados dos motores grandes en los puertos A y C de nuestro bloque en el modelo básico ‘</a:t>
            </a:r>
            <a:r>
              <a:rPr lang="es-ES" dirty="0" err="1" smtClean="0"/>
              <a:t>Educational</a:t>
            </a:r>
            <a:r>
              <a:rPr lang="es-ES" dirty="0" smtClean="0"/>
              <a:t>’ y debemos cumplir los siguientes requisitos: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smtClean="0"/>
              <a:t>Avanzar hacia el frente durante 2 segundos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smtClean="0"/>
              <a:t>Girar a la izquierda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smtClean="0"/>
              <a:t>Avanzar en reversa</a:t>
            </a:r>
          </a:p>
          <a:p>
            <a:pPr marL="0" indent="0">
              <a:buNone/>
            </a:pPr>
            <a:r>
              <a:rPr lang="es-ES" dirty="0" smtClean="0"/>
              <a:t>Condiciones: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Usar funciones (</a:t>
            </a:r>
            <a:r>
              <a:rPr lang="es-ES" dirty="0" err="1" smtClean="0"/>
              <a:t>void</a:t>
            </a:r>
            <a:r>
              <a:rPr lang="es-E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Nombrar las funciones con un nombre que se le relacione a su actividad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Realizar el código con y sin parámetros.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Utilizar bucle </a:t>
            </a:r>
            <a:r>
              <a:rPr lang="es-ES" dirty="0" err="1" smtClean="0"/>
              <a:t>for</a:t>
            </a:r>
            <a:r>
              <a:rPr lang="es-ES" dirty="0" smtClean="0"/>
              <a:t> o </a:t>
            </a:r>
            <a:r>
              <a:rPr lang="es-ES" smtClean="0"/>
              <a:t>while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Lic. Gerardo Aurelio Ramírez Martínez UANL FCFM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097-4C1B-407B-A2A1-D39C8343D73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 descr="Resultado de imagen para fcfm uan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901" y="563600"/>
            <a:ext cx="1973992" cy="89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ev3 educa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638" y="2535442"/>
            <a:ext cx="3754508" cy="377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2490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C introducción" id="{218D5204-2CAE-4C0F-ABA7-336F760A697D}" vid="{68FC805D-EC65-4C58-A1C0-AE20A5E8894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Clases para secundaria</Template>
  <TotalTime>11</TotalTime>
  <Words>187</Words>
  <Application>Microsoft Office PowerPoint</Application>
  <PresentationFormat>Panorámica</PresentationFormat>
  <Paragraphs>22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Retrospección</vt:lpstr>
      <vt:lpstr>ROBOTICA</vt:lpstr>
      <vt:lpstr>Practica 1 Motores y bucles</vt:lpstr>
      <vt:lpstr>Practica 1 Motores y bucles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ROBOTICA</dc:title>
  <dc:creator>Gerardo Rmz</dc:creator>
  <cp:lastModifiedBy>Gerardo Rmz</cp:lastModifiedBy>
  <cp:revision>3</cp:revision>
  <dcterms:created xsi:type="dcterms:W3CDTF">2020-03-05T23:43:05Z</dcterms:created>
  <dcterms:modified xsi:type="dcterms:W3CDTF">2020-03-05T23:54:37Z</dcterms:modified>
</cp:coreProperties>
</file>