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81" r:id="rId2"/>
    <p:sldId id="348" r:id="rId3"/>
    <p:sldId id="349" r:id="rId4"/>
    <p:sldId id="356" r:id="rId5"/>
    <p:sldId id="354" r:id="rId6"/>
    <p:sldId id="350" r:id="rId7"/>
    <p:sldId id="355" r:id="rId8"/>
    <p:sldId id="352" r:id="rId9"/>
    <p:sldId id="353" r:id="rId10"/>
    <p:sldId id="357" r:id="rId11"/>
    <p:sldId id="301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F"/>
    <a:srgbClr val="FFFFF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17" autoAdjust="0"/>
  </p:normalViewPr>
  <p:slideViewPr>
    <p:cSldViewPr snapToGrid="0" showGuides="1">
      <p:cViewPr varScale="1">
        <p:scale>
          <a:sx n="121" d="100"/>
          <a:sy n="121" d="100"/>
        </p:scale>
        <p:origin x="120" y="240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7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3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5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9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4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1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75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2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F3D0E-05A6-4B1E-B9C4-9F9D0754B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56099" y="111902"/>
            <a:ext cx="1427864" cy="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B89D14D5-21BB-46FA-B598-A0D20C793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6099" y="111902"/>
            <a:ext cx="1427864" cy="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075A589-490A-45D4-9E97-2357EFE34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6099" y="111902"/>
            <a:ext cx="1427864" cy="6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54796" y="47775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1661586" y="2130264"/>
            <a:ext cx="58208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Jenkins</a:t>
            </a: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的虚拟现实应用的</a:t>
            </a:r>
            <a:endParaRPr lang="en-US" altLang="zh-CN" sz="32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3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持续集成测试方案设计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答辩学生：郭存念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2001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指导老师：朱晓强     宋艳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696D60B-4D89-421B-8E2A-4DB97BDFE8BD}"/>
              </a:ext>
            </a:extLst>
          </p:cNvPr>
          <p:cNvSpPr/>
          <p:nvPr/>
        </p:nvSpPr>
        <p:spPr bwMode="auto">
          <a:xfrm>
            <a:off x="4001169" y="4912668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翔英学院 通信工程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7" y="223002"/>
            <a:ext cx="409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展望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96C864-3E75-49B5-AEBD-17B935E196D3}"/>
              </a:ext>
            </a:extLst>
          </p:cNvPr>
          <p:cNvSpPr/>
          <p:nvPr/>
        </p:nvSpPr>
        <p:spPr bwMode="auto">
          <a:xfrm>
            <a:off x="971197" y="1556087"/>
            <a:ext cx="66715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技术改进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的快速环境搭建</a:t>
            </a: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通过可视化界面选择测试数据抓取的内容</a:t>
            </a: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Gerrit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服务器实现代码审核环节</a:t>
            </a: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研究不同版本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Unity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构建的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应用的版本兼容问题</a:t>
            </a:r>
          </a:p>
        </p:txBody>
      </p:sp>
    </p:spTree>
    <p:extLst>
      <p:ext uri="{BB962C8B-B14F-4D97-AF65-F5344CB8AC3E}">
        <p14:creationId xmlns:p14="http://schemas.microsoft.com/office/powerpoint/2010/main" val="28491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4DF8F71-137E-4746-8898-47D03A0A8FC7}"/>
              </a:ext>
            </a:extLst>
          </p:cNvPr>
          <p:cNvSpPr/>
          <p:nvPr/>
        </p:nvSpPr>
        <p:spPr>
          <a:xfrm>
            <a:off x="210457" y="1160890"/>
            <a:ext cx="8723086" cy="3409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id="{E461096D-7290-44C1-AC8D-83639D450359}"/>
              </a:ext>
            </a:extLst>
          </p:cNvPr>
          <p:cNvSpPr txBox="1"/>
          <p:nvPr/>
        </p:nvSpPr>
        <p:spPr>
          <a:xfrm>
            <a:off x="3815915" y="2387467"/>
            <a:ext cx="1512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n w="6350">
                  <a:noFill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en-US" altLang="zh-CN" sz="14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THANK YOU</a:t>
            </a:r>
            <a:endParaRPr lang="zh-CN" altLang="en-US" sz="14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C74BFF6-2B03-492B-8612-B557D9480941}"/>
              </a:ext>
            </a:extLst>
          </p:cNvPr>
          <p:cNvCxnSpPr/>
          <p:nvPr/>
        </p:nvCxnSpPr>
        <p:spPr>
          <a:xfrm>
            <a:off x="4457700" y="3309797"/>
            <a:ext cx="228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623002-5A9A-47C8-A6D4-1CB5541CDD72}"/>
              </a:ext>
            </a:extLst>
          </p:cNvPr>
          <p:cNvSpPr/>
          <p:nvPr/>
        </p:nvSpPr>
        <p:spPr>
          <a:xfrm>
            <a:off x="215388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FC717-34BC-4254-85AA-86FFF21DFDBF}"/>
              </a:ext>
            </a:extLst>
          </p:cNvPr>
          <p:cNvSpPr/>
          <p:nvPr/>
        </p:nvSpPr>
        <p:spPr bwMode="auto">
          <a:xfrm>
            <a:off x="1073475" y="1485834"/>
            <a:ext cx="27238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根据企业的持续集成方案</a:t>
            </a:r>
            <a:endParaRPr lang="en-US" altLang="zh-CN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研究持续集成理论</a:t>
            </a:r>
            <a:endParaRPr lang="en-US" altLang="zh-CN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8" y="223002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主要工作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E5ED3D-D76C-4ED5-8C64-1895523B0CB8}"/>
              </a:ext>
            </a:extLst>
          </p:cNvPr>
          <p:cNvSpPr/>
          <p:nvPr/>
        </p:nvSpPr>
        <p:spPr>
          <a:xfrm>
            <a:off x="4683452" y="938301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EB7060-71C3-439D-A6B8-5E2F5008E3EF}"/>
              </a:ext>
            </a:extLst>
          </p:cNvPr>
          <p:cNvSpPr/>
          <p:nvPr/>
        </p:nvSpPr>
        <p:spPr bwMode="auto">
          <a:xfrm>
            <a:off x="5846669" y="1624334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搭建持续集成环境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6D8D847-3F66-427B-BBB6-C55E7DB93AE7}"/>
              </a:ext>
            </a:extLst>
          </p:cNvPr>
          <p:cNvSpPr/>
          <p:nvPr/>
        </p:nvSpPr>
        <p:spPr>
          <a:xfrm>
            <a:off x="215388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586999B-8DC3-456F-9066-D9DDF6C7151D}"/>
              </a:ext>
            </a:extLst>
          </p:cNvPr>
          <p:cNvSpPr/>
          <p:nvPr/>
        </p:nvSpPr>
        <p:spPr bwMode="auto">
          <a:xfrm>
            <a:off x="1025384" y="3385984"/>
            <a:ext cx="28200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生产环境中数据库</a:t>
            </a:r>
            <a:endParaRPr lang="en-US" altLang="zh-CN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自动配置脚本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86FBEEC-058A-4A29-81D7-474C1F56DFE5}"/>
              </a:ext>
            </a:extLst>
          </p:cNvPr>
          <p:cNvSpPr/>
          <p:nvPr/>
        </p:nvSpPr>
        <p:spPr>
          <a:xfrm>
            <a:off x="4683452" y="2838450"/>
            <a:ext cx="4293894" cy="1741400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3335A6-EBAD-4EFD-8798-AFAA9A4C287E}"/>
              </a:ext>
            </a:extLst>
          </p:cNvPr>
          <p:cNvSpPr/>
          <p:nvPr/>
        </p:nvSpPr>
        <p:spPr bwMode="auto">
          <a:xfrm>
            <a:off x="5452329" y="3385984"/>
            <a:ext cx="28200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测试数据自动抓取</a:t>
            </a:r>
            <a:endParaRPr lang="en-US" altLang="zh-CN" sz="18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处理并邮件反馈的脚本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7EF11-5A42-47B7-88BA-3DC732A6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1" y="1111184"/>
            <a:ext cx="540000" cy="5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FD3EBF-2E12-4690-A312-B2904E1C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685" y="1111184"/>
            <a:ext cx="54000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07D733-A8CF-4516-885E-A16CE72E6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99" y="2978611"/>
            <a:ext cx="540000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EDCB1E-3D3A-4E7B-88B6-8A405361C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685" y="29363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623002-5A9A-47C8-A6D4-1CB5541CDD72}"/>
              </a:ext>
            </a:extLst>
          </p:cNvPr>
          <p:cNvSpPr/>
          <p:nvPr/>
        </p:nvSpPr>
        <p:spPr>
          <a:xfrm>
            <a:off x="215388" y="1032894"/>
            <a:ext cx="8690073" cy="3587316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8" y="223002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持续集成理论研究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5D0A517-A876-49B2-ABED-7602A1CF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841" y="2468773"/>
            <a:ext cx="660712" cy="660712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6709D7E-F50F-4227-8DF7-49620CE9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952" y="2456073"/>
            <a:ext cx="660712" cy="66071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AD2B856-07F0-4BF3-9F98-C4822D0C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54" y="2456073"/>
            <a:ext cx="660712" cy="66071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0842383-6BE9-4E07-8C51-CC47FD82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14" y="1414128"/>
            <a:ext cx="660712" cy="66071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C42E059D-514A-4D95-920C-7343EBED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548" y="1414128"/>
            <a:ext cx="660712" cy="66071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8619876-A11D-44E2-B4A5-D5F7BD16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952" y="3594568"/>
            <a:ext cx="660712" cy="660712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1AB8FB-0FF6-47C3-A1C0-CECE62846FD5}"/>
              </a:ext>
            </a:extLst>
          </p:cNvPr>
          <p:cNvCxnSpPr>
            <a:stCxn id="51" idx="3"/>
            <a:endCxn id="50" idx="1"/>
          </p:cNvCxnSpPr>
          <p:nvPr/>
        </p:nvCxnSpPr>
        <p:spPr>
          <a:xfrm>
            <a:off x="2521664" y="2786429"/>
            <a:ext cx="1603177" cy="1270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3B3F373-706F-4830-861D-CA1F9C45C7E0}"/>
              </a:ext>
            </a:extLst>
          </p:cNvPr>
          <p:cNvCxnSpPr>
            <a:stCxn id="57" idx="3"/>
            <a:endCxn id="50" idx="2"/>
          </p:cNvCxnSpPr>
          <p:nvPr/>
        </p:nvCxnSpPr>
        <p:spPr>
          <a:xfrm flipV="1">
            <a:off x="2521664" y="3129485"/>
            <a:ext cx="1933533" cy="795439"/>
          </a:xfrm>
          <a:prstGeom prst="bentConnector2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949A648-3870-436B-987B-E48A4D1E933F}"/>
              </a:ext>
            </a:extLst>
          </p:cNvPr>
          <p:cNvCxnSpPr>
            <a:stCxn id="56" idx="3"/>
            <a:endCxn id="50" idx="0"/>
          </p:cNvCxnSpPr>
          <p:nvPr/>
        </p:nvCxnSpPr>
        <p:spPr>
          <a:xfrm>
            <a:off x="2490260" y="1744484"/>
            <a:ext cx="1964937" cy="724289"/>
          </a:xfrm>
          <a:prstGeom prst="bentConnector2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0F6408CD-8DA5-409D-A2A4-88C661AD7C6D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3883537" y="-309505"/>
            <a:ext cx="12700" cy="3447266"/>
          </a:xfrm>
          <a:prstGeom prst="bentConnector3">
            <a:avLst>
              <a:gd name="adj1" fmla="val 1800000"/>
            </a:avLst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D58104E-05D4-4C50-AA73-C82FAB23C8BC}"/>
              </a:ext>
            </a:extLst>
          </p:cNvPr>
          <p:cNvCxnSpPr>
            <a:stCxn id="52" idx="0"/>
            <a:endCxn id="55" idx="3"/>
          </p:cNvCxnSpPr>
          <p:nvPr/>
        </p:nvCxnSpPr>
        <p:spPr>
          <a:xfrm rot="16200000" flipV="1">
            <a:off x="6003324" y="1678687"/>
            <a:ext cx="711589" cy="843184"/>
          </a:xfrm>
          <a:prstGeom prst="bentConnector2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B694ED9-A362-4680-AFB0-E61B13FA2F29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 flipV="1">
            <a:off x="4785553" y="2786429"/>
            <a:ext cx="1664801" cy="12700"/>
          </a:xfrm>
          <a:prstGeom prst="bentConnector3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EE618373-F90C-4C69-A7AE-38849DD269E6}"/>
              </a:ext>
            </a:extLst>
          </p:cNvPr>
          <p:cNvSpPr/>
          <p:nvPr/>
        </p:nvSpPr>
        <p:spPr bwMode="auto">
          <a:xfrm>
            <a:off x="1739902" y="2026453"/>
            <a:ext cx="8338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开发者</a:t>
            </a:r>
            <a:r>
              <a: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4744C5-95C3-4140-AD1A-38F852F2336F}"/>
              </a:ext>
            </a:extLst>
          </p:cNvPr>
          <p:cNvSpPr/>
          <p:nvPr/>
        </p:nvSpPr>
        <p:spPr bwMode="auto">
          <a:xfrm>
            <a:off x="1749312" y="3110323"/>
            <a:ext cx="8338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开发者</a:t>
            </a:r>
            <a:r>
              <a: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D34B236-AA5A-433E-97D4-83F6180129C3}"/>
              </a:ext>
            </a:extLst>
          </p:cNvPr>
          <p:cNvSpPr/>
          <p:nvPr/>
        </p:nvSpPr>
        <p:spPr bwMode="auto">
          <a:xfrm>
            <a:off x="1774366" y="4283856"/>
            <a:ext cx="8338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开发者</a:t>
            </a:r>
            <a:r>
              <a: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3AF904D-269E-482D-B413-5B48CCAD3CA8}"/>
              </a:ext>
            </a:extLst>
          </p:cNvPr>
          <p:cNvSpPr/>
          <p:nvPr/>
        </p:nvSpPr>
        <p:spPr bwMode="auto">
          <a:xfrm>
            <a:off x="2906310" y="3612782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提交变更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1B5372-8B4F-4522-9B6E-42DAD2677471}"/>
              </a:ext>
            </a:extLst>
          </p:cNvPr>
          <p:cNvSpPr/>
          <p:nvPr/>
        </p:nvSpPr>
        <p:spPr bwMode="auto">
          <a:xfrm>
            <a:off x="2906310" y="1412655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提交变更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AD83EF6-68D3-4A0A-B73B-1DDF0D0AA9FD}"/>
              </a:ext>
            </a:extLst>
          </p:cNvPr>
          <p:cNvSpPr/>
          <p:nvPr/>
        </p:nvSpPr>
        <p:spPr bwMode="auto">
          <a:xfrm>
            <a:off x="2906310" y="2492933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提交变更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14E7C1E-171C-43D6-BB4F-A6C359693B20}"/>
              </a:ext>
            </a:extLst>
          </p:cNvPr>
          <p:cNvSpPr/>
          <p:nvPr/>
        </p:nvSpPr>
        <p:spPr bwMode="auto">
          <a:xfrm>
            <a:off x="5155764" y="2055331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反馈机制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9920D1A-923A-44F6-83A8-550BDDFC8EDF}"/>
              </a:ext>
            </a:extLst>
          </p:cNvPr>
          <p:cNvSpPr/>
          <p:nvPr/>
        </p:nvSpPr>
        <p:spPr bwMode="auto">
          <a:xfrm>
            <a:off x="5166548" y="2821707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触发构建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6FB6765-7C3D-48CB-9571-2C69E26EE545}"/>
              </a:ext>
            </a:extLst>
          </p:cNvPr>
          <p:cNvSpPr/>
          <p:nvPr/>
        </p:nvSpPr>
        <p:spPr bwMode="auto">
          <a:xfrm>
            <a:off x="6130531" y="3172831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</a:t>
            </a: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集成构建系统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889008D-AE81-44E0-BADC-A313B9788BD3}"/>
              </a:ext>
            </a:extLst>
          </p:cNvPr>
          <p:cNvSpPr/>
          <p:nvPr/>
        </p:nvSpPr>
        <p:spPr bwMode="auto">
          <a:xfrm>
            <a:off x="3554950" y="3130626"/>
            <a:ext cx="180049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代码管理版本控制库</a:t>
            </a:r>
            <a:endParaRPr lang="en-US" altLang="zh-CN" sz="1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623002-5A9A-47C8-A6D4-1CB5541CDD72}"/>
              </a:ext>
            </a:extLst>
          </p:cNvPr>
          <p:cNvSpPr/>
          <p:nvPr/>
        </p:nvSpPr>
        <p:spPr>
          <a:xfrm>
            <a:off x="226963" y="1032894"/>
            <a:ext cx="8690073" cy="3587316"/>
          </a:xfrm>
          <a:prstGeom prst="roundRect">
            <a:avLst>
              <a:gd name="adj" fmla="val 9331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8" y="223002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搭建持续集成环境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A8493BA-7878-4AD2-A4B0-3FE7B10E0F0E}"/>
              </a:ext>
            </a:extLst>
          </p:cNvPr>
          <p:cNvGrpSpPr/>
          <p:nvPr/>
        </p:nvGrpSpPr>
        <p:grpSpPr>
          <a:xfrm>
            <a:off x="1216465" y="1671649"/>
            <a:ext cx="7165498" cy="2170642"/>
            <a:chOff x="1216465" y="1671649"/>
            <a:chExt cx="7165498" cy="217064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AB28BEC-B7D5-4B3F-B200-18A11B535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213" y="2095500"/>
              <a:ext cx="952500" cy="9525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162CAF1-AAE4-406A-9940-EE8EC28D3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715" y="2095500"/>
              <a:ext cx="952500" cy="9525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54897F3-9D97-4C3E-B4D2-B49095B6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218" y="2095500"/>
              <a:ext cx="952500" cy="9525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71C9D8-2066-4D96-A440-EB3D6575C033}"/>
                </a:ext>
              </a:extLst>
            </p:cNvPr>
            <p:cNvSpPr/>
            <p:nvPr/>
          </p:nvSpPr>
          <p:spPr bwMode="auto">
            <a:xfrm>
              <a:off x="1216465" y="1671649"/>
              <a:ext cx="11079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开发环境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7E78D4-04C7-4D5F-9789-D80B45999628}"/>
                </a:ext>
              </a:extLst>
            </p:cNvPr>
            <p:cNvSpPr/>
            <p:nvPr/>
          </p:nvSpPr>
          <p:spPr bwMode="auto">
            <a:xfrm>
              <a:off x="4014383" y="1671649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A32879-5E8B-422E-A016-A609D946E551}"/>
                </a:ext>
              </a:extLst>
            </p:cNvPr>
            <p:cNvSpPr/>
            <p:nvPr/>
          </p:nvSpPr>
          <p:spPr bwMode="auto">
            <a:xfrm>
              <a:off x="5919430" y="1671649"/>
              <a:ext cx="243207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Jenkins</a:t>
              </a: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服务器子节点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E783ECA-62F4-4320-A3CE-D8925ADEFA73}"/>
                </a:ext>
              </a:extLst>
            </p:cNvPr>
            <p:cNvSpPr/>
            <p:nvPr/>
          </p:nvSpPr>
          <p:spPr bwMode="auto">
            <a:xfrm>
              <a:off x="3182424" y="3195960"/>
              <a:ext cx="254108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8080</a:t>
              </a: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Jenkins</a:t>
              </a: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zh-CN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80  </a:t>
              </a: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Gitlab</a:t>
              </a: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36C535C-07CE-465A-A974-A8A6C5AD0839}"/>
                </a:ext>
              </a:extLst>
            </p:cNvPr>
            <p:cNvCxnSpPr>
              <a:cxnSpLocks/>
            </p:cNvCxnSpPr>
            <p:nvPr/>
          </p:nvCxnSpPr>
          <p:spPr>
            <a:xfrm>
              <a:off x="2372138" y="2206487"/>
              <a:ext cx="1808922" cy="0"/>
            </a:xfrm>
            <a:prstGeom prst="line">
              <a:avLst/>
            </a:prstGeom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8D907C8-AA6F-4DD3-9D88-CEC3D26165FF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>
              <a:off x="2246713" y="2571750"/>
              <a:ext cx="1730002" cy="0"/>
            </a:xfrm>
            <a:prstGeom prst="straightConnector1">
              <a:avLst/>
            </a:prstGeom>
            <a:ln w="38100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6EC0D40-B81F-4999-84C9-D34C3781DDCB}"/>
                </a:ext>
              </a:extLst>
            </p:cNvPr>
            <p:cNvSpPr/>
            <p:nvPr/>
          </p:nvSpPr>
          <p:spPr bwMode="auto">
            <a:xfrm>
              <a:off x="2584174" y="2212867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上传代码</a:t>
              </a:r>
              <a:endPara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CD5667A-B9A3-4DFB-A5E0-23E8CE0FF00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29215" y="2571750"/>
              <a:ext cx="1730002" cy="0"/>
            </a:xfrm>
            <a:prstGeom prst="straightConnector1">
              <a:avLst/>
            </a:prstGeom>
            <a:ln w="38100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08492F-23A8-403D-97F9-32BE748BC424}"/>
                </a:ext>
              </a:extLst>
            </p:cNvPr>
            <p:cNvSpPr/>
            <p:nvPr/>
          </p:nvSpPr>
          <p:spPr bwMode="auto">
            <a:xfrm>
              <a:off x="5092372" y="2212867"/>
              <a:ext cx="14414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拉取代码并构建</a:t>
              </a:r>
              <a:endParaRPr lang="en-US" altLang="zh-CN" sz="1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D4C5D98-E0D8-4CE6-87F7-6CBADC0C4726}"/>
                </a:ext>
              </a:extLst>
            </p:cNvPr>
            <p:cNvSpPr/>
            <p:nvPr/>
          </p:nvSpPr>
          <p:spPr bwMode="auto">
            <a:xfrm>
              <a:off x="5888973" y="3195960"/>
              <a:ext cx="2492990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构建环境（生产环境）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zh-CN" altLang="en-US" sz="18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设计的脚本运行于此</a:t>
              </a:r>
              <a:endParaRPr lang="en-US" altLang="zh-CN" sz="18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9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7" y="223002"/>
            <a:ext cx="504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生产环境中数据库自动配置脚本：脚本设计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C2B9E3-A3A9-4DC1-ABDA-7FDB8A79E503}"/>
              </a:ext>
            </a:extLst>
          </p:cNvPr>
          <p:cNvGrpSpPr/>
          <p:nvPr/>
        </p:nvGrpSpPr>
        <p:grpSpPr>
          <a:xfrm>
            <a:off x="4572000" y="1297686"/>
            <a:ext cx="4065560" cy="2972381"/>
            <a:chOff x="1731504" y="927195"/>
            <a:chExt cx="5045725" cy="297238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FF58CD-481D-496F-BFC0-16585A8B3E41}"/>
                </a:ext>
              </a:extLst>
            </p:cNvPr>
            <p:cNvSpPr/>
            <p:nvPr/>
          </p:nvSpPr>
          <p:spPr bwMode="auto">
            <a:xfrm>
              <a:off x="1731504" y="927195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检测数据库安装环境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BC5A017-DC2A-41A8-937D-EE8DDD5FA053}"/>
                </a:ext>
              </a:extLst>
            </p:cNvPr>
            <p:cNvSpPr/>
            <p:nvPr/>
          </p:nvSpPr>
          <p:spPr bwMode="auto">
            <a:xfrm>
              <a:off x="1731504" y="1446722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my.ini</a:t>
              </a: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配置文件写入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E878D2-A7A0-4DF8-BF9C-962E30C9A5BC}"/>
                </a:ext>
              </a:extLst>
            </p:cNvPr>
            <p:cNvSpPr/>
            <p:nvPr/>
          </p:nvSpPr>
          <p:spPr bwMode="auto">
            <a:xfrm>
              <a:off x="1731504" y="1966249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依赖静默安装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AC419D3-5B69-4597-A956-12DD13BAB7DD}"/>
                </a:ext>
              </a:extLst>
            </p:cNvPr>
            <p:cNvSpPr/>
            <p:nvPr/>
          </p:nvSpPr>
          <p:spPr bwMode="auto">
            <a:xfrm>
              <a:off x="1731504" y="2485776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数据库安装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A27B838-005F-4309-ACB8-776C5ED68423}"/>
                </a:ext>
              </a:extLst>
            </p:cNvPr>
            <p:cNvSpPr/>
            <p:nvPr/>
          </p:nvSpPr>
          <p:spPr bwMode="auto">
            <a:xfrm>
              <a:off x="1731504" y="3008010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创建数据表和字段值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A1E42B-276A-4101-9086-993981C4F97B}"/>
                </a:ext>
              </a:extLst>
            </p:cNvPr>
            <p:cNvSpPr/>
            <p:nvPr/>
          </p:nvSpPr>
          <p:spPr bwMode="auto">
            <a:xfrm>
              <a:off x="1731504" y="3530244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通过注册表添加系统变量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00A947-9DB3-4608-B706-FBC14A64600C}"/>
                </a:ext>
              </a:extLst>
            </p:cNvPr>
            <p:cNvCxnSpPr>
              <a:stCxn id="4" idx="2"/>
              <a:endCxn id="24" idx="0"/>
            </p:cNvCxnSpPr>
            <p:nvPr/>
          </p:nvCxnSpPr>
          <p:spPr>
            <a:xfrm>
              <a:off x="4254367" y="1296527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D421522-A076-41ED-A632-AFA3BB54D1D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4254367" y="1816054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2F0179-7E0D-401D-9930-9A9D4406F697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4254367" y="2335581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1F9C7B0-DAE0-4DB6-A47A-892FA72171EE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4254367" y="2855108"/>
              <a:ext cx="0" cy="152902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90B5E46-A823-41F8-8786-0C882BDB0441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4254367" y="3377342"/>
              <a:ext cx="0" cy="152902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8997351-083F-457D-B854-48CB43DF5484}"/>
              </a:ext>
            </a:extLst>
          </p:cNvPr>
          <p:cNvSpPr/>
          <p:nvPr/>
        </p:nvSpPr>
        <p:spPr bwMode="auto">
          <a:xfrm>
            <a:off x="215387" y="2781169"/>
            <a:ext cx="331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脚本类型：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batch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66FDA5B-2A17-48C7-A31A-A45120884BF5}"/>
              </a:ext>
            </a:extLst>
          </p:cNvPr>
          <p:cNvSpPr/>
          <p:nvPr/>
        </p:nvSpPr>
        <p:spPr bwMode="auto">
          <a:xfrm>
            <a:off x="215387" y="1923369"/>
            <a:ext cx="41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脚本功能：通过脚本实现一键安装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并自动建立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生产数据表</a:t>
            </a:r>
          </a:p>
        </p:txBody>
      </p:sp>
    </p:spTree>
    <p:extLst>
      <p:ext uri="{BB962C8B-B14F-4D97-AF65-F5344CB8AC3E}">
        <p14:creationId xmlns:p14="http://schemas.microsoft.com/office/powerpoint/2010/main" val="8079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8" y="223002"/>
            <a:ext cx="448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生产环境中数据库自动配置脚本：结果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F93668-C092-4D99-879F-62830E47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4" y="872358"/>
            <a:ext cx="3633036" cy="38888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E835BC-90B3-4696-A509-635E6E9F6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87" y="785892"/>
            <a:ext cx="3996476" cy="43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7" y="223002"/>
            <a:ext cx="504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生产环境中数据库自动配置脚本：脚本设计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C2B9E3-A3A9-4DC1-ABDA-7FDB8A79E503}"/>
              </a:ext>
            </a:extLst>
          </p:cNvPr>
          <p:cNvGrpSpPr/>
          <p:nvPr/>
        </p:nvGrpSpPr>
        <p:grpSpPr>
          <a:xfrm>
            <a:off x="4572000" y="1297686"/>
            <a:ext cx="4065560" cy="2450147"/>
            <a:chOff x="1731504" y="927195"/>
            <a:chExt cx="5045725" cy="245014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FF58CD-481D-496F-BFC0-16585A8B3E41}"/>
                </a:ext>
              </a:extLst>
            </p:cNvPr>
            <p:cNvSpPr/>
            <p:nvPr/>
          </p:nvSpPr>
          <p:spPr bwMode="auto">
            <a:xfrm>
              <a:off x="1731504" y="927195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</a:t>
              </a:r>
              <a:r>
                <a:rPr lang="en-US" altLang="zh-CN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selenium</a:t>
              </a: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抓取测试数据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BC5A017-DC2A-41A8-937D-EE8DDD5FA053}"/>
                </a:ext>
              </a:extLst>
            </p:cNvPr>
            <p:cNvSpPr/>
            <p:nvPr/>
          </p:nvSpPr>
          <p:spPr bwMode="auto">
            <a:xfrm>
              <a:off x="1731504" y="1446722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将数据保存到</a:t>
              </a:r>
              <a:r>
                <a:rPr lang="en-US" altLang="zh-CN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excel</a:t>
              </a: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E878D2-A7A0-4DF8-BF9C-962E30C9A5BC}"/>
                </a:ext>
              </a:extLst>
            </p:cNvPr>
            <p:cNvSpPr/>
            <p:nvPr/>
          </p:nvSpPr>
          <p:spPr bwMode="auto">
            <a:xfrm>
              <a:off x="1731504" y="1966249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读取数据并统计绘制图表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AC419D3-5B69-4597-A956-12DD13BAB7DD}"/>
                </a:ext>
              </a:extLst>
            </p:cNvPr>
            <p:cNvSpPr/>
            <p:nvPr/>
          </p:nvSpPr>
          <p:spPr bwMode="auto">
            <a:xfrm>
              <a:off x="1731504" y="2485776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将图表通过邮件发送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A27B838-005F-4309-ACB8-776C5ED68423}"/>
                </a:ext>
              </a:extLst>
            </p:cNvPr>
            <p:cNvSpPr/>
            <p:nvPr/>
          </p:nvSpPr>
          <p:spPr bwMode="auto">
            <a:xfrm>
              <a:off x="1731504" y="3008010"/>
              <a:ext cx="5045725" cy="369332"/>
            </a:xfrm>
            <a:prstGeom prst="rect">
              <a:avLst/>
            </a:prstGeom>
            <a:noFill/>
            <a:ln w="38100">
              <a:solidFill>
                <a:srgbClr val="29323F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</a:t>
              </a:r>
              <a:r>
                <a:rPr lang="en-US" altLang="zh-CN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Jenkins</a:t>
              </a:r>
              <a:r>
                <a:rPr lang="zh-CN" altLang="en-US" sz="18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定时运行发送邮件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200A947-9DB3-4608-B706-FBC14A64600C}"/>
                </a:ext>
              </a:extLst>
            </p:cNvPr>
            <p:cNvCxnSpPr>
              <a:cxnSpLocks/>
              <a:stCxn id="4" idx="2"/>
              <a:endCxn id="24" idx="0"/>
            </p:cNvCxnSpPr>
            <p:nvPr/>
          </p:nvCxnSpPr>
          <p:spPr>
            <a:xfrm>
              <a:off x="4254367" y="1296527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D421522-A076-41ED-A632-AFA3BB54D1DD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4254367" y="1816054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2F0179-7E0D-401D-9930-9A9D4406F697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>
              <a:off x="4254367" y="2335581"/>
              <a:ext cx="0" cy="150195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1F9C7B0-DAE0-4DB6-A47A-892FA72171EE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4254367" y="2855108"/>
              <a:ext cx="0" cy="152902"/>
            </a:xfrm>
            <a:prstGeom prst="line">
              <a:avLst/>
            </a:prstGeom>
            <a:ln w="38100">
              <a:solidFill>
                <a:srgbClr val="2932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8997351-083F-457D-B854-48CB43DF5484}"/>
              </a:ext>
            </a:extLst>
          </p:cNvPr>
          <p:cNvSpPr/>
          <p:nvPr/>
        </p:nvSpPr>
        <p:spPr bwMode="auto">
          <a:xfrm>
            <a:off x="215387" y="2781169"/>
            <a:ext cx="331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脚本类型：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endParaRPr lang="zh-CN" altLang="en-US" sz="18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66FDA5B-2A17-48C7-A31A-A45120884BF5}"/>
              </a:ext>
            </a:extLst>
          </p:cNvPr>
          <p:cNvSpPr/>
          <p:nvPr/>
        </p:nvSpPr>
        <p:spPr bwMode="auto">
          <a:xfrm>
            <a:off x="215387" y="1782742"/>
            <a:ext cx="41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脚本功能：通过脚本实现每天定时对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</a:p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测试数据的抓取、保存、制作报表并通过邮件发送。</a:t>
            </a:r>
          </a:p>
        </p:txBody>
      </p:sp>
    </p:spTree>
    <p:extLst>
      <p:ext uri="{BB962C8B-B14F-4D97-AF65-F5344CB8AC3E}">
        <p14:creationId xmlns:p14="http://schemas.microsoft.com/office/powerpoint/2010/main" val="17937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7" y="223002"/>
            <a:ext cx="409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应用测试情况自动报表脚本：结果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C60728-470E-4D8A-9D14-B0415B58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7" y="955504"/>
            <a:ext cx="4130171" cy="32324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5CF861-6914-4E35-9806-8A4209945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56" y="894522"/>
            <a:ext cx="4571571" cy="36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D54D770-7021-44B6-9267-BB06DF0CC5DE}"/>
              </a:ext>
            </a:extLst>
          </p:cNvPr>
          <p:cNvSpPr/>
          <p:nvPr/>
        </p:nvSpPr>
        <p:spPr bwMode="auto">
          <a:xfrm>
            <a:off x="215387" y="223002"/>
            <a:ext cx="4091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应用测试情况自动报表脚本：结果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A9AC0E-C4E2-4D48-AB23-1170EBC0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6" y="806208"/>
            <a:ext cx="5425014" cy="2868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43E6FB-28D3-45FE-A33D-796EBDA9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0" y="3674684"/>
            <a:ext cx="3450742" cy="11975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2AAF04-8A0F-4637-9B23-E797AF5DEA02}"/>
              </a:ext>
            </a:extLst>
          </p:cNvPr>
          <p:cNvSpPr/>
          <p:nvPr/>
        </p:nvSpPr>
        <p:spPr>
          <a:xfrm>
            <a:off x="467026" y="1198178"/>
            <a:ext cx="5177029" cy="2262631"/>
          </a:xfrm>
          <a:prstGeom prst="rect">
            <a:avLst/>
          </a:prstGeom>
          <a:noFill/>
          <a:ln w="38100">
            <a:solidFill>
              <a:srgbClr val="2932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A4353E-4F4B-4A5D-9838-5997FD125DC9}"/>
              </a:ext>
            </a:extLst>
          </p:cNvPr>
          <p:cNvSpPr/>
          <p:nvPr/>
        </p:nvSpPr>
        <p:spPr>
          <a:xfrm>
            <a:off x="467026" y="3460808"/>
            <a:ext cx="5177029" cy="213875"/>
          </a:xfrm>
          <a:prstGeom prst="rect">
            <a:avLst/>
          </a:prstGeom>
          <a:noFill/>
          <a:ln w="38100">
            <a:solidFill>
              <a:srgbClr val="2932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0B70D7-94D3-417A-9194-886980BF171E}"/>
              </a:ext>
            </a:extLst>
          </p:cNvPr>
          <p:cNvSpPr/>
          <p:nvPr/>
        </p:nvSpPr>
        <p:spPr>
          <a:xfrm>
            <a:off x="467026" y="3674683"/>
            <a:ext cx="5177029" cy="1086503"/>
          </a:xfrm>
          <a:prstGeom prst="rect">
            <a:avLst/>
          </a:prstGeom>
          <a:noFill/>
          <a:ln w="38100">
            <a:solidFill>
              <a:srgbClr val="29323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545861-EEFA-4208-B313-1026078AEB4F}"/>
              </a:ext>
            </a:extLst>
          </p:cNvPr>
          <p:cNvSpPr/>
          <p:nvPr/>
        </p:nvSpPr>
        <p:spPr bwMode="auto">
          <a:xfrm>
            <a:off x="6187548" y="2144827"/>
            <a:ext cx="123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代码同步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403D16-148F-4553-9F2A-691B538A8B1B}"/>
              </a:ext>
            </a:extLst>
          </p:cNvPr>
          <p:cNvSpPr/>
          <p:nvPr/>
        </p:nvSpPr>
        <p:spPr bwMode="auto">
          <a:xfrm>
            <a:off x="6187547" y="3383079"/>
            <a:ext cx="2239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335805-C6CE-4089-865F-112864F3EADA}"/>
              </a:ext>
            </a:extLst>
          </p:cNvPr>
          <p:cNvSpPr/>
          <p:nvPr/>
        </p:nvSpPr>
        <p:spPr bwMode="auto">
          <a:xfrm>
            <a:off x="6187547" y="4033268"/>
            <a:ext cx="2239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</a:t>
            </a:r>
            <a:r>
              <a:rPr lang="en-US" altLang="zh-CN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DB5DF9-37EA-4755-9F9E-5CCA2C901168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flipH="1">
            <a:off x="5644055" y="2329493"/>
            <a:ext cx="543493" cy="1"/>
          </a:xfrm>
          <a:prstGeom prst="line">
            <a:avLst/>
          </a:prstGeom>
          <a:ln w="38100">
            <a:solidFill>
              <a:srgbClr val="293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239083-DEDD-46E8-924E-AB0BEFF27416}"/>
              </a:ext>
            </a:extLst>
          </p:cNvPr>
          <p:cNvCxnSpPr/>
          <p:nvPr/>
        </p:nvCxnSpPr>
        <p:spPr>
          <a:xfrm flipH="1">
            <a:off x="5644054" y="3563611"/>
            <a:ext cx="543493" cy="1"/>
          </a:xfrm>
          <a:prstGeom prst="line">
            <a:avLst/>
          </a:prstGeom>
          <a:ln w="38100">
            <a:solidFill>
              <a:srgbClr val="293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0C903A-0FF2-4D57-887C-7493F2F97982}"/>
              </a:ext>
            </a:extLst>
          </p:cNvPr>
          <p:cNvCxnSpPr/>
          <p:nvPr/>
        </p:nvCxnSpPr>
        <p:spPr>
          <a:xfrm flipH="1">
            <a:off x="5644054" y="4238356"/>
            <a:ext cx="543493" cy="1"/>
          </a:xfrm>
          <a:prstGeom prst="line">
            <a:avLst/>
          </a:prstGeom>
          <a:ln w="38100">
            <a:solidFill>
              <a:srgbClr val="293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第一PPT，www.1ppt.com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1123</TotalTime>
  <Words>345</Words>
  <Application>Microsoft Office PowerPoint</Application>
  <PresentationFormat>全屏显示(16:9)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Gill Sans</vt:lpstr>
      <vt:lpstr>等线</vt:lpstr>
      <vt:lpstr>微软雅黑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</cp:lastModifiedBy>
  <cp:revision>377</cp:revision>
  <dcterms:created xsi:type="dcterms:W3CDTF">2017-05-01T12:27:42Z</dcterms:created>
  <dcterms:modified xsi:type="dcterms:W3CDTF">2019-06-14T04:31:08Z</dcterms:modified>
</cp:coreProperties>
</file>