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7" r:id="rId6"/>
    <p:sldId id="276" r:id="rId7"/>
    <p:sldId id="278" r:id="rId8"/>
    <p:sldId id="277" r:id="rId9"/>
    <p:sldId id="279" r:id="rId10"/>
    <p:sldId id="281" r:id="rId11"/>
    <p:sldId id="280" r:id="rId12"/>
    <p:sldId id="269" r:id="rId13"/>
    <p:sldId id="271" r:id="rId14"/>
    <p:sldId id="272" r:id="rId15"/>
    <p:sldId id="270" r:id="rId16"/>
    <p:sldId id="273" r:id="rId17"/>
    <p:sldId id="266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F21-8C18-4E90-845A-5A1A8DA6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1429-1590-41E5-B1E1-03803D916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763B-AFE5-4CB8-9C04-5BC08A34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62A6-0C0B-43AA-8A2D-0072630C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FF9E-CD37-4819-BB30-FBF884F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19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9FA8-6A7E-4781-A8CF-A4351078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05F-B73E-45D0-8298-E60D6E1A1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F7F0-F3F0-4810-8047-B62093E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2DBA-A8CB-4C2A-9406-A1919BE5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81A9-212C-491B-88FE-1C4FD5C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14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CA280-B8AD-4104-81E8-DDAE8A8B0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DA15-B9AB-4690-8B1F-576FDEFE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5E48-A916-4E85-8638-85E999B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0277-AAF0-4B23-A310-C1EC6440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F741-1859-42D2-A6F5-C6E87249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E4B-B5C3-4D67-930C-CCE5066B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0570-E6AC-4AD5-AEEB-DFA9346F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A925-AB8B-47FF-9FBD-E9DBBA9C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9746-C5D0-4449-BE3C-7A164703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2CA5-19ED-4AB6-83B8-8A57FD1E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3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6AFD-59EF-484C-915A-6E4D2A1F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2777-3961-40A3-A5CB-D1A6C270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968B-AD1C-43FF-95E5-48D0DAD2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7778-6349-4F7C-8E01-30B94DF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D240-B992-4DE1-8BFE-BA8728D8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21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50FC-B208-4538-864C-7C808A53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F2E7-3E04-43DB-85EB-A61C23D10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8646-C343-4A6C-9C7F-56F3AEEB0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FDBD-C40B-4945-AEC7-60D82CE7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9D13-EAC6-45F4-870A-325CA7A7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A39D4-E5C1-4639-BACF-8232527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9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85A1-EE60-421B-9DB7-E47822D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F0A4-6129-4E62-A9E9-50630528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89979-337F-4A32-8B7E-9632D34A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68E68-4CD6-410A-AFD2-A9EDAEA82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F735-544F-4684-89D9-FCD82686F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9C619-0BBD-40E3-BC14-911B316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EF643-FE1D-4F6B-A2B5-A4F8CCAA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A1E7B-F3AF-40F1-A4D1-4F15C0B9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2028-5F97-4D28-92BB-AEAA844D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317FC-F98A-476F-B498-568758EF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C7AC-D1B6-4A19-A88A-C54DE1B4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A6136-00A4-4C4A-9168-B41E0575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3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3C144-DB7F-42E4-B1B5-0C818A70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FB060-611A-419C-848C-4E729D02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74CF-F2AB-452F-8FEC-BAA0388D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5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45-1579-4B65-872D-220CE1EC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0E85-2398-41B4-8792-3347A8B8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F79CB-1BCD-4CF8-9F96-4AC1E4D5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6505-EDB9-42F5-90A6-DC0E7883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55D0-837C-446E-A897-5E8CF81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7D6A-9BBF-4F5F-A660-7D32446A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2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C2E-CB0B-456D-AAB8-D75075E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73D52-7FB8-48E5-9F3E-36F60499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F77C7-77C0-44AB-B9EE-563A20B1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E58C-7CF8-4493-B963-282CBDAF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F247-F3D7-4E61-B72E-3286BC5C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548E-95ED-4AB2-B9AA-9A5D2F1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89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8BDA5-24E5-4800-9DA1-14CD6FBF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FEE7-D201-4A5B-B0D4-68384306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9078-B2D5-4BFF-9703-8774AFFC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196A-F08B-4DB7-9A8F-D049D46D8F3D}" type="datetimeFigureOut">
              <a:rPr lang="id-ID" smtClean="0"/>
              <a:t>04/08/2021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581E-7C42-4748-ADD5-A8C3BFE82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41A9-AD54-4658-966E-1FBB87D0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5500-153B-49E9-B6C0-29BC8876CE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4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dyhu7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444D-0D98-4750-8C4B-9B58C8E4A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041A2-3A59-4329-AB85-685B98AB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</a:t>
            </a:r>
          </a:p>
          <a:p>
            <a:pPr algn="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eddyhu71@gmail.com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https://github.com/EddyHu71</a:t>
            </a:r>
          </a:p>
        </p:txBody>
      </p:sp>
    </p:spTree>
    <p:extLst>
      <p:ext uri="{BB962C8B-B14F-4D97-AF65-F5344CB8AC3E}">
        <p14:creationId xmlns:p14="http://schemas.microsoft.com/office/powerpoint/2010/main" val="52826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3149-5D0A-4EFA-887B-7A920385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is TF-IDF?</a:t>
            </a:r>
          </a:p>
        </p:txBody>
      </p:sp>
    </p:spTree>
    <p:extLst>
      <p:ext uri="{BB962C8B-B14F-4D97-AF65-F5344CB8AC3E}">
        <p14:creationId xmlns:p14="http://schemas.microsoft.com/office/powerpoint/2010/main" val="21045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4438-F2BC-4A41-B15B-621B1F9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d-ID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method to count the weight of word that used in a text / sentence </a:t>
                </a: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term distributed widely in document.</a:t>
                </a:r>
              </a:p>
              <a:p>
                <a:pPr marL="0" indent="0" algn="ctr">
                  <a:buNone/>
                </a:pPr>
                <a:endParaRPr lang="id-ID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d-ID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d-ID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id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can causes 0, so add 1 in IDF equation.</a:t>
                </a:r>
              </a:p>
              <a:p>
                <a:pPr marL="0" indent="0" algn="ctr">
                  <a:buNone/>
                </a:pPr>
                <a:endParaRPr lang="id-ID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29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DDDF-D213-4F9D-8894-B94CB687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Multinominal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4904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4438-F2BC-4A41-B15B-621B1F9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is prediction.</a:t>
                </a:r>
              </a:p>
              <a:p>
                <a:pPr>
                  <a:buFontTx/>
                  <a:buChar char="-"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of data type usually continuous.</a:t>
                </a:r>
              </a:p>
              <a:p>
                <a:pPr marL="0" indent="0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50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E07D9-2304-4DBF-884C-25C325767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0" y="80630"/>
            <a:ext cx="6696740" cy="6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4438-F2BC-4A41-B15B-621B1F9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is classification.</a:t>
                </a:r>
              </a:p>
              <a:p>
                <a:pPr>
                  <a:buFontTx/>
                  <a:buChar char="-"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of data type usually discrete variable.</a:t>
                </a:r>
              </a:p>
              <a:p>
                <a:pPr>
                  <a:buFontTx/>
                  <a:buChar char="-"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multinominal logistic regression, it’s used for multi class classification. Logistic regression used for binary classification.</a:t>
                </a:r>
              </a:p>
              <a:p>
                <a:pPr marL="0" indent="0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6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8A071-70B9-4497-A2A8-51B5B1EA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7" y="1033407"/>
            <a:ext cx="8589986" cy="47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5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D648-4DD8-4FEC-BFDE-1CF786F0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37439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11D33-8DCD-43DC-8A7D-10E6085E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86" y="187886"/>
            <a:ext cx="6482227" cy="64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3C131-D53C-4C49-9455-917F330E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4" y="486484"/>
            <a:ext cx="5198791" cy="58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B6DD6-49D3-4DCA-A185-72FEE79C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9" y="1354873"/>
            <a:ext cx="7337502" cy="55031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FE0C44-1E55-4C74-A09F-D747634D065B}"/>
              </a:ext>
            </a:extLst>
          </p:cNvPr>
          <p:cNvSpPr txBox="1">
            <a:spLocks/>
          </p:cNvSpPr>
          <p:nvPr/>
        </p:nvSpPr>
        <p:spPr>
          <a:xfrm>
            <a:off x="838200" y="299465"/>
            <a:ext cx="10515600" cy="83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986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C84F0-03F3-43D8-B6BB-77E395654DE9}"/>
              </a:ext>
            </a:extLst>
          </p:cNvPr>
          <p:cNvSpPr txBox="1">
            <a:spLocks/>
          </p:cNvSpPr>
          <p:nvPr/>
        </p:nvSpPr>
        <p:spPr>
          <a:xfrm>
            <a:off x="838199" y="714135"/>
            <a:ext cx="10515600" cy="83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5DFF8-1EC9-4149-AFCA-26132A05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762125"/>
            <a:ext cx="8382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F020-7E11-408B-866B-855F5B4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8419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F020-7E11-408B-866B-855F5B4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464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A768-C69F-4E65-9BA2-DF12E78E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(TF)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1E488-F202-416C-8F17-F0B6DBED4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b="0" i="0" dirty="0">
                    <a:solidFill>
                      <a:srgbClr val="2929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method to count the weight of word that used in a text / sentence.</a:t>
                </a:r>
              </a:p>
              <a:p>
                <a:pPr marL="0" indent="0">
                  <a:buNone/>
                </a:pPr>
                <a:endParaRPr lang="id-ID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𝑡𝑓</m:t>
                      </m:r>
                      <m:r>
                        <a:rPr lang="id-ID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d-ID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d-ID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id-ID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solidFill>
                                      <a:srgbClr val="292929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solidFill>
                                      <a:srgbClr val="292929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id-ID" b="0" i="1" smtClean="0">
                                    <a:solidFill>
                                      <a:srgbClr val="292929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rgbClr val="292929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b="0" i="1" smtClean="0">
                                        <a:solidFill>
                                          <a:srgbClr val="29292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solidFill>
                                          <a:srgbClr val="29292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d-ID" b="0" i="1" smtClean="0">
                                            <a:solidFill>
                                              <a:srgbClr val="292929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b="0" i="1" smtClean="0">
                                            <a:solidFill>
                                              <a:srgbClr val="292929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id-ID" b="0" i="1" smtClean="0">
                                            <a:solidFill>
                                              <a:srgbClr val="292929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id-ID" b="0" i="1" smtClean="0">
                                        <a:solidFill>
                                          <a:srgbClr val="29292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id-ID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id-ID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</m:e>
                        </m:mr>
                      </m:m>
                      <m:r>
                        <a:rPr lang="id-ID" b="0" i="1" smtClean="0">
                          <a:solidFill>
                            <a:srgbClr val="292929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d-ID" b="0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d-ID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solidFill>
                                          <a:srgbClr val="292929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d-ID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id-ID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id-ID" b="0" i="0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d-ID" dirty="0">
                  <a:solidFill>
                    <a:srgbClr val="29292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1E488-F202-416C-8F17-F0B6DBED4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6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4438-F2BC-4A41-B15B-621B1F9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(IDF)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term distributed widely in document.</a:t>
                </a:r>
              </a:p>
              <a:p>
                <a:pPr marL="0" indent="0" algn="ctr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𝐼𝐷𝐹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id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B6E69-6BB6-4E2F-92CE-539826478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1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Natural Language Processing with Python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TF-IDF</vt:lpstr>
      <vt:lpstr>Term Frequency (TF)</vt:lpstr>
      <vt:lpstr>Inverse Document Frequency (IDF)</vt:lpstr>
      <vt:lpstr>So, what is TF-IDF?</vt:lpstr>
      <vt:lpstr>TF-IDF</vt:lpstr>
      <vt:lpstr>Multinominal Logistic Regression</vt:lpstr>
      <vt:lpstr>Linear Regression</vt:lpstr>
      <vt:lpstr>PowerPoint Presentation</vt:lpstr>
      <vt:lpstr>Logistic Regression</vt:lpstr>
      <vt:lpstr>PowerPoint Presentation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Python</dc:title>
  <dc:creator>USER</dc:creator>
  <cp:lastModifiedBy>USER</cp:lastModifiedBy>
  <cp:revision>28</cp:revision>
  <dcterms:created xsi:type="dcterms:W3CDTF">2021-05-26T16:32:26Z</dcterms:created>
  <dcterms:modified xsi:type="dcterms:W3CDTF">2021-08-04T04:26:31Z</dcterms:modified>
</cp:coreProperties>
</file>