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19cebf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419cebf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19cebf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419cebf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19cebf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19cebf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08ce7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08ce7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e08ce7e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e08ce7e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08ce7e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08ce7e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99d073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99d073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19ceb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19ceb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19cebf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19ceb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19cebf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19cebf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19cebf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19cebf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19cebf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19cebf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19cebf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19cebf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19cebf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19cebf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679150" y="4663225"/>
            <a:ext cx="2514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Prepared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by Eddy Kamboh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C4fBOSuujmg" TargetMode="External"/><Relationship Id="rId4" Type="http://schemas.openxmlformats.org/officeDocument/2006/relationships/hyperlink" Target="https://youtu.be/AN2actbWWF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-8haJfdL2ycqor-hPNvefacPHzfQRuksSH8QakVx0nI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Zk2fVkEJY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hanacademy.org/math/statistics-probability/describing-relationships-quantitative-data/regression-library/v/introduction-to-residuals-and-least-squares-regression" TargetMode="External"/><Relationship Id="rId4" Type="http://schemas.openxmlformats.org/officeDocument/2006/relationships/hyperlink" Target="https://www.khanacademy.org/math/statistics-probability/describing-relationships-quantitative-data/more-on-regression/v/calculating-r-squared" TargetMode="External"/><Relationship Id="rId5" Type="http://schemas.openxmlformats.org/officeDocument/2006/relationships/hyperlink" Target="https://www.khanacademy.org/math/ap-statistics/bivariate-data-ap/assessing-fit-least-squares-regression/v/standard-dev-residu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14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0025"/>
            <a:ext cx="636989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04825"/>
            <a:ext cx="66960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52425"/>
            <a:ext cx="65151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Self-Quiz Unit 6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Q1- Q4: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https://youtu.be/C4fBOSuujmg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Q5 - Q10: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https://youtu.be/AN2actbWWFg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Quiz Unit 6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https://docs.google.com/document/d/1-8haJfdL2ycqor-hPNvefacPHzfQRuksSH8QakVx0nI/edit?usp=sharing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r>
              <a:rPr lang="en"/>
              <a:t> Unit 6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https://youtu.be/Zk2fVkEJYNg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You can use the function abline() to add a regression line to a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Points and Lines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Linear Regression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R-squared and the Variance of Residuals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Summary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Self-Quiz Unit 6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Graded Quiz Unit 6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Assignment Unit 6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and Lines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A scatter plot is a graph that displays jointly the data of two numerical variables.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A scatter plot is a useful tool to examine the relation between two variables.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You can read more about scatter plots in the book and let me know if you have any questions.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Another tool used to examine the relation between variables is the linear regression.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Linear regression describes linear trends in the relation between a response and an explanatory variable.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A regression line is the line that best describes the linear trend of the relation between the explanatory variable and the response.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and Lines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076450"/>
            <a:ext cx="6667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Data that describes the joint distribution of two numeric variables can be represented with a scatter plot.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y-axis in this plot corresponds to the response and the x-axis corresponds to the explanatory variable.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regression line describes the linear trend of the response as a function of the explanatory variable.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This line is characterized by a linear equation with an intercept and a slope that are computed from the data.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R function that ts the regression line to data is called “lm", an acronym for Linear Model.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</a:t>
            </a:r>
            <a:r>
              <a:rPr b="1" lang="en" sz="1100"/>
              <a:t>input to the function </a:t>
            </a:r>
            <a:r>
              <a:rPr lang="en" sz="1100"/>
              <a:t>is a formula, with </a:t>
            </a:r>
            <a:r>
              <a:rPr b="1" lang="en" sz="1100"/>
              <a:t>the response variable to the left of the tilde character </a:t>
            </a:r>
            <a:r>
              <a:rPr lang="en" sz="1100"/>
              <a:t>and </a:t>
            </a:r>
            <a:r>
              <a:rPr b="1" lang="en" sz="1100"/>
              <a:t>the explanatory variable to the right of it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output of the function is the fitted linear regression model.</a:t>
            </a:r>
            <a:endParaRPr sz="11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</a:t>
            </a:r>
            <a:r>
              <a:rPr b="1" lang="en" sz="1100"/>
              <a:t>coefficients</a:t>
            </a:r>
            <a:r>
              <a:rPr b="1" lang="en" sz="1100"/>
              <a:t> of the regression lin</a:t>
            </a:r>
            <a:r>
              <a:rPr lang="en" sz="1100"/>
              <a:t>e are computed from the data and are hence </a:t>
            </a:r>
            <a:r>
              <a:rPr b="1" lang="en" sz="1100"/>
              <a:t>statistics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Specifically, </a:t>
            </a:r>
            <a:r>
              <a:rPr b="1" lang="en" sz="1100"/>
              <a:t>the slope of the regression line</a:t>
            </a:r>
            <a:r>
              <a:rPr lang="en" sz="1100"/>
              <a:t> is computed as the </a:t>
            </a:r>
            <a:r>
              <a:rPr b="1" lang="en" sz="1100"/>
              <a:t>ratio between the covariance of the response and the explanatory variable</a:t>
            </a:r>
            <a:r>
              <a:rPr lang="en" sz="1100"/>
              <a:t>, </a:t>
            </a:r>
            <a:r>
              <a:rPr b="1" i="1" lang="en" sz="1100"/>
              <a:t>divided</a:t>
            </a:r>
            <a:r>
              <a:rPr lang="en" sz="1100"/>
              <a:t> by the </a:t>
            </a:r>
            <a:r>
              <a:rPr b="1" lang="en" sz="1100"/>
              <a:t>variance of the explanatory variable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</a:t>
            </a:r>
            <a:r>
              <a:rPr b="1" lang="en" sz="1100"/>
              <a:t>intercept of the regression line</a:t>
            </a:r>
            <a:r>
              <a:rPr lang="en" sz="1100"/>
              <a:t> is computed using the </a:t>
            </a:r>
            <a:r>
              <a:rPr b="1" lang="en" sz="1100"/>
              <a:t>sample averages of both variables </a:t>
            </a:r>
            <a:r>
              <a:rPr lang="en" sz="1100"/>
              <a:t>and the </a:t>
            </a:r>
            <a:r>
              <a:rPr b="1" lang="en" sz="1100"/>
              <a:t>computed slope</a:t>
            </a:r>
            <a:r>
              <a:rPr lang="en" sz="1100"/>
              <a:t>.</a:t>
            </a:r>
            <a:endParaRPr sz="11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128963"/>
            <a:ext cx="67056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52425"/>
            <a:ext cx="6477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933600"/>
            <a:ext cx="5682654" cy="1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04825"/>
            <a:ext cx="65341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and the Variance of Residuals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https://www.khanacademy.org/math/statistics-probability/describing-relationships-quantitative-data/regression-library/v/introduction-to-residuals-and-least-squares-regression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https://www.khanacademy.org/math/statistics-probability/describing-relationships-quantitative-data/more-on-regression/v/calculating-r-squared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https://www.khanacademy.org/math/ap-statistics/bivariate-data-ap/assessing-fit-least-squares-regression/v/standard-dev-residuals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