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061eef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061eef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0dde0a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0dde0a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0dde0a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0dde0a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dde0a8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dde0a8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d846b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d846b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0dde0a8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0dde0a8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061eef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061eef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061eef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061eef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061eef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061eef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hanacademy.org/math/statistics-probability/displaying-describing-data/modal/v/ways-to-represent-data" TargetMode="External"/><Relationship Id="rId4" Type="http://schemas.openxmlformats.org/officeDocument/2006/relationships/hyperlink" Target="https://www.khanacademy.org/math/statistics-probability/displaying-describing-data/modal/v/frequency-tables-and-dot-plots" TargetMode="External"/><Relationship Id="rId11" Type="http://schemas.openxmlformats.org/officeDocument/2006/relationships/hyperlink" Target="https://www.khanacademy.org/math/statistics-probability/displaying-describing-data/modal/v/comparing-distributions" TargetMode="External"/><Relationship Id="rId10" Type="http://schemas.openxmlformats.org/officeDocument/2006/relationships/hyperlink" Target="https://www.khanacademy.org/math/statistics-probability/displaying-describing-data/modal/v/comparing-dot-plots-histograms-and-box-plots" TargetMode="External"/><Relationship Id="rId9" Type="http://schemas.openxmlformats.org/officeDocument/2006/relationships/hyperlink" Target="https://www.khanacademy.org/math/statistics-probability/displaying-describing-data/modal/v/comparing-swim-times-at-the-olympics" TargetMode="External"/><Relationship Id="rId5" Type="http://schemas.openxmlformats.org/officeDocument/2006/relationships/hyperlink" Target="https://www.khanacademy.org/math/statistics-probability/displaying-describing-data/modal/v/histograms-intro" TargetMode="External"/><Relationship Id="rId6" Type="http://schemas.openxmlformats.org/officeDocument/2006/relationships/hyperlink" Target="https://www.khanacademy.org/math/statistics-probability/displaying-describing-data/modal/v/interpreting-histograms" TargetMode="External"/><Relationship Id="rId7" Type="http://schemas.openxmlformats.org/officeDocument/2006/relationships/hyperlink" Target="https://www.khanacademy.org/math/statistics-probability/displaying-describing-data/modal/v/shapes-of-distributions" TargetMode="External"/><Relationship Id="rId8" Type="http://schemas.openxmlformats.org/officeDocument/2006/relationships/hyperlink" Target="https://www.khanacademy.org/math/statistics-probability/displaying-describing-data/modal/v/examples-analyzing-clusters-gaps-peaks-and-outliers-for-distribu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IMGtIr3L4Mg" TargetMode="External"/><Relationship Id="rId4" Type="http://schemas.openxmlformats.org/officeDocument/2006/relationships/hyperlink" Target="https://youtu.be/P9eGWCzMmF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Optional Extra Videos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https://www.khanacademy.org/math/statistics-probability/displaying-describing-data/modal/v/ways-to-represent-data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https://www.khanacademy.org/math/statistics-probability/displaying-describing-data/modal/v/frequency-tables-and-dot-plots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https://www.khanacademy.org/math/statistics-probability/displaying-describing-data/modal/v/histograms-intro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https://www.khanacademy.org/math/statistics-probability/displaying-describing-data/modal/v/interpreting-histograms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https://www.khanacademy.org/math/statistics-probability/displaying-describing-data/modal/v/shapes-of-distributions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https://www.khanacademy.org/math/statistics-probability/displaying-describing-data/modal/v/examples-analyzing-clusters-gaps-peaks-and-outliers-for-distributions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https://www.khanacademy.org/math/statistics-probability/displaying-describing-data/modal/v/comparing-swim-times-at-the-olympics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https://www.khanacademy.org/math/statistics-probability/displaying-describing-data/modal/v/comparing-dot-plots-histograms-and-box-plots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https://www.khanacademy.org/math/statistics-probability/displaying-describing-data/modal/v/comparing-distributions</a:t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2 Self-Quiz : Videos Explanation</a:t>
            </a:r>
            <a:endParaRPr/>
          </a:p>
          <a:p>
            <a:pPr indent="-3429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</a:t>
            </a:r>
            <a:endParaRPr/>
          </a:p>
          <a:p>
            <a:pPr indent="-3429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 Extra Videos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 is given a central role in statistics.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 is present in any set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statistician main concern is the assessment of variation and the quantification of its contribution to uncertainties in making inference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or more samples from the same population, all having the same characteristics as the population, may nonetheless be different from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primary way of summarizing the variability of data is via the frequency distribution.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frequency is the number of times a given datum occurs in a data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relative frequency is the fraction of times a value occurs.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 frequencies can be written as fractions,percents, or decimals.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sum of the relative frequencies should always be equal to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cumulative relative frequency is the accumulation of previous relative frequencies.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nd the cumulative relative frequencies, add all the previous relative frequencies to the relative frequency of the current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values of the variable are numerical we say that it is a </a:t>
            </a:r>
            <a:r>
              <a:rPr b="1" lang="en"/>
              <a:t>quantitative variable</a:t>
            </a:r>
            <a:r>
              <a:rPr lang="en"/>
              <a:t> or a </a:t>
            </a:r>
            <a:r>
              <a:rPr b="1" lang="en"/>
              <a:t>numeric variable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variable has qualitative or level values we say that it is a </a:t>
            </a:r>
            <a:r>
              <a:rPr b="1" lang="en"/>
              <a:t>factor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Unit 2 Self-Quiz : Videos Explanation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https://youtu.be/IMGtIr3L4Mg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https://youtu.be/P9eGWCzMmFE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Population</a:t>
            </a:r>
            <a:r>
              <a:rPr lang="en"/>
              <a:t>: The collection, or set, of all individuals, objects, or measurements whose properties are being studied.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Sample</a:t>
            </a:r>
            <a:r>
              <a:rPr lang="en"/>
              <a:t>: A portion of the population understudy. A sample is representative if it characterizes the population being studied.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Frequency:</a:t>
            </a:r>
            <a:r>
              <a:rPr lang="en"/>
              <a:t> The number of times a value occurs in the data.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Relative Frequency</a:t>
            </a:r>
            <a:r>
              <a:rPr lang="en"/>
              <a:t>: The ratio between the frequency and the size of data. 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cumulative relative frequency</a:t>
            </a:r>
            <a:r>
              <a:rPr lang="en"/>
              <a:t> is the sum of the relative frequencies for all values that are less than or equal to the given value.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Data Frame</a:t>
            </a:r>
            <a:r>
              <a:rPr lang="en"/>
              <a:t>: A tabular format for storing statistical data. Columns correspond to variables and rows correspond to observations.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Variable</a:t>
            </a:r>
            <a:r>
              <a:rPr lang="en"/>
              <a:t>: A measurement that may be carried out over a collection of subjects. The outcome of the measurement may be numerical, which produces a quantitative variable; or it may be non-numeric, in which case a factor is produced. 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</a:t>
            </a:r>
            <a:r>
              <a:rPr lang="en"/>
              <a:t>: The evaluation of a variable (or variables) for a given subject. CSV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Files</a:t>
            </a:r>
            <a:r>
              <a:rPr lang="en"/>
              <a:t>: A digital format for storing data frames.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Factor</a:t>
            </a:r>
            <a:r>
              <a:rPr lang="en"/>
              <a:t>: Qualitative data that is associated with categorization or the description of an attribute.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Quantitative</a:t>
            </a:r>
            <a:r>
              <a:rPr lang="en"/>
              <a:t>: Data generated by numerical measurements. </a:t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