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0dde0a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0dde0a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0dde0a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0dde0a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206fc7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206fc7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0dde0a8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0dde0a8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b3560d3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b3560d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b3560d3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b3560d3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b3560d3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b3560d3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hanacademy.org/math/statistics-probability/random-variables-stats-library/random-variables-discrete/v/random-variables" TargetMode="External"/><Relationship Id="rId4" Type="http://schemas.openxmlformats.org/officeDocument/2006/relationships/hyperlink" Target="https://www.khanacademy.org/math/statistics-probability/random-variables-stats-library/random-variables-continuous/v/probability-density-fun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hanacademy.org/math/statistics-probability/random-variables-stats-library/binomial-random-variables/v/binomial-variables" TargetMode="External"/><Relationship Id="rId4" Type="http://schemas.openxmlformats.org/officeDocument/2006/relationships/hyperlink" Target="https://www.khanacademy.org/math/statistics-probability/random-variables-stats-library/binomial-mean-standard-dev-formulas/v/mean-and-variance-of-bernoulli-distribution-example" TargetMode="External"/><Relationship Id="rId5" Type="http://schemas.openxmlformats.org/officeDocument/2006/relationships/hyperlink" Target="https://www.khanacademy.org/math/statistics-probability/random-variables-stats-library/poisson-distribution/v/poisson-process-1" TargetMode="External"/><Relationship Id="rId6" Type="http://schemas.openxmlformats.org/officeDocument/2006/relationships/hyperlink" Target="https://www.youtube.com/watch?v=jmqZG6roVq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izE1dXrH5JA" TargetMode="External"/><Relationship Id="rId4" Type="http://schemas.openxmlformats.org/officeDocument/2006/relationships/hyperlink" Target="https://www.youtube.com/watch?v=bKkLYSi5XNE" TargetMode="External"/><Relationship Id="rId5" Type="http://schemas.openxmlformats.org/officeDocument/2006/relationships/hyperlink" Target="https://www.khanacademy.org/math/statistics-probability/random-variables-stats-library/random-variables-continuous/v/probability-density-functions" TargetMode="External"/><Relationship Id="rId6" Type="http://schemas.openxmlformats.org/officeDocument/2006/relationships/hyperlink" Target="https://www.khanacademy.org/math/ap-statistics/random-variables-ap/discrete-random-variables/v/discrete-probability-distrib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5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Formulas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R</a:t>
            </a:r>
            <a:r>
              <a:rPr lang="en"/>
              <a:t>esources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sample space</a:t>
            </a:r>
            <a:r>
              <a:rPr lang="en"/>
              <a:t> is the set of all the values the measurement may potentially obtain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distribution of a random variable, the center location is called </a:t>
            </a:r>
            <a:r>
              <a:rPr b="1" lang="en"/>
              <a:t>expectation</a:t>
            </a:r>
            <a:r>
              <a:rPr lang="en"/>
              <a:t> and the spread is measured by the variance and standard deviation (for the distribution of the data, the center location is called mean, while the spread is measured by the </a:t>
            </a:r>
            <a:r>
              <a:rPr lang="en"/>
              <a:t>variance and standard deviation)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 Discrete random variable</a:t>
            </a:r>
            <a:r>
              <a:rPr lang="en"/>
              <a:t> is a random variable for which the values in the sample space are separated from each other, say the values are integers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337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Formulas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0" y="1193300"/>
            <a:ext cx="83836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Additional Resources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654875"/>
            <a:ext cx="85206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Discrete random variable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https://www.khanacademy.org/math/statistics-probability/random-variables-stats-library/random-variables-discrete/v/random-variables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Continuous random variable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https://www.khanacademy.org/math/statistics-probability/random-variables-stats-library/random-variables-continuous/v/probability-density-functions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Additional Resources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654875"/>
            <a:ext cx="85206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Binomial Distribution</a:t>
            </a:r>
            <a:r>
              <a:rPr lang="en"/>
              <a:t>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https://www.khanacademy.org/math/statistics-probability/random-variables-stats-library/binomial-random-variables/v/binomial-variables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https://www.khanacademy.org/math/statistics-probability/random-variables-stats-library/binomial-mean-standard-dev-formulas/v/mean-and-variance-of-bernoulli-distribution-example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Poisson Distribution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https://www.khanacademy.org/math/statistics-probability/random-variables-stats-library/poisson-distribution/v/poisson-process-1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https://www.youtube.com/watch?v=jmqZG6roVqU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1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Additional Resources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654875"/>
            <a:ext cx="85206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Uniform random variable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https://www.youtube.com/watch?v=izE1dXrH5JA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Exponential random variable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https://www.youtube.com/watch?v=bKkLYSi5XNE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Density Function and Probability distribution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https://www.khanacademy.org/math/statistics-probability/random-variables-stats-library/random-variables-continuous/v/probability-density-functions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https://www.khanacademy.org/math/ap-statistics/random-variables-ap/discrete-random-variables/v/discrete-probability-distribution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