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0000"/>
    <a:srgbClr val="FFD347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01" autoAdjust="0"/>
  </p:normalViewPr>
  <p:slideViewPr>
    <p:cSldViewPr snapToGrid="0">
      <p:cViewPr varScale="1">
        <p:scale>
          <a:sx n="96" d="100"/>
          <a:sy n="9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95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827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35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51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73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943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66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7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94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38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9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5EE9-3E16-4F58-BA75-FDC0D1EFB221}" type="datetimeFigureOut">
              <a:rPr lang="es-419" smtClean="0"/>
              <a:t>2/11/2021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0970-C48C-418D-8A8C-5AB909FC905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1159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2422" y="2717182"/>
            <a:ext cx="74471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Afewfwacifew</a:t>
            </a:r>
            <a:r>
              <a:rPr lang="en-US" b="1" dirty="0" smtClean="0"/>
              <a:t> </a:t>
            </a:r>
            <a:r>
              <a:rPr lang="en-US" b="1" dirty="0" smtClean="0"/>
              <a:t>del </a:t>
            </a:r>
            <a:r>
              <a:rPr lang="en-US" b="1" dirty="0" err="1" smtClean="0"/>
              <a:t>Swfefre</a:t>
            </a:r>
            <a:r>
              <a:rPr lang="en-US" b="1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Infwfefed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 </a:t>
            </a:r>
            <a:r>
              <a:rPr lang="en-US" b="1" smtClean="0"/>
              <a:t>eweafwes</a:t>
            </a:r>
            <a:r>
              <a:rPr lang="en-US" b="1" dirty="0" smtClean="0"/>
              <a:t> </a:t>
            </a:r>
            <a:r>
              <a:rPr lang="en-US" b="1" dirty="0" err="1" smtClean="0"/>
              <a:t>fwewwréwfefo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11633"/>
            <a:ext cx="10515600" cy="1265329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  <a:endParaRPr lang="es-419" dirty="0" smtClean="0"/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24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Afewfwacifew del Swfefre de Infwfefed y eweafwes fwewwréwfefo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la aplicación de Scores</dc:title>
  <dc:creator>Edwin M</dc:creator>
  <cp:lastModifiedBy>Edwin M</cp:lastModifiedBy>
  <cp:revision>79</cp:revision>
  <dcterms:created xsi:type="dcterms:W3CDTF">2020-06-02T21:23:53Z</dcterms:created>
  <dcterms:modified xsi:type="dcterms:W3CDTF">2021-11-03T03:32:11Z</dcterms:modified>
</cp:coreProperties>
</file>