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93A15-7D73-3648-A833-0521D41ACD9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FBD73-7AE2-7947-B072-D91CE32C40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89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FBD73-7AE2-7947-B072-D91CE32C403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154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7C50-E6A8-8F40-8AF1-4E655382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C39F-23A7-8C42-90D3-5CD02819B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5935-AC2D-9A4E-BAE7-B223C143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793D-972A-D64E-86FE-2B8FEF60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DDC4-F709-A140-ABF0-92762DDD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49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DD4B-F57E-9944-9887-A2C812CE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B093-3A91-F049-AE9F-0FBBE352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EC63-A32F-1F42-B100-2DC69D4B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21D4-5126-1F41-BA5C-BC64ABD4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8869-A7F3-5843-A5EA-E45CA76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23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262F4-CE5A-E74E-9C25-8F2AE1E0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D9C3-3BEE-1B46-BA92-7185CB9E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BCE1-E2B1-C24A-8205-0DB279B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2A1D-6775-A446-9E57-B326A2F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4160-9F2F-B341-99FD-2EF1C3C2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68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9BDE-6CF2-714D-BB8C-AE7BCEC7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824D-93DD-B041-AC91-071706A9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91AE-538D-6542-9222-9D8A93D5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D118-4BCD-F840-8C9D-D7E0B9F8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324F-A960-6D4C-94FC-5ACF5C00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36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CE07-5FAD-AB4D-BB02-AD95615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5B0B2-4368-0246-B9CC-421CA8CF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E946-3497-AA42-B10C-2DC13FA7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8D6F-A366-CE42-99B3-A4D67D1B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66D3-5D1C-D043-B70B-9500F0D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0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272-F1E6-3646-AA14-A398ABD0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55F4-DFCA-4040-83F2-4DB3BCBC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69EF-62C8-964A-BAFF-4B690789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856C-7BC2-BA40-845E-9C837486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D8F9A-9679-114D-8345-772FC4EB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4EFB-F79B-1B41-8D34-6CC0AC4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34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4E41-F5C2-9548-B27E-8D95796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2F889-540D-CF4C-B5EB-74264A55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6016-4195-4246-AEB0-3FB4E17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1C65-CD30-3F41-9EBF-C40740D4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D0134-9F8B-7746-A58A-9676BD62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E6671-7D3A-BC40-B73F-B5AA5D42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CCF1-03BD-9148-B884-3EE17C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729B9-CE22-5141-9DCB-0EB28822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6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28C5-AE2B-8041-858A-B5230E4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0AA4-F228-7B4B-93D2-E3871F4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5756A-B569-CF4D-B770-95445607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25F9-D30F-CC4E-9155-01CC6D1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18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01532-D1EA-4346-ADAD-FAB3A68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BD018-B514-884E-B80B-4A9B2A26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A8F6C-4600-0341-99E9-773AC92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9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53C4-B446-294C-AFF3-282252D7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1310-736F-344B-9BF6-444D2D25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A955-29BF-CA4A-BBE9-1DC3F90E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C84C-A728-8C41-B055-9332B178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E45F-A4C4-DE4F-AA7B-33A3B91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ED14-FA0F-EE43-B88F-D97DEE41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62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F1AC-3F36-C140-94A3-A234088A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486F-7E8C-104D-AE29-299774771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CB15-5431-D341-BA93-4EEE66B1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D3C0-76C4-1741-AD89-DCBA7A01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425B-B7C7-1F41-9037-DD1B86E3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2F55-7B9F-2547-9B76-1BE6ECB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913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493D7-11FC-F54E-9929-0834C2CF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9FA6-B800-624E-9CB5-14255365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C999-C231-F548-B97A-D0F104C8B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C8DF-B7C0-EF4C-8EB5-9DE0145613D5}" type="datetimeFigureOut">
              <a:rPr lang="en-CN" smtClean="0"/>
              <a:t>2022/6/6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758E-450E-E747-B8B3-B9A3B12F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2937-40DE-A943-B725-DBBDEB68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1749-3209-884C-84F8-5DCDDDF336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4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b&#10;&#10;Description automatically generated">
            <a:extLst>
              <a:ext uri="{FF2B5EF4-FFF2-40B4-BE49-F238E27FC236}">
                <a16:creationId xmlns:a16="http://schemas.microsoft.com/office/drawing/2014/main" id="{E0650549-18F8-5446-940B-1BA3A02A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95" y="352795"/>
            <a:ext cx="3278292" cy="233085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CD1BE9A-2EDF-F746-917E-59388A3C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530" y="387460"/>
            <a:ext cx="3436029" cy="2296192"/>
          </a:xfrm>
          <a:prstGeom prst="rect">
            <a:avLst/>
          </a:prstGeom>
        </p:spPr>
      </p:pic>
      <p:pic>
        <p:nvPicPr>
          <p:cNvPr id="13" name="Picture 12" descr="A picture containing comb&#10;&#10;Description automatically generated">
            <a:extLst>
              <a:ext uri="{FF2B5EF4-FFF2-40B4-BE49-F238E27FC236}">
                <a16:creationId xmlns:a16="http://schemas.microsoft.com/office/drawing/2014/main" id="{6B365AD1-0BFE-4742-BED9-699E8BA97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535" y="3436275"/>
            <a:ext cx="3239769" cy="2303467"/>
          </a:xfrm>
          <a:prstGeom prst="rect">
            <a:avLst/>
          </a:prstGeom>
        </p:spPr>
      </p:pic>
      <p:pic>
        <p:nvPicPr>
          <p:cNvPr id="7" name="Picture 6" descr="A picture containing comb&#10;&#10;Description automatically generated">
            <a:extLst>
              <a:ext uri="{FF2B5EF4-FFF2-40B4-BE49-F238E27FC236}">
                <a16:creationId xmlns:a16="http://schemas.microsoft.com/office/drawing/2014/main" id="{9467D51F-98E2-CE4F-869A-DCC90CCE4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193" y="352795"/>
            <a:ext cx="3278292" cy="2330857"/>
          </a:xfrm>
          <a:prstGeom prst="rect">
            <a:avLst/>
          </a:prstGeom>
        </p:spPr>
      </p:pic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7F13E717-FB5C-A142-A3AD-D796720E3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074" y="3429000"/>
            <a:ext cx="3289485" cy="2303467"/>
          </a:xfrm>
          <a:prstGeom prst="rect">
            <a:avLst/>
          </a:prstGeom>
        </p:spPr>
      </p:pic>
      <p:pic>
        <p:nvPicPr>
          <p:cNvPr id="11" name="Picture 10" descr="A picture containing comb&#10;&#10;Description automatically generated">
            <a:extLst>
              <a:ext uri="{FF2B5EF4-FFF2-40B4-BE49-F238E27FC236}">
                <a16:creationId xmlns:a16="http://schemas.microsoft.com/office/drawing/2014/main" id="{74CCA1CB-2457-7B44-8104-201F95FB7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96" y="3436276"/>
            <a:ext cx="3239769" cy="2303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B122D9-EB05-344D-B8CA-C448CCAFBF56}"/>
              </a:ext>
            </a:extLst>
          </p:cNvPr>
          <p:cNvSpPr txBox="1"/>
          <p:nvPr/>
        </p:nvSpPr>
        <p:spPr>
          <a:xfrm>
            <a:off x="2419587" y="2875297"/>
            <a:ext cx="72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NEW control – sfe=3.8e-3, sfv=9e-8, cwe=32, cwv=225, corr=.75, seed=196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D144C-405C-0848-ADB0-821F3BDFF42E}"/>
              </a:ext>
            </a:extLst>
          </p:cNvPr>
          <p:cNvSpPr txBox="1"/>
          <p:nvPr/>
        </p:nvSpPr>
        <p:spPr>
          <a:xfrm>
            <a:off x="2392341" y="5951544"/>
            <a:ext cx="72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OLD control – sfe=3.7e-3, sfv=1e-8, cwe=32, cwv=225, corr=.75, seed=197</a:t>
            </a:r>
          </a:p>
        </p:txBody>
      </p:sp>
    </p:spTree>
    <p:extLst>
      <p:ext uri="{BB962C8B-B14F-4D97-AF65-F5344CB8AC3E}">
        <p14:creationId xmlns:p14="http://schemas.microsoft.com/office/powerpoint/2010/main" val="503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邵子涵</dc:creator>
  <cp:lastModifiedBy>邵子涵</cp:lastModifiedBy>
  <cp:revision>1</cp:revision>
  <dcterms:created xsi:type="dcterms:W3CDTF">2022-06-06T19:51:12Z</dcterms:created>
  <dcterms:modified xsi:type="dcterms:W3CDTF">2022-06-06T19:58:21Z</dcterms:modified>
</cp:coreProperties>
</file>