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3" r:id="rId9"/>
    <p:sldId id="262" r:id="rId10"/>
    <p:sldId id="265" r:id="rId11"/>
    <p:sldId id="264" r:id="rId12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60" y="12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E4C41F-D6C5-4674-9974-615C15FADC7C}" type="doc">
      <dgm:prSet loTypeId="urn:microsoft.com/office/officeart/2005/8/layout/cycle2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HK" altLang="en-US"/>
        </a:p>
      </dgm:t>
    </dgm:pt>
    <dgm:pt modelId="{1160B242-0B45-4629-9FD3-345B8333FD84}">
      <dgm:prSet phldrT="[文字]"/>
      <dgm:spPr/>
      <dgm:t>
        <a:bodyPr/>
        <a:lstStyle/>
        <a:p>
          <a:r>
            <a:rPr lang="en-US" altLang="zh-HK" dirty="0" smtClean="0"/>
            <a:t>Initial idea</a:t>
          </a:r>
          <a:endParaRPr lang="zh-HK" altLang="en-US" dirty="0"/>
        </a:p>
      </dgm:t>
    </dgm:pt>
    <dgm:pt modelId="{49369876-1F2A-47A5-81DA-421FB67F3609}" type="parTrans" cxnId="{12101155-BD91-4E7D-9B60-01D11B8B6924}">
      <dgm:prSet/>
      <dgm:spPr/>
      <dgm:t>
        <a:bodyPr/>
        <a:lstStyle/>
        <a:p>
          <a:endParaRPr lang="zh-HK" altLang="en-US"/>
        </a:p>
      </dgm:t>
    </dgm:pt>
    <dgm:pt modelId="{B39BFA13-111D-4130-B930-5A00D39A6075}" type="sibTrans" cxnId="{12101155-BD91-4E7D-9B60-01D11B8B6924}">
      <dgm:prSet/>
      <dgm:spPr/>
      <dgm:t>
        <a:bodyPr/>
        <a:lstStyle/>
        <a:p>
          <a:endParaRPr lang="zh-HK" altLang="en-US"/>
        </a:p>
      </dgm:t>
    </dgm:pt>
    <dgm:pt modelId="{78DE154C-0999-415E-9E0B-F3AE267C4DB4}">
      <dgm:prSet phldrT="[文字]"/>
      <dgm:spPr/>
      <dgm:t>
        <a:bodyPr/>
        <a:lstStyle/>
        <a:p>
          <a:r>
            <a:rPr lang="en-US" altLang="zh-HK" dirty="0" smtClean="0"/>
            <a:t>Idea analysis</a:t>
          </a:r>
          <a:endParaRPr lang="zh-HK" altLang="en-US" dirty="0"/>
        </a:p>
      </dgm:t>
    </dgm:pt>
    <dgm:pt modelId="{1AECE1BA-36B8-4B98-AEE8-46DE9F6EE752}" type="parTrans" cxnId="{0B7F97A4-4251-42D3-9826-2E09162FB9C1}">
      <dgm:prSet/>
      <dgm:spPr/>
      <dgm:t>
        <a:bodyPr/>
        <a:lstStyle/>
        <a:p>
          <a:endParaRPr lang="zh-HK" altLang="en-US"/>
        </a:p>
      </dgm:t>
    </dgm:pt>
    <dgm:pt modelId="{6787D938-FA49-4C69-A63F-BA6441A09297}" type="sibTrans" cxnId="{0B7F97A4-4251-42D3-9826-2E09162FB9C1}">
      <dgm:prSet/>
      <dgm:spPr/>
      <dgm:t>
        <a:bodyPr/>
        <a:lstStyle/>
        <a:p>
          <a:endParaRPr lang="zh-HK" altLang="en-US"/>
        </a:p>
      </dgm:t>
    </dgm:pt>
    <dgm:pt modelId="{C5A9F55A-2328-4547-960B-BA63A57D7161}">
      <dgm:prSet phldrT="[文字]"/>
      <dgm:spPr/>
      <dgm:t>
        <a:bodyPr/>
        <a:lstStyle/>
        <a:p>
          <a:r>
            <a:rPr lang="en-US" altLang="zh-HK" dirty="0" smtClean="0"/>
            <a:t>Research</a:t>
          </a:r>
        </a:p>
        <a:p>
          <a:r>
            <a:rPr lang="en-US" altLang="zh-HK" dirty="0" smtClean="0"/>
            <a:t>information</a:t>
          </a:r>
          <a:endParaRPr lang="zh-HK" altLang="en-US" dirty="0"/>
        </a:p>
      </dgm:t>
    </dgm:pt>
    <dgm:pt modelId="{75DA1BD0-BD9C-48B4-BE42-4338F0D28EAD}" type="parTrans" cxnId="{A307FD26-1B0D-4DF5-8BBD-5C0B7DFBE127}">
      <dgm:prSet/>
      <dgm:spPr/>
      <dgm:t>
        <a:bodyPr/>
        <a:lstStyle/>
        <a:p>
          <a:endParaRPr lang="zh-HK" altLang="en-US"/>
        </a:p>
      </dgm:t>
    </dgm:pt>
    <dgm:pt modelId="{1C513789-82EA-430E-B35B-9CA8AD20EB72}" type="sibTrans" cxnId="{A307FD26-1B0D-4DF5-8BBD-5C0B7DFBE127}">
      <dgm:prSet/>
      <dgm:spPr/>
      <dgm:t>
        <a:bodyPr/>
        <a:lstStyle/>
        <a:p>
          <a:endParaRPr lang="zh-HK" altLang="en-US"/>
        </a:p>
      </dgm:t>
    </dgm:pt>
    <dgm:pt modelId="{47321235-6500-4298-9320-130DCBD5195B}">
      <dgm:prSet phldrT="[文字]"/>
      <dgm:spPr/>
      <dgm:t>
        <a:bodyPr/>
        <a:lstStyle/>
        <a:p>
          <a:r>
            <a:rPr lang="en-US" altLang="zh-HK" dirty="0" smtClean="0"/>
            <a:t>Design the system function and operation</a:t>
          </a:r>
          <a:endParaRPr lang="zh-HK" altLang="en-US" dirty="0"/>
        </a:p>
      </dgm:t>
    </dgm:pt>
    <dgm:pt modelId="{92A8EABB-2F89-4054-B749-8700783749AF}" type="parTrans" cxnId="{2CDB7D82-0DF5-4A81-A896-C824AAAFDE8E}">
      <dgm:prSet/>
      <dgm:spPr/>
      <dgm:t>
        <a:bodyPr/>
        <a:lstStyle/>
        <a:p>
          <a:endParaRPr lang="zh-HK" altLang="en-US"/>
        </a:p>
      </dgm:t>
    </dgm:pt>
    <dgm:pt modelId="{73B14429-D2B4-4172-83EE-C62709A4AFFF}" type="sibTrans" cxnId="{2CDB7D82-0DF5-4A81-A896-C824AAAFDE8E}">
      <dgm:prSet/>
      <dgm:spPr/>
      <dgm:t>
        <a:bodyPr/>
        <a:lstStyle/>
        <a:p>
          <a:endParaRPr lang="zh-HK" altLang="en-US"/>
        </a:p>
      </dgm:t>
    </dgm:pt>
    <dgm:pt modelId="{470B12DC-2135-49D4-ACFF-36BEB84AB6DB}">
      <dgm:prSet phldrT="[文字]"/>
      <dgm:spPr/>
      <dgm:t>
        <a:bodyPr/>
        <a:lstStyle/>
        <a:p>
          <a:r>
            <a:rPr lang="en-US" altLang="zh-HK" dirty="0" smtClean="0"/>
            <a:t>Development  and implantation</a:t>
          </a:r>
          <a:endParaRPr lang="zh-HK" altLang="en-US" dirty="0"/>
        </a:p>
      </dgm:t>
    </dgm:pt>
    <dgm:pt modelId="{77C307B1-B582-4CEA-97A4-D79184F35869}" type="parTrans" cxnId="{A9DEEDF5-2FF4-4E5C-B37D-A645A96FDABE}">
      <dgm:prSet/>
      <dgm:spPr/>
      <dgm:t>
        <a:bodyPr/>
        <a:lstStyle/>
        <a:p>
          <a:endParaRPr lang="zh-HK" altLang="en-US"/>
        </a:p>
      </dgm:t>
    </dgm:pt>
    <dgm:pt modelId="{1FDF067A-E791-4C3B-AAC4-09ECD593999F}" type="sibTrans" cxnId="{A9DEEDF5-2FF4-4E5C-B37D-A645A96FDABE}">
      <dgm:prSet/>
      <dgm:spPr/>
      <dgm:t>
        <a:bodyPr/>
        <a:lstStyle/>
        <a:p>
          <a:endParaRPr lang="zh-HK" altLang="en-US"/>
        </a:p>
      </dgm:t>
    </dgm:pt>
    <dgm:pt modelId="{E95D67C6-CDB0-4C5B-9B30-01BEFCD76147}">
      <dgm:prSet phldrT="[文字]"/>
      <dgm:spPr/>
      <dgm:t>
        <a:bodyPr/>
        <a:lstStyle/>
        <a:p>
          <a:r>
            <a:rPr lang="en-US" altLang="zh-HK" dirty="0" smtClean="0"/>
            <a:t>maintenance</a:t>
          </a:r>
          <a:endParaRPr lang="zh-HK" altLang="en-US" dirty="0"/>
        </a:p>
      </dgm:t>
    </dgm:pt>
    <dgm:pt modelId="{4EA6D1AE-AD16-4AD3-9ED7-5DAE241B1E7B}" type="parTrans" cxnId="{3AFF91D5-167E-44DE-9F07-3588E2EB7EF7}">
      <dgm:prSet/>
      <dgm:spPr/>
      <dgm:t>
        <a:bodyPr/>
        <a:lstStyle/>
        <a:p>
          <a:endParaRPr lang="zh-HK" altLang="en-US"/>
        </a:p>
      </dgm:t>
    </dgm:pt>
    <dgm:pt modelId="{80744D8D-A7E9-4A62-A84A-A4018260451F}" type="sibTrans" cxnId="{3AFF91D5-167E-44DE-9F07-3588E2EB7EF7}">
      <dgm:prSet/>
      <dgm:spPr/>
      <dgm:t>
        <a:bodyPr/>
        <a:lstStyle/>
        <a:p>
          <a:endParaRPr lang="zh-HK" altLang="en-US"/>
        </a:p>
      </dgm:t>
    </dgm:pt>
    <dgm:pt modelId="{E670B2DB-CAC4-49AC-A4D5-15C5E8F55A80}">
      <dgm:prSet phldrT="[文字]"/>
      <dgm:spPr/>
      <dgm:t>
        <a:bodyPr/>
        <a:lstStyle/>
        <a:p>
          <a:r>
            <a:rPr lang="en-US" altLang="zh-HK" dirty="0" smtClean="0"/>
            <a:t>Testing a=</a:t>
          </a:r>
          <a:endParaRPr lang="zh-HK" altLang="en-US" dirty="0"/>
        </a:p>
      </dgm:t>
    </dgm:pt>
    <dgm:pt modelId="{0CF096E8-5C9D-48A8-80F8-B09B6EB1C6F9}" type="parTrans" cxnId="{A0F7FBEC-2681-4FB2-8BEC-EABFB12F9DF9}">
      <dgm:prSet/>
      <dgm:spPr/>
      <dgm:t>
        <a:bodyPr/>
        <a:lstStyle/>
        <a:p>
          <a:endParaRPr lang="zh-HK" altLang="en-US"/>
        </a:p>
      </dgm:t>
    </dgm:pt>
    <dgm:pt modelId="{7B232B65-9FF0-4876-A923-234611004527}" type="sibTrans" cxnId="{A0F7FBEC-2681-4FB2-8BEC-EABFB12F9DF9}">
      <dgm:prSet/>
      <dgm:spPr/>
      <dgm:t>
        <a:bodyPr/>
        <a:lstStyle/>
        <a:p>
          <a:endParaRPr lang="zh-HK" altLang="en-US"/>
        </a:p>
      </dgm:t>
    </dgm:pt>
    <dgm:pt modelId="{9BC493B4-56A0-4DA6-958F-EFB0C74A44D0}" type="pres">
      <dgm:prSet presAssocID="{1CE4C41F-D6C5-4674-9974-615C15FADC7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HK" altLang="en-US"/>
        </a:p>
      </dgm:t>
    </dgm:pt>
    <dgm:pt modelId="{626B3FCB-5816-438B-B4DE-509EF28B1FF2}" type="pres">
      <dgm:prSet presAssocID="{1160B242-0B45-4629-9FD3-345B8333FD84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HK" altLang="en-US"/>
        </a:p>
      </dgm:t>
    </dgm:pt>
    <dgm:pt modelId="{D0CD1F06-20B1-426A-84E0-E987245BB22E}" type="pres">
      <dgm:prSet presAssocID="{B39BFA13-111D-4130-B930-5A00D39A6075}" presName="sibTrans" presStyleLbl="sibTrans2D1" presStyleIdx="0" presStyleCnt="7"/>
      <dgm:spPr/>
      <dgm:t>
        <a:bodyPr/>
        <a:lstStyle/>
        <a:p>
          <a:endParaRPr lang="zh-HK" altLang="en-US"/>
        </a:p>
      </dgm:t>
    </dgm:pt>
    <dgm:pt modelId="{4A2DFA04-3282-4E31-AA67-F8911346E433}" type="pres">
      <dgm:prSet presAssocID="{B39BFA13-111D-4130-B930-5A00D39A6075}" presName="connectorText" presStyleLbl="sibTrans2D1" presStyleIdx="0" presStyleCnt="7"/>
      <dgm:spPr/>
      <dgm:t>
        <a:bodyPr/>
        <a:lstStyle/>
        <a:p>
          <a:endParaRPr lang="zh-HK" altLang="en-US"/>
        </a:p>
      </dgm:t>
    </dgm:pt>
    <dgm:pt modelId="{8F7A2913-8E78-4EBA-B17F-0AB45D4887B0}" type="pres">
      <dgm:prSet presAssocID="{78DE154C-0999-415E-9E0B-F3AE267C4DB4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HK" altLang="en-US"/>
        </a:p>
      </dgm:t>
    </dgm:pt>
    <dgm:pt modelId="{AF7A62F1-222E-4734-AC7D-39AEEF5E9FF0}" type="pres">
      <dgm:prSet presAssocID="{6787D938-FA49-4C69-A63F-BA6441A09297}" presName="sibTrans" presStyleLbl="sibTrans2D1" presStyleIdx="1" presStyleCnt="7"/>
      <dgm:spPr/>
      <dgm:t>
        <a:bodyPr/>
        <a:lstStyle/>
        <a:p>
          <a:endParaRPr lang="zh-HK" altLang="en-US"/>
        </a:p>
      </dgm:t>
    </dgm:pt>
    <dgm:pt modelId="{1E97CEE1-632B-49B9-91D5-338D8AB3852E}" type="pres">
      <dgm:prSet presAssocID="{6787D938-FA49-4C69-A63F-BA6441A09297}" presName="connectorText" presStyleLbl="sibTrans2D1" presStyleIdx="1" presStyleCnt="7"/>
      <dgm:spPr/>
      <dgm:t>
        <a:bodyPr/>
        <a:lstStyle/>
        <a:p>
          <a:endParaRPr lang="zh-HK" altLang="en-US"/>
        </a:p>
      </dgm:t>
    </dgm:pt>
    <dgm:pt modelId="{A839E0A9-1102-48A0-A033-22F390FF2706}" type="pres">
      <dgm:prSet presAssocID="{C5A9F55A-2328-4547-960B-BA63A57D7161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HK" altLang="en-US"/>
        </a:p>
      </dgm:t>
    </dgm:pt>
    <dgm:pt modelId="{323AE5D7-4C6D-4D6A-AB32-7400AFD51605}" type="pres">
      <dgm:prSet presAssocID="{1C513789-82EA-430E-B35B-9CA8AD20EB72}" presName="sibTrans" presStyleLbl="sibTrans2D1" presStyleIdx="2" presStyleCnt="7"/>
      <dgm:spPr/>
      <dgm:t>
        <a:bodyPr/>
        <a:lstStyle/>
        <a:p>
          <a:endParaRPr lang="zh-HK" altLang="en-US"/>
        </a:p>
      </dgm:t>
    </dgm:pt>
    <dgm:pt modelId="{61205E3B-D7E6-4CD9-AD9B-54D0EC797F92}" type="pres">
      <dgm:prSet presAssocID="{1C513789-82EA-430E-B35B-9CA8AD20EB72}" presName="connectorText" presStyleLbl="sibTrans2D1" presStyleIdx="2" presStyleCnt="7"/>
      <dgm:spPr/>
      <dgm:t>
        <a:bodyPr/>
        <a:lstStyle/>
        <a:p>
          <a:endParaRPr lang="zh-HK" altLang="en-US"/>
        </a:p>
      </dgm:t>
    </dgm:pt>
    <dgm:pt modelId="{14227EA2-D86C-46F2-9BB0-CAA95ED7EA1B}" type="pres">
      <dgm:prSet presAssocID="{47321235-6500-4298-9320-130DCBD5195B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HK" altLang="en-US"/>
        </a:p>
      </dgm:t>
    </dgm:pt>
    <dgm:pt modelId="{227EB201-C427-4CDC-998E-333CAF2201A7}" type="pres">
      <dgm:prSet presAssocID="{73B14429-D2B4-4172-83EE-C62709A4AFFF}" presName="sibTrans" presStyleLbl="sibTrans2D1" presStyleIdx="3" presStyleCnt="7"/>
      <dgm:spPr/>
      <dgm:t>
        <a:bodyPr/>
        <a:lstStyle/>
        <a:p>
          <a:endParaRPr lang="zh-HK" altLang="en-US"/>
        </a:p>
      </dgm:t>
    </dgm:pt>
    <dgm:pt modelId="{A7DD4CE1-FB85-4EBE-BAF0-7F5EDCA6E777}" type="pres">
      <dgm:prSet presAssocID="{73B14429-D2B4-4172-83EE-C62709A4AFFF}" presName="connectorText" presStyleLbl="sibTrans2D1" presStyleIdx="3" presStyleCnt="7"/>
      <dgm:spPr/>
      <dgm:t>
        <a:bodyPr/>
        <a:lstStyle/>
        <a:p>
          <a:endParaRPr lang="zh-HK" altLang="en-US"/>
        </a:p>
      </dgm:t>
    </dgm:pt>
    <dgm:pt modelId="{C907A1B1-AE39-40BE-8A83-9F0825BEC39E}" type="pres">
      <dgm:prSet presAssocID="{470B12DC-2135-49D4-ACFF-36BEB84AB6DB}" presName="node" presStyleLbl="node1" presStyleIdx="4" presStyleCnt="7" custRadScaleRad="99766" custRadScaleInc="-1092">
        <dgm:presLayoutVars>
          <dgm:bulletEnabled val="1"/>
        </dgm:presLayoutVars>
      </dgm:prSet>
      <dgm:spPr/>
      <dgm:t>
        <a:bodyPr/>
        <a:lstStyle/>
        <a:p>
          <a:endParaRPr lang="zh-HK" altLang="en-US"/>
        </a:p>
      </dgm:t>
    </dgm:pt>
    <dgm:pt modelId="{0F285605-EDC8-4A08-863B-75365E258CC5}" type="pres">
      <dgm:prSet presAssocID="{1FDF067A-E791-4C3B-AAC4-09ECD593999F}" presName="sibTrans" presStyleLbl="sibTrans2D1" presStyleIdx="4" presStyleCnt="7"/>
      <dgm:spPr/>
      <dgm:t>
        <a:bodyPr/>
        <a:lstStyle/>
        <a:p>
          <a:endParaRPr lang="zh-HK" altLang="en-US"/>
        </a:p>
      </dgm:t>
    </dgm:pt>
    <dgm:pt modelId="{9C460034-6CCF-40A3-9050-915A6309EDAA}" type="pres">
      <dgm:prSet presAssocID="{1FDF067A-E791-4C3B-AAC4-09ECD593999F}" presName="connectorText" presStyleLbl="sibTrans2D1" presStyleIdx="4" presStyleCnt="7"/>
      <dgm:spPr/>
      <dgm:t>
        <a:bodyPr/>
        <a:lstStyle/>
        <a:p>
          <a:endParaRPr lang="zh-HK" altLang="en-US"/>
        </a:p>
      </dgm:t>
    </dgm:pt>
    <dgm:pt modelId="{77768C37-6C40-430F-BC65-0FC080DE5FF6}" type="pres">
      <dgm:prSet presAssocID="{E670B2DB-CAC4-49AC-A4D5-15C5E8F55A80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HK" altLang="en-US"/>
        </a:p>
      </dgm:t>
    </dgm:pt>
    <dgm:pt modelId="{E30D5945-4A7E-4252-AF08-6F6630A3FEB1}" type="pres">
      <dgm:prSet presAssocID="{7B232B65-9FF0-4876-A923-234611004527}" presName="sibTrans" presStyleLbl="sibTrans2D1" presStyleIdx="5" presStyleCnt="7"/>
      <dgm:spPr/>
      <dgm:t>
        <a:bodyPr/>
        <a:lstStyle/>
        <a:p>
          <a:endParaRPr lang="zh-HK" altLang="en-US"/>
        </a:p>
      </dgm:t>
    </dgm:pt>
    <dgm:pt modelId="{81CB80A8-EB69-4270-8794-80EEBB9E50B4}" type="pres">
      <dgm:prSet presAssocID="{7B232B65-9FF0-4876-A923-234611004527}" presName="connectorText" presStyleLbl="sibTrans2D1" presStyleIdx="5" presStyleCnt="7"/>
      <dgm:spPr/>
      <dgm:t>
        <a:bodyPr/>
        <a:lstStyle/>
        <a:p>
          <a:endParaRPr lang="zh-HK" altLang="en-US"/>
        </a:p>
      </dgm:t>
    </dgm:pt>
    <dgm:pt modelId="{1002226D-B2FF-427D-B666-515A619F74F3}" type="pres">
      <dgm:prSet presAssocID="{E95D67C6-CDB0-4C5B-9B30-01BEFCD76147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HK" altLang="en-US"/>
        </a:p>
      </dgm:t>
    </dgm:pt>
    <dgm:pt modelId="{35A2A9C8-B377-4D27-B9CF-C94785256183}" type="pres">
      <dgm:prSet presAssocID="{80744D8D-A7E9-4A62-A84A-A4018260451F}" presName="sibTrans" presStyleLbl="sibTrans2D1" presStyleIdx="6" presStyleCnt="7"/>
      <dgm:spPr/>
      <dgm:t>
        <a:bodyPr/>
        <a:lstStyle/>
        <a:p>
          <a:endParaRPr lang="zh-HK" altLang="en-US"/>
        </a:p>
      </dgm:t>
    </dgm:pt>
    <dgm:pt modelId="{2F7C1455-FF9F-47DC-882C-7A286B6C0CD1}" type="pres">
      <dgm:prSet presAssocID="{80744D8D-A7E9-4A62-A84A-A4018260451F}" presName="connectorText" presStyleLbl="sibTrans2D1" presStyleIdx="6" presStyleCnt="7"/>
      <dgm:spPr/>
      <dgm:t>
        <a:bodyPr/>
        <a:lstStyle/>
        <a:p>
          <a:endParaRPr lang="zh-HK" altLang="en-US"/>
        </a:p>
      </dgm:t>
    </dgm:pt>
  </dgm:ptLst>
  <dgm:cxnLst>
    <dgm:cxn modelId="{7078A641-BA78-4790-B506-8D0F5E1B7B9C}" type="presOf" srcId="{1C513789-82EA-430E-B35B-9CA8AD20EB72}" destId="{61205E3B-D7E6-4CD9-AD9B-54D0EC797F92}" srcOrd="1" destOrd="0" presId="urn:microsoft.com/office/officeart/2005/8/layout/cycle2"/>
    <dgm:cxn modelId="{9B7E32C8-5E49-4592-8829-C99F8B06CC56}" type="presOf" srcId="{1CE4C41F-D6C5-4674-9974-615C15FADC7C}" destId="{9BC493B4-56A0-4DA6-958F-EFB0C74A44D0}" srcOrd="0" destOrd="0" presId="urn:microsoft.com/office/officeart/2005/8/layout/cycle2"/>
    <dgm:cxn modelId="{655D0F6C-A1BA-484D-8E58-514078046C32}" type="presOf" srcId="{B39BFA13-111D-4130-B930-5A00D39A6075}" destId="{D0CD1F06-20B1-426A-84E0-E987245BB22E}" srcOrd="0" destOrd="0" presId="urn:microsoft.com/office/officeart/2005/8/layout/cycle2"/>
    <dgm:cxn modelId="{58EE5F2C-D727-4D61-809A-8FADFEF0FD58}" type="presOf" srcId="{E95D67C6-CDB0-4C5B-9B30-01BEFCD76147}" destId="{1002226D-B2FF-427D-B666-515A619F74F3}" srcOrd="0" destOrd="0" presId="urn:microsoft.com/office/officeart/2005/8/layout/cycle2"/>
    <dgm:cxn modelId="{0B7F97A4-4251-42D3-9826-2E09162FB9C1}" srcId="{1CE4C41F-D6C5-4674-9974-615C15FADC7C}" destId="{78DE154C-0999-415E-9E0B-F3AE267C4DB4}" srcOrd="1" destOrd="0" parTransId="{1AECE1BA-36B8-4B98-AEE8-46DE9F6EE752}" sibTransId="{6787D938-FA49-4C69-A63F-BA6441A09297}"/>
    <dgm:cxn modelId="{C800A1A1-19C9-4C31-9542-FAE9768AC7D6}" type="presOf" srcId="{7B232B65-9FF0-4876-A923-234611004527}" destId="{E30D5945-4A7E-4252-AF08-6F6630A3FEB1}" srcOrd="0" destOrd="0" presId="urn:microsoft.com/office/officeart/2005/8/layout/cycle2"/>
    <dgm:cxn modelId="{52519BCC-682B-4B1B-BAFD-7F248ACF0434}" type="presOf" srcId="{73B14429-D2B4-4172-83EE-C62709A4AFFF}" destId="{A7DD4CE1-FB85-4EBE-BAF0-7F5EDCA6E777}" srcOrd="1" destOrd="0" presId="urn:microsoft.com/office/officeart/2005/8/layout/cycle2"/>
    <dgm:cxn modelId="{DB8EF808-82F1-48BB-A421-48FB674F4F63}" type="presOf" srcId="{B39BFA13-111D-4130-B930-5A00D39A6075}" destId="{4A2DFA04-3282-4E31-AA67-F8911346E433}" srcOrd="1" destOrd="0" presId="urn:microsoft.com/office/officeart/2005/8/layout/cycle2"/>
    <dgm:cxn modelId="{A307FD26-1B0D-4DF5-8BBD-5C0B7DFBE127}" srcId="{1CE4C41F-D6C5-4674-9974-615C15FADC7C}" destId="{C5A9F55A-2328-4547-960B-BA63A57D7161}" srcOrd="2" destOrd="0" parTransId="{75DA1BD0-BD9C-48B4-BE42-4338F0D28EAD}" sibTransId="{1C513789-82EA-430E-B35B-9CA8AD20EB72}"/>
    <dgm:cxn modelId="{8B64D06C-2B83-4BD6-90C9-E0EB4A805253}" type="presOf" srcId="{7B232B65-9FF0-4876-A923-234611004527}" destId="{81CB80A8-EB69-4270-8794-80EEBB9E50B4}" srcOrd="1" destOrd="0" presId="urn:microsoft.com/office/officeart/2005/8/layout/cycle2"/>
    <dgm:cxn modelId="{48738C80-D7A8-44B8-BFA9-B87C485010A5}" type="presOf" srcId="{1FDF067A-E791-4C3B-AAC4-09ECD593999F}" destId="{0F285605-EDC8-4A08-863B-75365E258CC5}" srcOrd="0" destOrd="0" presId="urn:microsoft.com/office/officeart/2005/8/layout/cycle2"/>
    <dgm:cxn modelId="{9D7363A0-2A6E-4A0B-9262-DC8E79025BA2}" type="presOf" srcId="{C5A9F55A-2328-4547-960B-BA63A57D7161}" destId="{A839E0A9-1102-48A0-A033-22F390FF2706}" srcOrd="0" destOrd="0" presId="urn:microsoft.com/office/officeart/2005/8/layout/cycle2"/>
    <dgm:cxn modelId="{A9DEEDF5-2FF4-4E5C-B37D-A645A96FDABE}" srcId="{1CE4C41F-D6C5-4674-9974-615C15FADC7C}" destId="{470B12DC-2135-49D4-ACFF-36BEB84AB6DB}" srcOrd="4" destOrd="0" parTransId="{77C307B1-B582-4CEA-97A4-D79184F35869}" sibTransId="{1FDF067A-E791-4C3B-AAC4-09ECD593999F}"/>
    <dgm:cxn modelId="{A0F7FBEC-2681-4FB2-8BEC-EABFB12F9DF9}" srcId="{1CE4C41F-D6C5-4674-9974-615C15FADC7C}" destId="{E670B2DB-CAC4-49AC-A4D5-15C5E8F55A80}" srcOrd="5" destOrd="0" parTransId="{0CF096E8-5C9D-48A8-80F8-B09B6EB1C6F9}" sibTransId="{7B232B65-9FF0-4876-A923-234611004527}"/>
    <dgm:cxn modelId="{9E1F2729-66A6-43E6-B353-05083CF271D8}" type="presOf" srcId="{73B14429-D2B4-4172-83EE-C62709A4AFFF}" destId="{227EB201-C427-4CDC-998E-333CAF2201A7}" srcOrd="0" destOrd="0" presId="urn:microsoft.com/office/officeart/2005/8/layout/cycle2"/>
    <dgm:cxn modelId="{04650A01-CFCE-4696-B7A8-A047E6CA9976}" type="presOf" srcId="{1FDF067A-E791-4C3B-AAC4-09ECD593999F}" destId="{9C460034-6CCF-40A3-9050-915A6309EDAA}" srcOrd="1" destOrd="0" presId="urn:microsoft.com/office/officeart/2005/8/layout/cycle2"/>
    <dgm:cxn modelId="{9DCE8E31-DE7C-480B-AD10-55136EA0EFBF}" type="presOf" srcId="{47321235-6500-4298-9320-130DCBD5195B}" destId="{14227EA2-D86C-46F2-9BB0-CAA95ED7EA1B}" srcOrd="0" destOrd="0" presId="urn:microsoft.com/office/officeart/2005/8/layout/cycle2"/>
    <dgm:cxn modelId="{2CDB7D82-0DF5-4A81-A896-C824AAAFDE8E}" srcId="{1CE4C41F-D6C5-4674-9974-615C15FADC7C}" destId="{47321235-6500-4298-9320-130DCBD5195B}" srcOrd="3" destOrd="0" parTransId="{92A8EABB-2F89-4054-B749-8700783749AF}" sibTransId="{73B14429-D2B4-4172-83EE-C62709A4AFFF}"/>
    <dgm:cxn modelId="{E446C290-D218-4255-8480-315DE8211319}" type="presOf" srcId="{78DE154C-0999-415E-9E0B-F3AE267C4DB4}" destId="{8F7A2913-8E78-4EBA-B17F-0AB45D4887B0}" srcOrd="0" destOrd="0" presId="urn:microsoft.com/office/officeart/2005/8/layout/cycle2"/>
    <dgm:cxn modelId="{41024C27-5136-4CDE-8D86-B351F1678B84}" type="presOf" srcId="{E670B2DB-CAC4-49AC-A4D5-15C5E8F55A80}" destId="{77768C37-6C40-430F-BC65-0FC080DE5FF6}" srcOrd="0" destOrd="0" presId="urn:microsoft.com/office/officeart/2005/8/layout/cycle2"/>
    <dgm:cxn modelId="{B2FE146C-ADFD-4BA9-9D24-6315A3E8803A}" type="presOf" srcId="{1C513789-82EA-430E-B35B-9CA8AD20EB72}" destId="{323AE5D7-4C6D-4D6A-AB32-7400AFD51605}" srcOrd="0" destOrd="0" presId="urn:microsoft.com/office/officeart/2005/8/layout/cycle2"/>
    <dgm:cxn modelId="{5735F85F-7DB1-4B10-9D78-47924D3B2CC2}" type="presOf" srcId="{470B12DC-2135-49D4-ACFF-36BEB84AB6DB}" destId="{C907A1B1-AE39-40BE-8A83-9F0825BEC39E}" srcOrd="0" destOrd="0" presId="urn:microsoft.com/office/officeart/2005/8/layout/cycle2"/>
    <dgm:cxn modelId="{A7914496-5DA9-4F99-BC18-62CDBBA67046}" type="presOf" srcId="{6787D938-FA49-4C69-A63F-BA6441A09297}" destId="{1E97CEE1-632B-49B9-91D5-338D8AB3852E}" srcOrd="1" destOrd="0" presId="urn:microsoft.com/office/officeart/2005/8/layout/cycle2"/>
    <dgm:cxn modelId="{12101155-BD91-4E7D-9B60-01D11B8B6924}" srcId="{1CE4C41F-D6C5-4674-9974-615C15FADC7C}" destId="{1160B242-0B45-4629-9FD3-345B8333FD84}" srcOrd="0" destOrd="0" parTransId="{49369876-1F2A-47A5-81DA-421FB67F3609}" sibTransId="{B39BFA13-111D-4130-B930-5A00D39A6075}"/>
    <dgm:cxn modelId="{689C869A-133E-442E-83F9-40366E861D34}" type="presOf" srcId="{80744D8D-A7E9-4A62-A84A-A4018260451F}" destId="{35A2A9C8-B377-4D27-B9CF-C94785256183}" srcOrd="0" destOrd="0" presId="urn:microsoft.com/office/officeart/2005/8/layout/cycle2"/>
    <dgm:cxn modelId="{285EF614-E800-4FC9-8EEC-E30EAFD1F27F}" type="presOf" srcId="{6787D938-FA49-4C69-A63F-BA6441A09297}" destId="{AF7A62F1-222E-4734-AC7D-39AEEF5E9FF0}" srcOrd="0" destOrd="0" presId="urn:microsoft.com/office/officeart/2005/8/layout/cycle2"/>
    <dgm:cxn modelId="{39C7322F-1CF7-456E-B831-893EFBC56954}" type="presOf" srcId="{80744D8D-A7E9-4A62-A84A-A4018260451F}" destId="{2F7C1455-FF9F-47DC-882C-7A286B6C0CD1}" srcOrd="1" destOrd="0" presId="urn:microsoft.com/office/officeart/2005/8/layout/cycle2"/>
    <dgm:cxn modelId="{3AFF91D5-167E-44DE-9F07-3588E2EB7EF7}" srcId="{1CE4C41F-D6C5-4674-9974-615C15FADC7C}" destId="{E95D67C6-CDB0-4C5B-9B30-01BEFCD76147}" srcOrd="6" destOrd="0" parTransId="{4EA6D1AE-AD16-4AD3-9ED7-5DAE241B1E7B}" sibTransId="{80744D8D-A7E9-4A62-A84A-A4018260451F}"/>
    <dgm:cxn modelId="{74DFDC27-373B-4D70-9133-DDBB664A0FFA}" type="presOf" srcId="{1160B242-0B45-4629-9FD3-345B8333FD84}" destId="{626B3FCB-5816-438B-B4DE-509EF28B1FF2}" srcOrd="0" destOrd="0" presId="urn:microsoft.com/office/officeart/2005/8/layout/cycle2"/>
    <dgm:cxn modelId="{222523B3-CC7B-4061-A812-792E7E855332}" type="presParOf" srcId="{9BC493B4-56A0-4DA6-958F-EFB0C74A44D0}" destId="{626B3FCB-5816-438B-B4DE-509EF28B1FF2}" srcOrd="0" destOrd="0" presId="urn:microsoft.com/office/officeart/2005/8/layout/cycle2"/>
    <dgm:cxn modelId="{6F84474A-3359-4319-83C3-E77EB8DC4425}" type="presParOf" srcId="{9BC493B4-56A0-4DA6-958F-EFB0C74A44D0}" destId="{D0CD1F06-20B1-426A-84E0-E987245BB22E}" srcOrd="1" destOrd="0" presId="urn:microsoft.com/office/officeart/2005/8/layout/cycle2"/>
    <dgm:cxn modelId="{91845EA3-E5F5-4D98-9391-FBF0679A6EF2}" type="presParOf" srcId="{D0CD1F06-20B1-426A-84E0-E987245BB22E}" destId="{4A2DFA04-3282-4E31-AA67-F8911346E433}" srcOrd="0" destOrd="0" presId="urn:microsoft.com/office/officeart/2005/8/layout/cycle2"/>
    <dgm:cxn modelId="{4291EAF8-428A-49E8-A43D-16D41F4F1C33}" type="presParOf" srcId="{9BC493B4-56A0-4DA6-958F-EFB0C74A44D0}" destId="{8F7A2913-8E78-4EBA-B17F-0AB45D4887B0}" srcOrd="2" destOrd="0" presId="urn:microsoft.com/office/officeart/2005/8/layout/cycle2"/>
    <dgm:cxn modelId="{4570B2DB-07FD-4880-B7A7-3CA74D529094}" type="presParOf" srcId="{9BC493B4-56A0-4DA6-958F-EFB0C74A44D0}" destId="{AF7A62F1-222E-4734-AC7D-39AEEF5E9FF0}" srcOrd="3" destOrd="0" presId="urn:microsoft.com/office/officeart/2005/8/layout/cycle2"/>
    <dgm:cxn modelId="{919412CE-9958-4726-8D94-B0C6E71FE674}" type="presParOf" srcId="{AF7A62F1-222E-4734-AC7D-39AEEF5E9FF0}" destId="{1E97CEE1-632B-49B9-91D5-338D8AB3852E}" srcOrd="0" destOrd="0" presId="urn:microsoft.com/office/officeart/2005/8/layout/cycle2"/>
    <dgm:cxn modelId="{8B385111-54EF-4D22-9F32-2030A3E86BC1}" type="presParOf" srcId="{9BC493B4-56A0-4DA6-958F-EFB0C74A44D0}" destId="{A839E0A9-1102-48A0-A033-22F390FF2706}" srcOrd="4" destOrd="0" presId="urn:microsoft.com/office/officeart/2005/8/layout/cycle2"/>
    <dgm:cxn modelId="{479B769D-DE0F-4DB7-9858-8857C26E0E33}" type="presParOf" srcId="{9BC493B4-56A0-4DA6-958F-EFB0C74A44D0}" destId="{323AE5D7-4C6D-4D6A-AB32-7400AFD51605}" srcOrd="5" destOrd="0" presId="urn:microsoft.com/office/officeart/2005/8/layout/cycle2"/>
    <dgm:cxn modelId="{0A3AB182-9CDB-4623-BEC1-35EAE9204B57}" type="presParOf" srcId="{323AE5D7-4C6D-4D6A-AB32-7400AFD51605}" destId="{61205E3B-D7E6-4CD9-AD9B-54D0EC797F92}" srcOrd="0" destOrd="0" presId="urn:microsoft.com/office/officeart/2005/8/layout/cycle2"/>
    <dgm:cxn modelId="{18D0808D-3A4D-4EBE-AF57-91B3C59E4D6B}" type="presParOf" srcId="{9BC493B4-56A0-4DA6-958F-EFB0C74A44D0}" destId="{14227EA2-D86C-46F2-9BB0-CAA95ED7EA1B}" srcOrd="6" destOrd="0" presId="urn:microsoft.com/office/officeart/2005/8/layout/cycle2"/>
    <dgm:cxn modelId="{2815BEAC-23A4-41E3-A869-A93611EF5855}" type="presParOf" srcId="{9BC493B4-56A0-4DA6-958F-EFB0C74A44D0}" destId="{227EB201-C427-4CDC-998E-333CAF2201A7}" srcOrd="7" destOrd="0" presId="urn:microsoft.com/office/officeart/2005/8/layout/cycle2"/>
    <dgm:cxn modelId="{C5BB7F11-589E-48B2-9EAA-A10BAD5D799A}" type="presParOf" srcId="{227EB201-C427-4CDC-998E-333CAF2201A7}" destId="{A7DD4CE1-FB85-4EBE-BAF0-7F5EDCA6E777}" srcOrd="0" destOrd="0" presId="urn:microsoft.com/office/officeart/2005/8/layout/cycle2"/>
    <dgm:cxn modelId="{13396888-55FD-4E88-84D5-A84AB230C1C8}" type="presParOf" srcId="{9BC493B4-56A0-4DA6-958F-EFB0C74A44D0}" destId="{C907A1B1-AE39-40BE-8A83-9F0825BEC39E}" srcOrd="8" destOrd="0" presId="urn:microsoft.com/office/officeart/2005/8/layout/cycle2"/>
    <dgm:cxn modelId="{0EDF4267-99E9-4634-BAEC-C2992C1D26B8}" type="presParOf" srcId="{9BC493B4-56A0-4DA6-958F-EFB0C74A44D0}" destId="{0F285605-EDC8-4A08-863B-75365E258CC5}" srcOrd="9" destOrd="0" presId="urn:microsoft.com/office/officeart/2005/8/layout/cycle2"/>
    <dgm:cxn modelId="{7BA8D5C8-43D6-4C94-AC57-2AFE63B43639}" type="presParOf" srcId="{0F285605-EDC8-4A08-863B-75365E258CC5}" destId="{9C460034-6CCF-40A3-9050-915A6309EDAA}" srcOrd="0" destOrd="0" presId="urn:microsoft.com/office/officeart/2005/8/layout/cycle2"/>
    <dgm:cxn modelId="{EB86CA2F-97A5-4661-952D-D2CEFFDC7FFC}" type="presParOf" srcId="{9BC493B4-56A0-4DA6-958F-EFB0C74A44D0}" destId="{77768C37-6C40-430F-BC65-0FC080DE5FF6}" srcOrd="10" destOrd="0" presId="urn:microsoft.com/office/officeart/2005/8/layout/cycle2"/>
    <dgm:cxn modelId="{A6410636-AB9D-41F5-82E4-1F9CDB1B31AD}" type="presParOf" srcId="{9BC493B4-56A0-4DA6-958F-EFB0C74A44D0}" destId="{E30D5945-4A7E-4252-AF08-6F6630A3FEB1}" srcOrd="11" destOrd="0" presId="urn:microsoft.com/office/officeart/2005/8/layout/cycle2"/>
    <dgm:cxn modelId="{EE1709FF-DA23-4B2D-B330-91A029118B46}" type="presParOf" srcId="{E30D5945-4A7E-4252-AF08-6F6630A3FEB1}" destId="{81CB80A8-EB69-4270-8794-80EEBB9E50B4}" srcOrd="0" destOrd="0" presId="urn:microsoft.com/office/officeart/2005/8/layout/cycle2"/>
    <dgm:cxn modelId="{AEA18065-F8BC-40EE-8DF9-18B12F2E32D4}" type="presParOf" srcId="{9BC493B4-56A0-4DA6-958F-EFB0C74A44D0}" destId="{1002226D-B2FF-427D-B666-515A619F74F3}" srcOrd="12" destOrd="0" presId="urn:microsoft.com/office/officeart/2005/8/layout/cycle2"/>
    <dgm:cxn modelId="{CF2704B4-6773-468C-B75B-1B2A05BED82C}" type="presParOf" srcId="{9BC493B4-56A0-4DA6-958F-EFB0C74A44D0}" destId="{35A2A9C8-B377-4D27-B9CF-C94785256183}" srcOrd="13" destOrd="0" presId="urn:microsoft.com/office/officeart/2005/8/layout/cycle2"/>
    <dgm:cxn modelId="{25880D3F-3109-42B4-BB6F-8329F9A351AC}" type="presParOf" srcId="{35A2A9C8-B377-4D27-B9CF-C94785256183}" destId="{2F7C1455-FF9F-47DC-882C-7A286B6C0CD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E284A09-F694-45EA-AF10-F1A6550BCBFA}" type="datetimeFigureOut">
              <a:rPr lang="zh-HK" altLang="en-US" smtClean="0"/>
              <a:t>7/10/2014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7D13F08-3E84-4389-ABD3-D93B6AB20496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0028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4A09-F694-45EA-AF10-F1A6550BCBFA}" type="datetimeFigureOut">
              <a:rPr lang="zh-HK" altLang="en-US" smtClean="0"/>
              <a:t>7/10/2014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3F08-3E84-4389-ABD3-D93B6AB2049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9555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4A09-F694-45EA-AF10-F1A6550BCBFA}" type="datetimeFigureOut">
              <a:rPr lang="zh-HK" altLang="en-US" smtClean="0"/>
              <a:t>7/10/2014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3F08-3E84-4389-ABD3-D93B6AB2049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8280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4A09-F694-45EA-AF10-F1A6550BCBFA}" type="datetimeFigureOut">
              <a:rPr lang="zh-HK" altLang="en-US" smtClean="0"/>
              <a:t>7/10/2014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3F08-3E84-4389-ABD3-D93B6AB2049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27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4A09-F694-45EA-AF10-F1A6550BCBFA}" type="datetimeFigureOut">
              <a:rPr lang="zh-HK" altLang="en-US" smtClean="0"/>
              <a:t>7/10/2014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3F08-3E84-4389-ABD3-D93B6AB20496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346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4A09-F694-45EA-AF10-F1A6550BCBFA}" type="datetimeFigureOut">
              <a:rPr lang="zh-HK" altLang="en-US" smtClean="0"/>
              <a:t>7/10/2014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3F08-3E84-4389-ABD3-D93B6AB2049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9301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4A09-F694-45EA-AF10-F1A6550BCBFA}" type="datetimeFigureOut">
              <a:rPr lang="zh-HK" altLang="en-US" smtClean="0"/>
              <a:t>7/10/2014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3F08-3E84-4389-ABD3-D93B6AB2049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6381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4A09-F694-45EA-AF10-F1A6550BCBFA}" type="datetimeFigureOut">
              <a:rPr lang="zh-HK" altLang="en-US" smtClean="0"/>
              <a:t>7/10/2014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3F08-3E84-4389-ABD3-D93B6AB2049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9051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4A09-F694-45EA-AF10-F1A6550BCBFA}" type="datetimeFigureOut">
              <a:rPr lang="zh-HK" altLang="en-US" smtClean="0"/>
              <a:t>7/10/2014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3F08-3E84-4389-ABD3-D93B6AB2049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7624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4A09-F694-45EA-AF10-F1A6550BCBFA}" type="datetimeFigureOut">
              <a:rPr lang="zh-HK" altLang="en-US" smtClean="0"/>
              <a:t>7/10/2014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3F08-3E84-4389-ABD3-D93B6AB2049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1659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4A09-F694-45EA-AF10-F1A6550BCBFA}" type="datetimeFigureOut">
              <a:rPr lang="zh-HK" altLang="en-US" smtClean="0"/>
              <a:t>7/10/2014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3F08-3E84-4389-ABD3-D93B6AB2049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291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E284A09-F694-45EA-AF10-F1A6550BCBFA}" type="datetimeFigureOut">
              <a:rPr lang="zh-HK" altLang="en-US" smtClean="0"/>
              <a:t>7/10/2014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D13F08-3E84-4389-ABD3-D93B6AB2049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4589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ivasoft.in/blog/java/snmp/create-snmp-client-in-java-using-snmp4j/" TargetMode="External"/><Relationship Id="rId2" Type="http://schemas.openxmlformats.org/officeDocument/2006/relationships/hyperlink" Target="http://www.snmp4j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oracle.com/cd/E19263-01/817-5215/snmp.html" TargetMode="External"/><Relationship Id="rId5" Type="http://schemas.openxmlformats.org/officeDocument/2006/relationships/hyperlink" Target="http://www.javaworld.com.tw/jute/post/view?bid=11&amp;id=191099&amp;sty=3&amp;tpg=17&amp;..." TargetMode="External"/><Relationship Id="rId4" Type="http://schemas.openxmlformats.org/officeDocument/2006/relationships/hyperlink" Target="http://www.ireasoning.com/snmpapi.s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K" dirty="0" smtClean="0"/>
              <a:t>Network </a:t>
            </a:r>
            <a:r>
              <a:rPr lang="en-US" altLang="zh-HK" dirty="0"/>
              <a:t>M</a:t>
            </a:r>
            <a:r>
              <a:rPr lang="en-US" altLang="zh-HK" dirty="0" smtClean="0"/>
              <a:t>onitoring </a:t>
            </a:r>
            <a:r>
              <a:rPr lang="en-US" altLang="zh-HK" dirty="0"/>
              <a:t>S</a:t>
            </a:r>
            <a:r>
              <a:rPr lang="en-US" altLang="zh-HK" dirty="0" smtClean="0"/>
              <a:t>ystem</a:t>
            </a:r>
            <a:endParaRPr lang="zh-HK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HK" dirty="0" smtClean="0"/>
              <a:t>Team members:</a:t>
            </a:r>
          </a:p>
          <a:p>
            <a:r>
              <a:rPr lang="en-US" altLang="zh-HK" dirty="0" smtClean="0"/>
              <a:t>SIU Man Ho</a:t>
            </a:r>
          </a:p>
          <a:p>
            <a:r>
              <a:rPr lang="en-US" altLang="zh-HK" dirty="0" smtClean="0"/>
              <a:t>LAU Chun Yin</a:t>
            </a:r>
          </a:p>
          <a:p>
            <a:r>
              <a:rPr lang="en-US" altLang="zh-HK" dirty="0" smtClean="0"/>
              <a:t>TAM Siu Kei</a:t>
            </a:r>
          </a:p>
          <a:p>
            <a:r>
              <a:rPr lang="en-US" altLang="zh-HK" dirty="0" smtClean="0"/>
              <a:t>IU </a:t>
            </a:r>
            <a:r>
              <a:rPr lang="en-US" altLang="zh-HK" dirty="0" err="1" smtClean="0"/>
              <a:t>Hiu</a:t>
            </a:r>
            <a:r>
              <a:rPr lang="en-US" altLang="zh-HK" dirty="0" smtClean="0"/>
              <a:t> Pan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057848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K" b="1" dirty="0" smtClean="0"/>
              <a:t>Conclusion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N</a:t>
            </a:r>
            <a:r>
              <a:rPr lang="en-US" altLang="zh-HK" dirty="0" smtClean="0"/>
              <a:t>etwork </a:t>
            </a:r>
            <a:r>
              <a:rPr lang="en-US" altLang="zh-HK" dirty="0"/>
              <a:t>not only supports the </a:t>
            </a:r>
            <a:r>
              <a:rPr lang="en-US" altLang="zh-HK" dirty="0" smtClean="0"/>
              <a:t>company</a:t>
            </a:r>
          </a:p>
          <a:p>
            <a:r>
              <a:rPr lang="en-US" altLang="zh-HK" dirty="0"/>
              <a:t> </a:t>
            </a:r>
            <a:r>
              <a:rPr lang="en-US" altLang="zh-HK" dirty="0" smtClean="0"/>
              <a:t>To helps </a:t>
            </a:r>
            <a:r>
              <a:rPr lang="en-US" altLang="zh-HK" dirty="0"/>
              <a:t>you to stay in </a:t>
            </a:r>
            <a:r>
              <a:rPr lang="en-US" altLang="zh-HK" dirty="0" smtClean="0"/>
              <a:t>business</a:t>
            </a:r>
          </a:p>
          <a:p>
            <a:r>
              <a:rPr lang="en-US" altLang="zh-HK" dirty="0"/>
              <a:t> T</a:t>
            </a:r>
            <a:r>
              <a:rPr lang="en-US" altLang="zh-HK" dirty="0" smtClean="0"/>
              <a:t>o </a:t>
            </a:r>
            <a:r>
              <a:rPr lang="en-US" altLang="zh-HK" dirty="0"/>
              <a:t>achieve </a:t>
            </a:r>
            <a:r>
              <a:rPr lang="en-US" altLang="zh-HK" dirty="0" smtClean="0"/>
              <a:t>performance</a:t>
            </a:r>
          </a:p>
          <a:p>
            <a:r>
              <a:rPr lang="en-US" altLang="zh-HK" dirty="0"/>
              <a:t> </a:t>
            </a:r>
            <a:r>
              <a:rPr lang="en-US" altLang="zh-HK" dirty="0" smtClean="0"/>
              <a:t>To </a:t>
            </a:r>
            <a:r>
              <a:rPr lang="en-US" altLang="zh-HK" dirty="0"/>
              <a:t>assist a company to manage their network.</a:t>
            </a:r>
            <a:endParaRPr lang="zh-TW" altLang="zh-HK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8796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4077" y="57666"/>
            <a:ext cx="9692640" cy="65335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HK" dirty="0" smtClean="0"/>
              <a:t>Reference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3288" y="634313"/>
            <a:ext cx="11037220" cy="6153665"/>
          </a:xfrm>
        </p:spPr>
        <p:txBody>
          <a:bodyPr>
            <a:normAutofit fontScale="62500" lnSpcReduction="20000"/>
          </a:bodyPr>
          <a:lstStyle/>
          <a:p>
            <a:r>
              <a:rPr lang="en-US" altLang="zh-HK" b="1" u="sng" dirty="0"/>
              <a:t>Websites</a:t>
            </a:r>
            <a:r>
              <a:rPr lang="en-US" altLang="zh-HK" b="1" u="sng" dirty="0" smtClean="0"/>
              <a:t>:</a:t>
            </a:r>
            <a:endParaRPr lang="zh-TW" altLang="zh-HK" dirty="0"/>
          </a:p>
          <a:p>
            <a:r>
              <a:rPr lang="en-US" altLang="zh-HK" dirty="0"/>
              <a:t>SNMP4J.org, 2003-2014, retrieved from </a:t>
            </a:r>
            <a:r>
              <a:rPr lang="en-US" altLang="zh-HK" u="sng" dirty="0">
                <a:hlinkClick r:id="rId2"/>
              </a:rPr>
              <a:t>http://www.snmp4j.org</a:t>
            </a:r>
            <a:r>
              <a:rPr lang="en-US" altLang="zh-HK" u="sng" dirty="0" smtClean="0">
                <a:hlinkClick r:id="rId2"/>
              </a:rPr>
              <a:t>/</a:t>
            </a:r>
            <a:endParaRPr lang="zh-TW" altLang="zh-HK" dirty="0"/>
          </a:p>
          <a:p>
            <a:r>
              <a:rPr lang="en-US" altLang="zh-HK" dirty="0" err="1" smtClean="0"/>
              <a:t>Jiltendra</a:t>
            </a:r>
            <a:r>
              <a:rPr lang="en-US" altLang="zh-HK" dirty="0" smtClean="0"/>
              <a:t>, </a:t>
            </a:r>
            <a:r>
              <a:rPr lang="en-US" altLang="zh-HK" dirty="0"/>
              <a:t>23/2/2011, retrieved from </a:t>
            </a:r>
            <a:r>
              <a:rPr lang="en-US" altLang="zh-HK" u="sng" dirty="0">
                <a:hlinkClick r:id="rId3"/>
              </a:rPr>
              <a:t>http://www.shivasoft.in/......java-using-snmp4j</a:t>
            </a:r>
            <a:r>
              <a:rPr lang="en-US" altLang="zh-HK" u="sng" dirty="0" smtClean="0">
                <a:hlinkClick r:id="rId3"/>
              </a:rPr>
              <a:t>/</a:t>
            </a:r>
            <a:endParaRPr lang="zh-TW" altLang="zh-HK" dirty="0"/>
          </a:p>
          <a:p>
            <a:r>
              <a:rPr lang="en-US" altLang="zh-HK" dirty="0" err="1"/>
              <a:t>iDeskCentric</a:t>
            </a:r>
            <a:r>
              <a:rPr lang="en-US" altLang="zh-HK" dirty="0"/>
              <a:t> Inc. ,2002-2014,retrieved from </a:t>
            </a:r>
            <a:r>
              <a:rPr lang="en-US" altLang="zh-HK" u="sng" dirty="0">
                <a:hlinkClick r:id="rId4"/>
              </a:rPr>
              <a:t>http://www.ireasoning.com</a:t>
            </a:r>
            <a:r>
              <a:rPr lang="en-US" altLang="zh-HK" u="sng" dirty="0" smtClean="0">
                <a:hlinkClick r:id="rId4"/>
              </a:rPr>
              <a:t>/</a:t>
            </a:r>
            <a:endParaRPr lang="zh-TW" altLang="zh-HK" dirty="0"/>
          </a:p>
          <a:p>
            <a:r>
              <a:rPr lang="en-US" altLang="zh-HK" dirty="0" err="1"/>
              <a:t>Ojwes</a:t>
            </a:r>
            <a:r>
              <a:rPr lang="en-US" altLang="zh-HK" dirty="0"/>
              <a:t>, 3/5/2007, retrieved from </a:t>
            </a:r>
            <a:r>
              <a:rPr lang="en-US" altLang="zh-HK" u="sng" dirty="0">
                <a:hlinkClick r:id="rId5"/>
              </a:rPr>
              <a:t>http://www.javaworld.com.tw/.....=3&amp;tpg=17</a:t>
            </a:r>
            <a:r>
              <a:rPr lang="en-US" altLang="zh-HK" u="sng" dirty="0" smtClean="0">
                <a:hlinkClick r:id="rId5"/>
              </a:rPr>
              <a:t>&amp;...</a:t>
            </a:r>
            <a:endParaRPr lang="zh-TW" altLang="zh-HK" dirty="0"/>
          </a:p>
          <a:p>
            <a:r>
              <a:rPr lang="en-US" altLang="zh-HK" dirty="0"/>
              <a:t>Sun Microsystems, </a:t>
            </a:r>
            <a:r>
              <a:rPr lang="en-US" altLang="zh-HK" dirty="0" err="1"/>
              <a:t>Inc</a:t>
            </a:r>
            <a:r>
              <a:rPr lang="en-US" altLang="zh-HK" dirty="0"/>
              <a:t>, 2004, retrieved from </a:t>
            </a:r>
            <a:r>
              <a:rPr lang="en-US" altLang="zh-HK" u="sng" dirty="0">
                <a:hlinkClick r:id="rId6"/>
              </a:rPr>
              <a:t>http://docs.oracle.com/.../snmp.html</a:t>
            </a:r>
            <a:endParaRPr lang="zh-TW" altLang="zh-HK" dirty="0"/>
          </a:p>
          <a:p>
            <a:r>
              <a:rPr lang="en-US" altLang="zh-HK" dirty="0"/>
              <a:t> </a:t>
            </a:r>
            <a:endParaRPr lang="zh-TW" altLang="zh-HK" dirty="0"/>
          </a:p>
          <a:p>
            <a:r>
              <a:rPr lang="en-US" altLang="zh-HK" b="1" u="sng" dirty="0"/>
              <a:t>Book</a:t>
            </a:r>
            <a:r>
              <a:rPr lang="en-US" altLang="zh-HK" b="1" u="sng" dirty="0" smtClean="0"/>
              <a:t>:</a:t>
            </a:r>
            <a:endParaRPr lang="zh-TW" altLang="zh-HK" dirty="0"/>
          </a:p>
          <a:p>
            <a:r>
              <a:rPr lang="zh-TW" altLang="zh-HK" dirty="0"/>
              <a:t>作者</a:t>
            </a:r>
            <a:r>
              <a:rPr lang="en-US" altLang="zh-HK" dirty="0"/>
              <a:t>:</a:t>
            </a:r>
            <a:r>
              <a:rPr lang="zh-TW" altLang="zh-HK" dirty="0"/>
              <a:t>林智揚</a:t>
            </a:r>
            <a:r>
              <a:rPr lang="en-US" altLang="zh-HK" dirty="0"/>
              <a:t>  </a:t>
            </a:r>
            <a:r>
              <a:rPr lang="zh-TW" altLang="zh-HK" dirty="0"/>
              <a:t>出版社</a:t>
            </a:r>
            <a:r>
              <a:rPr lang="en-US" altLang="zh-HK" dirty="0"/>
              <a:t>:</a:t>
            </a:r>
            <a:r>
              <a:rPr lang="zh-TW" altLang="zh-HK" dirty="0"/>
              <a:t>中國鐵道出版社</a:t>
            </a:r>
            <a:r>
              <a:rPr lang="en-US" altLang="zh-HK" dirty="0"/>
              <a:t>    </a:t>
            </a:r>
            <a:endParaRPr lang="zh-TW" altLang="zh-HK" dirty="0"/>
          </a:p>
          <a:p>
            <a:r>
              <a:rPr lang="zh-TW" altLang="zh-HK" dirty="0"/>
              <a:t>書名</a:t>
            </a:r>
            <a:r>
              <a:rPr lang="en-US" altLang="zh-HK" dirty="0"/>
              <a:t>:</a:t>
            </a:r>
            <a:r>
              <a:rPr lang="zh-TW" altLang="zh-HK" dirty="0"/>
              <a:t>精通</a:t>
            </a:r>
            <a:r>
              <a:rPr lang="en-US" altLang="zh-HK" dirty="0"/>
              <a:t>Java swing </a:t>
            </a:r>
            <a:r>
              <a:rPr lang="zh-TW" altLang="zh-HK" dirty="0"/>
              <a:t>程式設計</a:t>
            </a:r>
          </a:p>
          <a:p>
            <a:r>
              <a:rPr lang="en-US" altLang="zh-HK" dirty="0"/>
              <a:t> </a:t>
            </a:r>
            <a:endParaRPr lang="zh-TW" altLang="zh-HK" dirty="0"/>
          </a:p>
          <a:p>
            <a:r>
              <a:rPr lang="zh-TW" altLang="zh-HK" dirty="0"/>
              <a:t>作者</a:t>
            </a:r>
            <a:r>
              <a:rPr lang="en-US" altLang="zh-HK" dirty="0"/>
              <a:t>:</a:t>
            </a:r>
            <a:r>
              <a:rPr lang="zh-TW" altLang="zh-HK" dirty="0"/>
              <a:t>許清榮</a:t>
            </a:r>
            <a:r>
              <a:rPr lang="en-US" altLang="zh-HK" dirty="0"/>
              <a:t>  </a:t>
            </a:r>
            <a:r>
              <a:rPr lang="zh-TW" altLang="zh-HK" dirty="0"/>
              <a:t>出版社</a:t>
            </a:r>
            <a:r>
              <a:rPr lang="en-US" altLang="zh-HK" dirty="0"/>
              <a:t>: </a:t>
            </a:r>
            <a:r>
              <a:rPr lang="zh-TW" altLang="zh-HK" dirty="0"/>
              <a:t>博碩文化</a:t>
            </a:r>
          </a:p>
          <a:p>
            <a:r>
              <a:rPr lang="zh-TW" altLang="zh-HK" dirty="0"/>
              <a:t>書名</a:t>
            </a:r>
            <a:r>
              <a:rPr lang="en-US" altLang="zh-HK" dirty="0"/>
              <a:t>:Java </a:t>
            </a:r>
            <a:r>
              <a:rPr lang="zh-TW" altLang="zh-HK" dirty="0"/>
              <a:t>視窗應用程式設計與</a:t>
            </a:r>
            <a:r>
              <a:rPr lang="en-US" altLang="zh-HK" dirty="0"/>
              <a:t> SCJP </a:t>
            </a:r>
            <a:r>
              <a:rPr lang="zh-TW" altLang="zh-HK" dirty="0"/>
              <a:t>認證實戰演練</a:t>
            </a:r>
          </a:p>
          <a:p>
            <a:r>
              <a:rPr lang="en-US" altLang="zh-HK" dirty="0"/>
              <a:t>  </a:t>
            </a:r>
            <a:endParaRPr lang="zh-TW" altLang="zh-HK" dirty="0"/>
          </a:p>
          <a:p>
            <a:r>
              <a:rPr lang="zh-TW" altLang="zh-HK" dirty="0"/>
              <a:t>作者：</a:t>
            </a:r>
            <a:r>
              <a:rPr lang="en-US" altLang="zh-HK" dirty="0" err="1"/>
              <a:t>Elliotte</a:t>
            </a:r>
            <a:r>
              <a:rPr lang="en-US" altLang="zh-HK" dirty="0"/>
              <a:t> Rusty Harold</a:t>
            </a:r>
            <a:r>
              <a:rPr lang="zh-TW" altLang="zh-HK" dirty="0"/>
              <a:t>出版日期：</a:t>
            </a:r>
            <a:r>
              <a:rPr lang="en-US" altLang="zh-HK" dirty="0"/>
              <a:t>2005</a:t>
            </a:r>
            <a:r>
              <a:rPr lang="zh-TW" altLang="zh-HK" dirty="0"/>
              <a:t>年</a:t>
            </a:r>
            <a:r>
              <a:rPr lang="en-US" altLang="zh-HK" dirty="0"/>
              <a:t>11</a:t>
            </a:r>
            <a:r>
              <a:rPr lang="zh-TW" altLang="zh-HK" dirty="0"/>
              <a:t>月</a:t>
            </a:r>
          </a:p>
          <a:p>
            <a:r>
              <a:rPr lang="zh-TW" altLang="zh-HK" dirty="0"/>
              <a:t>書名</a:t>
            </a:r>
            <a:r>
              <a:rPr lang="en-US" altLang="zh-HK" dirty="0"/>
              <a:t>: Java </a:t>
            </a:r>
            <a:r>
              <a:rPr lang="zh-TW" altLang="zh-HK" dirty="0"/>
              <a:t>網路程式設計 第三版</a:t>
            </a:r>
          </a:p>
          <a:p>
            <a:r>
              <a:rPr lang="en-US" altLang="zh-HK" dirty="0"/>
              <a:t>  </a:t>
            </a:r>
            <a:endParaRPr lang="zh-TW" altLang="zh-HK" dirty="0"/>
          </a:p>
          <a:p>
            <a:r>
              <a:rPr lang="zh-TW" altLang="zh-HK" dirty="0"/>
              <a:t>網路程式設計</a:t>
            </a:r>
            <a:r>
              <a:rPr lang="en-US" altLang="zh-HK" dirty="0"/>
              <a:t>Java = Network programming</a:t>
            </a:r>
            <a:endParaRPr lang="zh-TW" altLang="zh-HK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40235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7572" y="194310"/>
            <a:ext cx="9692640" cy="1325562"/>
          </a:xfrm>
        </p:spPr>
        <p:txBody>
          <a:bodyPr/>
          <a:lstStyle/>
          <a:p>
            <a:pPr algn="ctr"/>
            <a:r>
              <a:rPr lang="en-US" altLang="zh-HK" b="1" dirty="0" smtClean="0"/>
              <a:t>Background</a:t>
            </a:r>
            <a:endParaRPr lang="zh-HK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61872" y="1704975"/>
            <a:ext cx="8595360" cy="4351337"/>
          </a:xfrm>
        </p:spPr>
        <p:txBody>
          <a:bodyPr/>
          <a:lstStyle/>
          <a:p>
            <a:r>
              <a:rPr lang="en-US" altLang="zh-HK" dirty="0" smtClean="0"/>
              <a:t>Nowadays, must business rely using the computer to work, </a:t>
            </a:r>
            <a:r>
              <a:rPr lang="en-US" altLang="zh-HK" dirty="0"/>
              <a:t>so </a:t>
            </a:r>
            <a:r>
              <a:rPr lang="en-US" altLang="zh-HK" dirty="0" smtClean="0"/>
              <a:t>their </a:t>
            </a:r>
            <a:r>
              <a:rPr lang="en-US" altLang="zh-HK" dirty="0"/>
              <a:t>relatively high demands on </a:t>
            </a:r>
            <a:r>
              <a:rPr lang="en-US" altLang="zh-HK" dirty="0" smtClean="0"/>
              <a:t>computer such </a:t>
            </a:r>
            <a:r>
              <a:rPr lang="en-US" altLang="zh-HK" dirty="0"/>
              <a:t>as computer network's reliability and </a:t>
            </a:r>
            <a:r>
              <a:rPr lang="en-US" altLang="zh-HK" dirty="0" smtClean="0"/>
              <a:t>speed</a:t>
            </a:r>
            <a:r>
              <a:rPr lang="en-US" altLang="zh-HK" dirty="0"/>
              <a:t>, o</a:t>
            </a:r>
            <a:r>
              <a:rPr lang="en-US" altLang="zh-HK" dirty="0" smtClean="0"/>
              <a:t>therwise </a:t>
            </a:r>
            <a:r>
              <a:rPr lang="en-US" altLang="zh-HK" dirty="0"/>
              <a:t>it may will cause huge economic </a:t>
            </a:r>
            <a:r>
              <a:rPr lang="en-US" altLang="zh-HK" dirty="0" smtClean="0"/>
              <a:t>losses.</a:t>
            </a:r>
          </a:p>
          <a:p>
            <a:endParaRPr lang="en-US" altLang="zh-HK" dirty="0"/>
          </a:p>
          <a:p>
            <a:pPr marL="0" indent="0">
              <a:buNone/>
            </a:pPr>
            <a:r>
              <a:rPr lang="en-US" altLang="zh-HK" dirty="0" smtClean="0"/>
              <a:t>Therefore:</a:t>
            </a:r>
          </a:p>
          <a:p>
            <a:r>
              <a:rPr lang="en-US" altLang="zh-HK" dirty="0" smtClean="0"/>
              <a:t> We would develop </a:t>
            </a:r>
            <a:r>
              <a:rPr lang="en-US" altLang="zh-HK" dirty="0"/>
              <a:t>a Network Monitoring System (NMS) with a GUI using SNMP which is a build-in service of different devices, such as PC, switch, router. </a:t>
            </a:r>
            <a:endParaRPr lang="en-US" altLang="zh-HK" dirty="0" smtClean="0"/>
          </a:p>
          <a:p>
            <a:r>
              <a:rPr lang="en-US" altLang="zh-HK" dirty="0" smtClean="0"/>
              <a:t>The system </a:t>
            </a:r>
            <a:r>
              <a:rPr lang="en-US" altLang="zh-HK" dirty="0"/>
              <a:t>aims to help network administrator to monitor the network </a:t>
            </a:r>
            <a:r>
              <a:rPr lang="en-US" altLang="zh-HK" dirty="0" smtClean="0"/>
              <a:t>such as </a:t>
            </a:r>
            <a:r>
              <a:rPr lang="en-US" altLang="zh-HK" dirty="0"/>
              <a:t>can get the CPU load, memory load, bandwidth usage </a:t>
            </a:r>
            <a:r>
              <a:rPr lang="en-US" altLang="zh-HK" dirty="0" smtClean="0"/>
              <a:t>,etc. 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58823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K" dirty="0" smtClean="0"/>
              <a:t>Expected Stakeholders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HK" b="1" u="sng" dirty="0" smtClean="0"/>
              <a:t>Company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HK" dirty="0" smtClean="0"/>
              <a:t>To help </a:t>
            </a:r>
            <a:r>
              <a:rPr lang="en-US" altLang="zh-HK" dirty="0"/>
              <a:t>the administrator can solve the problem </a:t>
            </a:r>
            <a:r>
              <a:rPr lang="en-US" altLang="zh-HK" dirty="0" smtClean="0"/>
              <a:t>faster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HK" dirty="0"/>
              <a:t>T</a:t>
            </a:r>
            <a:r>
              <a:rPr lang="en-US" altLang="zh-HK" dirty="0" smtClean="0"/>
              <a:t>o </a:t>
            </a:r>
            <a:r>
              <a:rPr lang="en-US" altLang="zh-HK" dirty="0"/>
              <a:t>maintain the company's work </a:t>
            </a:r>
            <a:r>
              <a:rPr lang="en-US" altLang="zh-HK" dirty="0" smtClean="0"/>
              <a:t>efficiency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HK" dirty="0" smtClean="0"/>
              <a:t>Best security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HK" dirty="0" smtClean="0"/>
              <a:t>To help </a:t>
            </a:r>
            <a:r>
              <a:rPr lang="en-US" altLang="zh-HK" dirty="0"/>
              <a:t>them to identify vulnerability quickly and fix</a:t>
            </a:r>
            <a:endParaRPr lang="zh-TW" altLang="zh-HK" dirty="0"/>
          </a:p>
          <a:p>
            <a:endParaRPr lang="en-US" altLang="zh-HK" dirty="0" smtClean="0"/>
          </a:p>
          <a:p>
            <a:endParaRPr lang="en-US" altLang="zh-HK" dirty="0"/>
          </a:p>
          <a:p>
            <a:endParaRPr lang="en-US" altLang="zh-HK" dirty="0" smtClean="0"/>
          </a:p>
          <a:p>
            <a:endParaRPr lang="en-US" altLang="zh-HK" dirty="0"/>
          </a:p>
          <a:p>
            <a:endParaRPr lang="en-US" altLang="zh-HK" dirty="0" smtClean="0"/>
          </a:p>
          <a:p>
            <a:r>
              <a:rPr lang="en-US" altLang="zh-HK" b="1" u="sng" dirty="0"/>
              <a:t>Home </a:t>
            </a:r>
            <a:r>
              <a:rPr lang="en-US" altLang="zh-HK" b="1" u="sng" dirty="0" smtClean="0"/>
              <a:t>user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HK" dirty="0" smtClean="0"/>
              <a:t>To help </a:t>
            </a:r>
            <a:r>
              <a:rPr lang="en-US" altLang="zh-HK" dirty="0"/>
              <a:t>them to get basic information of their </a:t>
            </a:r>
            <a:r>
              <a:rPr lang="en-US" altLang="zh-HK" dirty="0" smtClean="0"/>
              <a:t>system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HK" dirty="0" err="1" smtClean="0"/>
              <a:t>Eg</a:t>
            </a:r>
            <a:r>
              <a:rPr lang="en-US" altLang="zh-HK" dirty="0" smtClean="0"/>
              <a:t>. CPU load,</a:t>
            </a:r>
            <a:r>
              <a:rPr lang="en-US" altLang="zh-HK" dirty="0"/>
              <a:t> memory load, bandwidth </a:t>
            </a:r>
            <a:r>
              <a:rPr lang="en-US" altLang="zh-HK" dirty="0" smtClean="0"/>
              <a:t>usage</a:t>
            </a:r>
            <a:endParaRPr lang="zh-TW" altLang="zh-HK" dirty="0"/>
          </a:p>
          <a:p>
            <a:pPr marL="0" indent="0">
              <a:buNone/>
            </a:pP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90023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95222" y="137160"/>
            <a:ext cx="9692640" cy="1325562"/>
          </a:xfrm>
        </p:spPr>
        <p:txBody>
          <a:bodyPr/>
          <a:lstStyle/>
          <a:p>
            <a:pPr algn="ctr"/>
            <a:r>
              <a:rPr lang="en-US" altLang="zh-HK" dirty="0" smtClean="0"/>
              <a:t>Proposed Solution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57172" y="1609725"/>
            <a:ext cx="8595360" cy="4351337"/>
          </a:xfrm>
        </p:spPr>
        <p:txBody>
          <a:bodyPr/>
          <a:lstStyle/>
          <a:p>
            <a:pPr lvl="0"/>
            <a:r>
              <a:rPr lang="en-US" altLang="zh-HK" sz="2800" dirty="0"/>
              <a:t>Network Traffic Monitoring</a:t>
            </a:r>
            <a:endParaRPr lang="zh-TW" altLang="zh-HK" sz="2800" dirty="0"/>
          </a:p>
          <a:p>
            <a:pPr lvl="0"/>
            <a:r>
              <a:rPr lang="en-US" altLang="zh-HK" sz="2800" dirty="0"/>
              <a:t> Failure identification </a:t>
            </a:r>
            <a:endParaRPr lang="zh-TW" altLang="zh-HK" sz="2800" dirty="0"/>
          </a:p>
          <a:p>
            <a:pPr lvl="0"/>
            <a:r>
              <a:rPr lang="en-US" altLang="zh-HK" sz="2800" dirty="0"/>
              <a:t> Provide information of the Device Hardware Status</a:t>
            </a:r>
            <a:endParaRPr lang="zh-TW" altLang="zh-HK" sz="2800" dirty="0"/>
          </a:p>
          <a:p>
            <a:pPr lvl="0"/>
            <a:r>
              <a:rPr lang="en-US" altLang="zh-HK" sz="2800" dirty="0"/>
              <a:t> Graphic User Interface</a:t>
            </a:r>
            <a:endParaRPr lang="zh-TW" altLang="zh-HK" sz="2800" dirty="0"/>
          </a:p>
          <a:p>
            <a:pPr lvl="0"/>
            <a:r>
              <a:rPr lang="en-US" altLang="zh-HK" sz="2800" dirty="0"/>
              <a:t> DBMS storage</a:t>
            </a:r>
            <a:endParaRPr lang="zh-TW" altLang="zh-HK" sz="2800" dirty="0"/>
          </a:p>
          <a:p>
            <a:pPr lvl="0"/>
            <a:r>
              <a:rPr lang="en-US" altLang="zh-HK" sz="2800" dirty="0"/>
              <a:t> Report Generating</a:t>
            </a:r>
            <a:endParaRPr lang="zh-TW" altLang="zh-HK" sz="2800" dirty="0"/>
          </a:p>
          <a:p>
            <a:endParaRPr lang="en-US" altLang="zh-HK" dirty="0" smtClean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19813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77638" y="157659"/>
            <a:ext cx="9692640" cy="66278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HK" dirty="0" smtClean="0"/>
              <a:t>Required Resources</a:t>
            </a:r>
            <a:endParaRPr lang="zh-HK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9400286"/>
              </p:ext>
            </p:extLst>
          </p:nvPr>
        </p:nvGraphicFramePr>
        <p:xfrm>
          <a:off x="-4" y="820438"/>
          <a:ext cx="11256584" cy="607241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628292"/>
                <a:gridCol w="5628292"/>
              </a:tblGrid>
              <a:tr h="667989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Software: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Eclipse 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  <a:tr h="702838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VMware Workstation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  <a:tr h="6679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Operating System: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Windows 7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  <a:tr h="6452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Application Runtime: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Java (snmp4j)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  <a:tr h="6452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GUI: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Java(swing)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  <a:tr h="667989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Hardware: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Switch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  <a:tr h="691671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Router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  <a:tr h="691671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Client PC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  <a:tr h="6916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Database management System: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MySQL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27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K" b="1" dirty="0"/>
              <a:t>Expected </a:t>
            </a:r>
            <a:r>
              <a:rPr lang="en-US" altLang="zh-HK" b="1" dirty="0" smtClean="0"/>
              <a:t>Deliverables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61872" y="1828800"/>
            <a:ext cx="9692640" cy="5029200"/>
          </a:xfrm>
        </p:spPr>
        <p:txBody>
          <a:bodyPr>
            <a:normAutofit/>
          </a:bodyPr>
          <a:lstStyle/>
          <a:p>
            <a:r>
              <a:rPr lang="en-US" altLang="zh-HK" sz="2400" dirty="0"/>
              <a:t>A</a:t>
            </a:r>
            <a:r>
              <a:rPr lang="en-US" altLang="zh-HK" sz="2400" dirty="0" smtClean="0"/>
              <a:t>chievements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HK" sz="2400" dirty="0" smtClean="0"/>
              <a:t>To small </a:t>
            </a:r>
            <a:r>
              <a:rPr lang="en-US" altLang="zh-HK" sz="2400" dirty="0"/>
              <a:t>and medium </a:t>
            </a:r>
            <a:r>
              <a:rPr lang="en-US" altLang="zh-HK" sz="2400" dirty="0" smtClean="0"/>
              <a:t>enterprise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HK" sz="2400" dirty="0" smtClean="0"/>
              <a:t>Increased effective </a:t>
            </a:r>
            <a:r>
              <a:rPr lang="en-US" altLang="zh-HK" sz="2400" dirty="0"/>
              <a:t>management </a:t>
            </a:r>
            <a:r>
              <a:rPr lang="en-US" altLang="zh-HK" sz="2400" dirty="0" smtClean="0"/>
              <a:t>Provided monitoring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HK" sz="2400" dirty="0"/>
              <a:t>study effective working of staff</a:t>
            </a:r>
            <a:r>
              <a:rPr lang="en-US" altLang="zh-HK" sz="2400" dirty="0" smtClean="0"/>
              <a:t>.</a:t>
            </a:r>
            <a:endParaRPr lang="en-US" altLang="zh-HK" sz="2400" dirty="0"/>
          </a:p>
          <a:p>
            <a:endParaRPr lang="en-US" altLang="zh-HK" sz="2400" dirty="0" smtClean="0"/>
          </a:p>
          <a:p>
            <a:r>
              <a:rPr lang="en-US" altLang="zh-HK" sz="2400" dirty="0" smtClean="0"/>
              <a:t>Contribution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HK" sz="2400" dirty="0" smtClean="0"/>
              <a:t>CD/DVD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HK" sz="2400" dirty="0" smtClean="0"/>
              <a:t>GUI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HK" sz="2400" dirty="0" smtClean="0"/>
              <a:t>User manual</a:t>
            </a:r>
          </a:p>
          <a:p>
            <a:pPr marL="0" indent="0">
              <a:buNone/>
            </a:pP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60135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4576" y="-501343"/>
            <a:ext cx="9692640" cy="1325562"/>
          </a:xfrm>
        </p:spPr>
        <p:txBody>
          <a:bodyPr/>
          <a:lstStyle/>
          <a:p>
            <a:pPr algn="ctr"/>
            <a:r>
              <a:rPr lang="en-US" altLang="zh-HK" dirty="0" smtClean="0"/>
              <a:t>Project Schedule</a:t>
            </a:r>
            <a:endParaRPr lang="zh-HK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24219"/>
            <a:ext cx="11247218" cy="2870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94804"/>
            <a:ext cx="11247219" cy="3111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880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0422" y="190500"/>
            <a:ext cx="9692640" cy="795972"/>
          </a:xfrm>
        </p:spPr>
        <p:txBody>
          <a:bodyPr/>
          <a:lstStyle/>
          <a:p>
            <a:pPr algn="ctr"/>
            <a:r>
              <a:rPr lang="en-US" altLang="zh-HK" b="1" dirty="0"/>
              <a:t>System </a:t>
            </a:r>
            <a:r>
              <a:rPr lang="en-US" altLang="zh-HK" b="1" dirty="0" smtClean="0"/>
              <a:t>development</a:t>
            </a:r>
            <a:endParaRPr lang="zh-HK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528141"/>
              </p:ext>
            </p:extLst>
          </p:nvPr>
        </p:nvGraphicFramePr>
        <p:xfrm>
          <a:off x="1166813" y="1162050"/>
          <a:ext cx="9434512" cy="5372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940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8810" y="-532875"/>
            <a:ext cx="9692640" cy="1325562"/>
          </a:xfrm>
        </p:spPr>
        <p:txBody>
          <a:bodyPr/>
          <a:lstStyle/>
          <a:p>
            <a:pPr algn="ctr"/>
            <a:r>
              <a:rPr lang="en-US" altLang="zh-HK" dirty="0" smtClean="0"/>
              <a:t>Task and Role</a:t>
            </a:r>
            <a:endParaRPr lang="zh-HK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807630"/>
              </p:ext>
            </p:extLst>
          </p:nvPr>
        </p:nvGraphicFramePr>
        <p:xfrm>
          <a:off x="-1" y="792689"/>
          <a:ext cx="11288110" cy="602540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{7E9639D4-E3E2-4D34-9284-5A2195B3D0D7}</a:tableStyleId>
              </a:tblPr>
              <a:tblGrid>
                <a:gridCol w="2257060"/>
                <a:gridCol w="2257060"/>
                <a:gridCol w="2257060"/>
                <a:gridCol w="2258465"/>
                <a:gridCol w="2258465"/>
              </a:tblGrid>
              <a:tr h="5765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u="sng" kern="100" dirty="0" smtClean="0">
                          <a:effectLst/>
                        </a:rPr>
                        <a:t>Initial report</a:t>
                      </a:r>
                      <a:r>
                        <a:rPr lang="en-US" sz="1800" u="sng" kern="100" dirty="0">
                          <a:effectLst/>
                        </a:rPr>
                        <a:t> </a:t>
                      </a:r>
                      <a:endParaRPr lang="zh-TW" sz="1800" u="sng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1745" marR="6174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Tam Siu Kei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1745" marR="6174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Iu Hiu Pan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1745" marR="6174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Siu Man Ho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1745" marR="6174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Lau Chun Yin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1745" marR="61745" marT="0" marB="0" anchor="ctr"/>
                </a:tc>
              </a:tr>
              <a:tr h="5765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Introduction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1745" marR="6174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1745" marR="6174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800" kern="100" dirty="0" smtClean="0">
                          <a:effectLst/>
                        </a:rPr>
                        <a:t> </a:t>
                      </a:r>
                      <a:r>
                        <a:rPr lang="en-US" altLang="zh-HK" sz="3600" kern="100" dirty="0" smtClean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1745" marR="6174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1745" marR="6174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1745" marR="61745" marT="0" marB="0" anchor="ctr"/>
                </a:tc>
              </a:tr>
              <a:tr h="6637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Expected Stakeholders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1745" marR="6174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1745" marR="6174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800" kern="100" dirty="0" smtClean="0">
                          <a:effectLst/>
                        </a:rPr>
                        <a:t> </a:t>
                      </a:r>
                      <a:r>
                        <a:rPr lang="en-US" altLang="zh-HK" sz="3600" kern="100" dirty="0" smtClean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altLang="zh-HK" sz="1800" kern="100" dirty="0" smtClean="0">
                          <a:effectLst/>
                        </a:rPr>
                        <a:t> </a:t>
                      </a:r>
                      <a:endParaRPr lang="zh-TW" altLang="zh-HK" sz="1800" kern="100" dirty="0" smtClean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1745" marR="6174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1745" marR="6174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1745" marR="61745" marT="0" marB="0" anchor="ctr"/>
                </a:tc>
              </a:tr>
              <a:tr h="5765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Overview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1745" marR="6174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800" kern="100" dirty="0" smtClean="0">
                          <a:effectLst/>
                        </a:rPr>
                        <a:t> </a:t>
                      </a:r>
                      <a:r>
                        <a:rPr lang="en-US" altLang="zh-HK" sz="3600" kern="100" dirty="0" smtClean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altLang="zh-HK" sz="1800" kern="100" dirty="0" smtClean="0">
                          <a:effectLst/>
                        </a:rPr>
                        <a:t> </a:t>
                      </a: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1745" marR="6174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1745" marR="6174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1745" marR="6174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1745" marR="61745" marT="0" marB="0" anchor="ctr"/>
                </a:tc>
              </a:tr>
              <a:tr h="5765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Required resources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1745" marR="6174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1745" marR="6174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r>
                        <a:rPr lang="en-US" altLang="zh-HK" sz="1800" kern="100" dirty="0" smtClean="0">
                          <a:effectLst/>
                        </a:rPr>
                        <a:t> </a:t>
                      </a:r>
                      <a:r>
                        <a:rPr lang="en-US" altLang="zh-HK" sz="3600" kern="100" dirty="0" smtClean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altLang="zh-HK" sz="1800" kern="100" dirty="0" smtClean="0">
                          <a:effectLst/>
                        </a:rPr>
                        <a:t> </a:t>
                      </a:r>
                      <a:endParaRPr lang="zh-TW" altLang="zh-HK" sz="1800" kern="100" dirty="0" smtClean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1745" marR="6174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800" kern="100" dirty="0" smtClean="0">
                          <a:effectLst/>
                        </a:rPr>
                        <a:t> </a:t>
                      </a:r>
                      <a:r>
                        <a:rPr lang="en-US" altLang="zh-HK" sz="3600" kern="100" dirty="0" smtClean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altLang="zh-HK" sz="1800" kern="100" dirty="0" smtClean="0">
                          <a:effectLst/>
                        </a:rPr>
                        <a:t> </a:t>
                      </a: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1745" marR="6174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1745" marR="61745" marT="0" marB="0" anchor="ctr"/>
                </a:tc>
              </a:tr>
              <a:tr h="6637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Expected Deliverables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1745" marR="6174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1745" marR="6174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1745" marR="6174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1745" marR="6174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800" kern="100" dirty="0" smtClean="0">
                          <a:effectLst/>
                        </a:rPr>
                        <a:t> </a:t>
                      </a:r>
                      <a:r>
                        <a:rPr lang="en-US" altLang="zh-HK" sz="3600" kern="100" dirty="0" smtClean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1745" marR="61745" marT="0" marB="0" anchor="ctr"/>
                </a:tc>
              </a:tr>
              <a:tr h="5765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Project Schedule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1745" marR="6174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800" kern="100" dirty="0" smtClean="0">
                          <a:effectLst/>
                        </a:rPr>
                        <a:t> </a:t>
                      </a:r>
                      <a:r>
                        <a:rPr lang="en-US" altLang="zh-HK" sz="3600" kern="100" dirty="0" smtClean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altLang="zh-HK" sz="1800" kern="100" dirty="0" smtClean="0">
                          <a:effectLst/>
                        </a:rPr>
                        <a:t> </a:t>
                      </a: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1745" marR="6174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1745" marR="6174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1745" marR="6174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1745" marR="61745" marT="0" marB="0" anchor="ctr"/>
                </a:tc>
              </a:tr>
              <a:tr h="6637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Task and Role of Students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1745" marR="6174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1745" marR="6174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1745" marR="6174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1745" marR="6174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800" kern="100" dirty="0" smtClean="0">
                          <a:effectLst/>
                        </a:rPr>
                        <a:t> </a:t>
                      </a:r>
                      <a:r>
                        <a:rPr lang="en-US" altLang="zh-HK" sz="3600" kern="100" dirty="0" smtClean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altLang="zh-HK" sz="1800" kern="100" dirty="0" smtClean="0">
                          <a:effectLst/>
                        </a:rPr>
                        <a:t> </a:t>
                      </a: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1745" marR="61745" marT="0" marB="0" anchor="ctr"/>
                </a:tc>
              </a:tr>
              <a:tr h="5561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Conclusion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1745" marR="6174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1745" marR="6174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800" kern="100" dirty="0" smtClean="0">
                          <a:effectLst/>
                        </a:rPr>
                        <a:t> </a:t>
                      </a:r>
                      <a:r>
                        <a:rPr lang="en-US" altLang="zh-HK" sz="3600" kern="100" dirty="0" smtClean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altLang="zh-HK" sz="1800" kern="100" dirty="0" smtClean="0">
                          <a:effectLst/>
                        </a:rPr>
                        <a:t> </a:t>
                      </a:r>
                      <a:endParaRPr lang="zh-TW" altLang="zh-HK" sz="1800" kern="100" dirty="0" smtClean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1745" marR="6174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r>
                        <a:rPr lang="en-US" altLang="zh-HK" sz="1800" kern="100" dirty="0" smtClean="0">
                          <a:effectLst/>
                        </a:rPr>
                        <a:t> </a:t>
                      </a:r>
                      <a:r>
                        <a:rPr lang="en-US" altLang="zh-HK" sz="3600" kern="100" dirty="0" smtClean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altLang="zh-HK" sz="1800" kern="100" dirty="0" smtClean="0">
                          <a:effectLst/>
                        </a:rPr>
                        <a:t> </a:t>
                      </a:r>
                      <a:endParaRPr lang="zh-TW" altLang="zh-HK" sz="1800" kern="100" dirty="0" smtClean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1745" marR="6174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1745" marR="61745" marT="0" marB="0" anchor="ctr"/>
                </a:tc>
              </a:tr>
              <a:tr h="5953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References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1745" marR="6174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r>
                        <a:rPr lang="en-US" altLang="zh-HK" sz="1800" kern="100" dirty="0" smtClean="0">
                          <a:effectLst/>
                        </a:rPr>
                        <a:t> </a:t>
                      </a:r>
                      <a:r>
                        <a:rPr lang="en-US" altLang="zh-HK" sz="3600" kern="100" dirty="0" smtClean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altLang="zh-HK" sz="1800" kern="100" dirty="0" smtClean="0">
                          <a:effectLst/>
                        </a:rPr>
                        <a:t> </a:t>
                      </a:r>
                      <a:endParaRPr lang="zh-TW" altLang="zh-HK" sz="1800" kern="100" dirty="0" smtClean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1745" marR="6174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r>
                        <a:rPr lang="en-US" altLang="zh-HK" sz="1800" kern="100" dirty="0" smtClean="0">
                          <a:effectLst/>
                        </a:rPr>
                        <a:t> </a:t>
                      </a:r>
                      <a:r>
                        <a:rPr lang="en-US" altLang="zh-HK" sz="3600" kern="100" dirty="0" smtClean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altLang="zh-HK" sz="1800" kern="100" dirty="0" smtClean="0">
                          <a:effectLst/>
                        </a:rPr>
                        <a:t> </a:t>
                      </a:r>
                      <a:endParaRPr lang="zh-TW" altLang="zh-HK" sz="1800" kern="100" dirty="0" smtClean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1745" marR="6174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800" kern="100" dirty="0" smtClean="0">
                          <a:effectLst/>
                        </a:rPr>
                        <a:t> </a:t>
                      </a:r>
                      <a:r>
                        <a:rPr lang="en-US" altLang="zh-HK" sz="3600" kern="100" dirty="0" smtClean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altLang="zh-HK" sz="1800" kern="100" dirty="0" smtClean="0">
                          <a:effectLst/>
                        </a:rPr>
                        <a:t> </a:t>
                      </a: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1745" marR="6174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800" kern="100" dirty="0" smtClean="0">
                          <a:effectLst/>
                        </a:rPr>
                        <a:t> </a:t>
                      </a:r>
                      <a:r>
                        <a:rPr lang="en-US" altLang="zh-HK" sz="3600" kern="100" dirty="0" smtClean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altLang="zh-HK" sz="1800" kern="100" dirty="0" smtClean="0">
                          <a:effectLst/>
                        </a:rPr>
                        <a:t> </a:t>
                      </a: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1745" marR="6174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81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TC103457515[[fn=檢視]]</Template>
  <TotalTime>171</TotalTime>
  <Words>365</Words>
  <Application>Microsoft Office PowerPoint</Application>
  <PresentationFormat>寬螢幕</PresentationFormat>
  <Paragraphs>142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新細明體</vt:lpstr>
      <vt:lpstr>Arial</vt:lpstr>
      <vt:lpstr>Century Schoolbook</vt:lpstr>
      <vt:lpstr>Times New Roman</vt:lpstr>
      <vt:lpstr>Wingdings</vt:lpstr>
      <vt:lpstr>Wingdings 2</vt:lpstr>
      <vt:lpstr>View</vt:lpstr>
      <vt:lpstr>Network Monitoring System</vt:lpstr>
      <vt:lpstr>Background</vt:lpstr>
      <vt:lpstr>Expected Stakeholders</vt:lpstr>
      <vt:lpstr>Proposed Solution</vt:lpstr>
      <vt:lpstr>Required Resources</vt:lpstr>
      <vt:lpstr>Expected Deliverables</vt:lpstr>
      <vt:lpstr>Project Schedule</vt:lpstr>
      <vt:lpstr>System development</vt:lpstr>
      <vt:lpstr>Task and Role</vt:lpstr>
      <vt:lpstr>Conclusion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Monitoring System</dc:title>
  <dc:creator>admin</dc:creator>
  <cp:lastModifiedBy>admin</cp:lastModifiedBy>
  <cp:revision>12</cp:revision>
  <dcterms:created xsi:type="dcterms:W3CDTF">2014-10-06T09:36:30Z</dcterms:created>
  <dcterms:modified xsi:type="dcterms:W3CDTF">2014-10-06T22:35:34Z</dcterms:modified>
</cp:coreProperties>
</file>