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63" r:id="rId9"/>
    <p:sldId id="264" r:id="rId10"/>
    <p:sldId id="265" r:id="rId11"/>
    <p:sldId id="270" r:id="rId12"/>
    <p:sldId id="258" r:id="rId13"/>
    <p:sldId id="259" r:id="rId14"/>
    <p:sldId id="260" r:id="rId15"/>
    <p:sldId id="271" r:id="rId16"/>
    <p:sldId id="272" r:id="rId17"/>
    <p:sldId id="273" r:id="rId18"/>
    <p:sldId id="274" r:id="rId19"/>
    <p:sldId id="261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8047FD-BED1-4AB9-882F-F0E501CD336D}" type="datetimeFigureOut">
              <a:rPr lang="zh-HK" altLang="en-US" smtClean="0"/>
              <a:t>27/4/2015</a:t>
            </a:fld>
            <a:endParaRPr lang="zh-HK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BBA6359-BD53-4DC5-8F3D-17006A69AC8E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8064896" cy="2301240"/>
          </a:xfrm>
        </p:spPr>
        <p:txBody>
          <a:bodyPr/>
          <a:lstStyle/>
          <a:p>
            <a:pPr algn="ctr"/>
            <a:r>
              <a:rPr lang="en-US" altLang="zh-HK" dirty="0" smtClean="0"/>
              <a:t>Final Year Project</a:t>
            </a:r>
            <a:br>
              <a:rPr lang="en-US" altLang="zh-HK" dirty="0" smtClean="0"/>
            </a:br>
            <a:r>
              <a:rPr lang="en-US" altLang="zh-HK" dirty="0" smtClean="0"/>
              <a:t>Network </a:t>
            </a:r>
            <a:br>
              <a:rPr lang="en-US" altLang="zh-HK" dirty="0" smtClean="0"/>
            </a:br>
            <a:r>
              <a:rPr lang="en-US" altLang="zh-HK" dirty="0" smtClean="0"/>
              <a:t>Monitoring System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3429000"/>
            <a:ext cx="6480048" cy="247268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HK" dirty="0" smtClean="0"/>
              <a:t>Team Members:</a:t>
            </a:r>
          </a:p>
          <a:p>
            <a:pPr algn="l"/>
            <a:endParaRPr lang="en-US" altLang="zh-HK" dirty="0" smtClean="0"/>
          </a:p>
          <a:p>
            <a:pPr algn="just"/>
            <a:r>
              <a:rPr lang="en-US" altLang="zh-HK" dirty="0" smtClean="0"/>
              <a:t>IT114104-2A SIU </a:t>
            </a:r>
            <a:r>
              <a:rPr lang="en-US" altLang="zh-HK" dirty="0"/>
              <a:t>Man Ho</a:t>
            </a:r>
            <a:endParaRPr lang="en-US" altLang="zh-HK" dirty="0" smtClean="0"/>
          </a:p>
          <a:p>
            <a:pPr algn="just"/>
            <a:r>
              <a:rPr lang="en-US" altLang="zh-HK" dirty="0" smtClean="0"/>
              <a:t>IT114104-2B IU </a:t>
            </a:r>
            <a:r>
              <a:rPr lang="en-US" altLang="zh-HK" dirty="0" err="1" smtClean="0"/>
              <a:t>Hiu</a:t>
            </a:r>
            <a:r>
              <a:rPr lang="en-US" altLang="zh-HK" dirty="0" smtClean="0"/>
              <a:t> Pan </a:t>
            </a:r>
          </a:p>
          <a:p>
            <a:pPr algn="just"/>
            <a:r>
              <a:rPr lang="en-US" altLang="zh-HK" dirty="0"/>
              <a:t>IT114104-2B </a:t>
            </a:r>
            <a:r>
              <a:rPr lang="en-US" altLang="zh-HK" dirty="0" smtClean="0"/>
              <a:t>TAM </a:t>
            </a:r>
            <a:r>
              <a:rPr lang="en-US" altLang="zh-HK" dirty="0" err="1" smtClean="0"/>
              <a:t>Siu</a:t>
            </a:r>
            <a:r>
              <a:rPr lang="en-US" altLang="zh-HK" dirty="0" smtClean="0"/>
              <a:t> Kei</a:t>
            </a:r>
          </a:p>
          <a:p>
            <a:pPr algn="just"/>
            <a:r>
              <a:rPr lang="en-US" altLang="zh-HK" dirty="0"/>
              <a:t>IT114104-2B </a:t>
            </a:r>
            <a:r>
              <a:rPr lang="en-US" altLang="zh-HK" dirty="0" smtClean="0"/>
              <a:t>LAU Chun Yin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7177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Agent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</a:t>
            </a:r>
            <a:r>
              <a:rPr lang="en-US" altLang="zh-HK" dirty="0" smtClean="0"/>
              <a:t>rogram installed </a:t>
            </a:r>
            <a:r>
              <a:rPr lang="en-US" altLang="zh-HK" dirty="0"/>
              <a:t>in </a:t>
            </a:r>
            <a:r>
              <a:rPr lang="en-US" altLang="zh-HK" dirty="0" smtClean="0"/>
              <a:t>device</a:t>
            </a:r>
          </a:p>
          <a:p>
            <a:endParaRPr lang="en-US" altLang="zh-HK" dirty="0"/>
          </a:p>
          <a:p>
            <a:r>
              <a:rPr lang="en-US" altLang="zh-HK" dirty="0"/>
              <a:t>L</a:t>
            </a:r>
            <a:r>
              <a:rPr lang="en-US" altLang="zh-HK" dirty="0" smtClean="0"/>
              <a:t>ike </a:t>
            </a:r>
            <a:r>
              <a:rPr lang="en-US" altLang="zh-HK" dirty="0"/>
              <a:t>a </a:t>
            </a:r>
            <a:r>
              <a:rPr lang="en-US" altLang="zh-HK" dirty="0" smtClean="0"/>
              <a:t>middleman</a:t>
            </a:r>
          </a:p>
          <a:p>
            <a:endParaRPr lang="en-US" altLang="zh-HK" dirty="0"/>
          </a:p>
          <a:p>
            <a:r>
              <a:rPr lang="en-US" altLang="zh-HK" dirty="0"/>
              <a:t>C</a:t>
            </a:r>
            <a:r>
              <a:rPr lang="en-US" altLang="zh-HK" dirty="0" smtClean="0"/>
              <a:t>ommunicate </a:t>
            </a:r>
            <a:r>
              <a:rPr lang="en-US" altLang="zh-HK" dirty="0"/>
              <a:t>with </a:t>
            </a:r>
            <a:r>
              <a:rPr lang="en-US" altLang="zh-HK" dirty="0" smtClean="0"/>
              <a:t>device</a:t>
            </a:r>
          </a:p>
          <a:p>
            <a:endParaRPr lang="en-US" altLang="zh-HK" dirty="0"/>
          </a:p>
          <a:p>
            <a:r>
              <a:rPr lang="en-US" altLang="zh-HK" dirty="0"/>
              <a:t>C</a:t>
            </a:r>
            <a:r>
              <a:rPr lang="en-US" altLang="zh-HK" dirty="0" smtClean="0"/>
              <a:t>ollect </a:t>
            </a:r>
            <a:r>
              <a:rPr lang="en-US" altLang="zh-HK" dirty="0"/>
              <a:t>the appropriate object in MIB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278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Community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</a:t>
            </a:r>
            <a:r>
              <a:rPr lang="en-US" altLang="zh-HK" dirty="0" smtClean="0"/>
              <a:t> </a:t>
            </a:r>
            <a:r>
              <a:rPr lang="en-US" altLang="zh-HK" dirty="0"/>
              <a:t>set of </a:t>
            </a:r>
            <a:r>
              <a:rPr lang="en-US" altLang="zh-HK" dirty="0" smtClean="0"/>
              <a:t>String</a:t>
            </a:r>
          </a:p>
          <a:p>
            <a:endParaRPr lang="en-US" altLang="zh-HK" dirty="0"/>
          </a:p>
          <a:p>
            <a:r>
              <a:rPr lang="en-US" altLang="zh-HK" dirty="0"/>
              <a:t>L</a:t>
            </a:r>
            <a:r>
              <a:rPr lang="en-US" altLang="zh-HK" dirty="0" smtClean="0"/>
              <a:t>ike </a:t>
            </a:r>
            <a:r>
              <a:rPr lang="en-US" altLang="zh-HK" dirty="0"/>
              <a:t>a user password </a:t>
            </a:r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dirty="0"/>
              <a:t>A</a:t>
            </a:r>
            <a:r>
              <a:rPr lang="en-US" altLang="zh-HK" dirty="0" smtClean="0"/>
              <a:t>llow </a:t>
            </a:r>
            <a:r>
              <a:rPr lang="en-US" altLang="zh-HK" dirty="0"/>
              <a:t>access to </a:t>
            </a:r>
            <a:r>
              <a:rPr lang="en-US" altLang="zh-HK" dirty="0" smtClean="0"/>
              <a:t>devices</a:t>
            </a:r>
          </a:p>
          <a:p>
            <a:endParaRPr lang="en-US" altLang="zh-HK" dirty="0"/>
          </a:p>
          <a:p>
            <a:r>
              <a:rPr lang="en-US" altLang="zh-HK" dirty="0"/>
              <a:t>C</a:t>
            </a:r>
            <a:r>
              <a:rPr lang="en-US" altLang="zh-HK" dirty="0" smtClean="0"/>
              <a:t>onfigured in </a:t>
            </a:r>
            <a:r>
              <a:rPr lang="en-US" altLang="zh-HK" dirty="0"/>
              <a:t>the device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496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Requirements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Devices status capturing</a:t>
            </a:r>
          </a:p>
          <a:p>
            <a:pPr lvl="1"/>
            <a:r>
              <a:rPr lang="en-US" altLang="zh-HK" dirty="0" smtClean="0"/>
              <a:t>Manually and Automatically</a:t>
            </a:r>
          </a:p>
          <a:p>
            <a:r>
              <a:rPr lang="en-US" altLang="zh-HK" dirty="0" smtClean="0"/>
              <a:t>GUI</a:t>
            </a:r>
          </a:p>
          <a:p>
            <a:r>
              <a:rPr lang="en-US" altLang="zh-HK" dirty="0" smtClean="0"/>
              <a:t>Status Statistics</a:t>
            </a:r>
          </a:p>
          <a:p>
            <a:r>
              <a:rPr lang="en-US" altLang="zh-HK" dirty="0" smtClean="0"/>
              <a:t>Record History</a:t>
            </a:r>
          </a:p>
          <a:p>
            <a:r>
              <a:rPr lang="en-US" altLang="zh-HK" dirty="0" smtClean="0"/>
              <a:t>Network Scanning</a:t>
            </a:r>
          </a:p>
          <a:p>
            <a:r>
              <a:rPr lang="en-US" altLang="zh-HK" dirty="0" smtClean="0"/>
              <a:t>Report Generating</a:t>
            </a:r>
          </a:p>
          <a:p>
            <a:pPr lvl="1"/>
            <a:endParaRPr lang="en-US" altLang="zh-HK" dirty="0"/>
          </a:p>
          <a:p>
            <a:pPr marL="448056" lvl="1" indent="0">
              <a:buNone/>
            </a:pP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288265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Tools and Equipment 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SNMP4J</a:t>
            </a:r>
          </a:p>
          <a:p>
            <a:r>
              <a:rPr lang="en-US" altLang="zh-HK" dirty="0" err="1" smtClean="0"/>
              <a:t>JFreeChart</a:t>
            </a:r>
            <a:endParaRPr lang="en-US" altLang="zh-HK" dirty="0" smtClean="0"/>
          </a:p>
          <a:p>
            <a:r>
              <a:rPr lang="en-US" altLang="zh-HK" dirty="0" smtClean="0"/>
              <a:t>JDBC</a:t>
            </a:r>
          </a:p>
          <a:p>
            <a:r>
              <a:rPr lang="en-US" altLang="zh-HK" dirty="0" smtClean="0"/>
              <a:t>Apache-P01</a:t>
            </a:r>
          </a:p>
          <a:p>
            <a:r>
              <a:rPr lang="en-US" altLang="zh-HK" dirty="0" smtClean="0"/>
              <a:t>Net-</a:t>
            </a:r>
            <a:r>
              <a:rPr lang="en-US" altLang="zh-HK" dirty="0" err="1" smtClean="0"/>
              <a:t>Snmp</a:t>
            </a:r>
            <a:endParaRPr lang="en-US" altLang="zh-HK" dirty="0" smtClean="0"/>
          </a:p>
          <a:p>
            <a:r>
              <a:rPr lang="en-US" altLang="zh-HK" dirty="0" smtClean="0"/>
              <a:t>Window  and Centos</a:t>
            </a:r>
          </a:p>
          <a:p>
            <a:r>
              <a:rPr lang="en-US" altLang="zh-HK" dirty="0" smtClean="0"/>
              <a:t>Cisco Router and Switch</a:t>
            </a:r>
          </a:p>
        </p:txBody>
      </p:sp>
    </p:spTree>
    <p:extLst>
      <p:ext uri="{BB962C8B-B14F-4D97-AF65-F5344CB8AC3E}">
        <p14:creationId xmlns:p14="http://schemas.microsoft.com/office/powerpoint/2010/main" val="423762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Capture Parameter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Linux:</a:t>
            </a:r>
          </a:p>
          <a:p>
            <a:pPr lvl="1"/>
            <a:r>
              <a:rPr lang="en-US" altLang="zh-HK" dirty="0" smtClean="0"/>
              <a:t>IP address</a:t>
            </a:r>
          </a:p>
          <a:p>
            <a:pPr lvl="1"/>
            <a:r>
              <a:rPr lang="en-US" altLang="zh-HK" dirty="0" smtClean="0"/>
              <a:t>System Name and Uptime</a:t>
            </a:r>
          </a:p>
          <a:p>
            <a:pPr lvl="1"/>
            <a:r>
              <a:rPr lang="en-US" altLang="zh-HK" dirty="0" smtClean="0"/>
              <a:t>RAM</a:t>
            </a:r>
          </a:p>
          <a:p>
            <a:pPr lvl="1"/>
            <a:r>
              <a:rPr lang="en-US" altLang="zh-HK" dirty="0" smtClean="0"/>
              <a:t>CPU loading</a:t>
            </a:r>
          </a:p>
          <a:p>
            <a:pPr lvl="1"/>
            <a:r>
              <a:rPr lang="en-US" altLang="zh-HK" dirty="0" smtClean="0"/>
              <a:t>Hard Disk</a:t>
            </a:r>
          </a:p>
          <a:p>
            <a:pPr lvl="1"/>
            <a:r>
              <a:rPr lang="en-US" altLang="zh-HK" dirty="0" smtClean="0"/>
              <a:t>Network Traffic</a:t>
            </a:r>
          </a:p>
          <a:p>
            <a:endParaRPr lang="en-US" altLang="zh-HK" dirty="0" smtClean="0"/>
          </a:p>
          <a:p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140941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solidFill>
                  <a:srgbClr val="00B0F0"/>
                </a:solidFill>
              </a:rPr>
              <a:t>Capture Parameter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Windows:</a:t>
            </a:r>
            <a:endParaRPr lang="en-US" altLang="zh-HK" dirty="0"/>
          </a:p>
          <a:p>
            <a:pPr lvl="1"/>
            <a:r>
              <a:rPr lang="en-US" altLang="zh-HK" dirty="0"/>
              <a:t>IP address</a:t>
            </a:r>
          </a:p>
          <a:p>
            <a:pPr lvl="1"/>
            <a:r>
              <a:rPr lang="en-US" altLang="zh-HK" dirty="0"/>
              <a:t>System Name and </a:t>
            </a:r>
            <a:r>
              <a:rPr lang="en-US" altLang="zh-HK" dirty="0" smtClean="0"/>
              <a:t>Uptime</a:t>
            </a:r>
            <a:endParaRPr lang="en-US" altLang="zh-HK" dirty="0"/>
          </a:p>
          <a:p>
            <a:pPr lvl="1"/>
            <a:r>
              <a:rPr lang="en-US" altLang="zh-HK" dirty="0"/>
              <a:t>RAM</a:t>
            </a:r>
          </a:p>
          <a:p>
            <a:pPr lvl="1"/>
            <a:r>
              <a:rPr lang="en-US" altLang="zh-HK" dirty="0"/>
              <a:t>CPU loading</a:t>
            </a:r>
          </a:p>
          <a:p>
            <a:pPr lvl="1"/>
            <a:r>
              <a:rPr lang="en-US" altLang="zh-HK" dirty="0"/>
              <a:t>Hard </a:t>
            </a:r>
            <a:r>
              <a:rPr lang="en-US" altLang="zh-HK" dirty="0" smtClean="0"/>
              <a:t>Disk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83683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solidFill>
                  <a:srgbClr val="00B0F0"/>
                </a:solidFill>
              </a:rPr>
              <a:t>Capture Parameter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Cisco Router:</a:t>
            </a:r>
          </a:p>
          <a:p>
            <a:pPr lvl="1"/>
            <a:r>
              <a:rPr lang="en-US" altLang="zh-HK" dirty="0"/>
              <a:t>IP address</a:t>
            </a:r>
          </a:p>
          <a:p>
            <a:pPr lvl="1"/>
            <a:r>
              <a:rPr lang="en-US" altLang="zh-HK" dirty="0"/>
              <a:t>System Name and Uptime</a:t>
            </a:r>
          </a:p>
          <a:p>
            <a:pPr lvl="1"/>
            <a:r>
              <a:rPr lang="en-US" altLang="zh-HK" dirty="0" smtClean="0"/>
              <a:t>CPU</a:t>
            </a:r>
          </a:p>
          <a:p>
            <a:pPr lvl="1"/>
            <a:r>
              <a:rPr lang="en-US" altLang="zh-HK" dirty="0" smtClean="0"/>
              <a:t>Port Status</a:t>
            </a:r>
          </a:p>
          <a:p>
            <a:pPr lvl="1"/>
            <a:r>
              <a:rPr lang="en-US" altLang="zh-HK" dirty="0" smtClean="0"/>
              <a:t>Network Traffic</a:t>
            </a:r>
          </a:p>
          <a:p>
            <a:pPr lvl="1"/>
            <a:r>
              <a:rPr lang="en-US" altLang="zh-HK" dirty="0" smtClean="0"/>
              <a:t>Packet Traffic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7332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solidFill>
                  <a:srgbClr val="00B0F0"/>
                </a:solidFill>
              </a:rPr>
              <a:t>Capture </a:t>
            </a:r>
            <a:r>
              <a:rPr lang="en-US" altLang="zh-HK" dirty="0" smtClean="0">
                <a:solidFill>
                  <a:srgbClr val="00B0F0"/>
                </a:solidFill>
              </a:rPr>
              <a:t>Parameter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Cisco Switch:</a:t>
            </a:r>
          </a:p>
          <a:p>
            <a:pPr lvl="1"/>
            <a:r>
              <a:rPr lang="en-US" altLang="zh-HK" dirty="0"/>
              <a:t>IP address</a:t>
            </a:r>
          </a:p>
          <a:p>
            <a:pPr lvl="1"/>
            <a:r>
              <a:rPr lang="en-US" altLang="zh-HK" dirty="0"/>
              <a:t>System Name and Uptime</a:t>
            </a:r>
          </a:p>
          <a:p>
            <a:pPr lvl="1"/>
            <a:r>
              <a:rPr lang="en-US" altLang="zh-HK" dirty="0" smtClean="0"/>
              <a:t>Port Status</a:t>
            </a:r>
          </a:p>
          <a:p>
            <a:pPr lvl="1"/>
            <a:r>
              <a:rPr lang="en-US" altLang="zh-HK" dirty="0" smtClean="0"/>
              <a:t>Network Traffic</a:t>
            </a:r>
          </a:p>
          <a:p>
            <a:pPr lvl="1"/>
            <a:r>
              <a:rPr lang="en-US" altLang="zh-HK" dirty="0" smtClean="0"/>
              <a:t>Packet Traffic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4278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Network Diagram</a:t>
            </a:r>
            <a:endParaRPr lang="zh-HK" alt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f0351532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30" y="1988840"/>
            <a:ext cx="5830888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3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24744"/>
            <a:ext cx="7467600" cy="4162474"/>
          </a:xfrm>
        </p:spPr>
        <p:txBody>
          <a:bodyPr>
            <a:normAutofit/>
          </a:bodyPr>
          <a:lstStyle/>
          <a:p>
            <a:r>
              <a:rPr lang="en-US" altLang="zh-HK" sz="19900" dirty="0" smtClean="0">
                <a:solidFill>
                  <a:srgbClr val="00B0F0"/>
                </a:solidFill>
              </a:rPr>
              <a:t>DEMO</a:t>
            </a:r>
            <a:endParaRPr lang="zh-HK" altLang="en-US" sz="19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Background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en-US" altLang="zh-HK" sz="2800" dirty="0" smtClean="0"/>
              <a:t>Company putting </a:t>
            </a:r>
            <a:r>
              <a:rPr lang="en-US" altLang="zh-HK" sz="2800" dirty="0"/>
              <a:t>their services on </a:t>
            </a:r>
            <a:r>
              <a:rPr lang="en-US" altLang="zh-HK" sz="2800" dirty="0" smtClean="0"/>
              <a:t>internet</a:t>
            </a:r>
          </a:p>
          <a:p>
            <a:pPr marL="36576" indent="0">
              <a:buNone/>
            </a:pPr>
            <a:endParaRPr lang="en-US" altLang="zh-HK" sz="2800" dirty="0" smtClean="0"/>
          </a:p>
          <a:p>
            <a:r>
              <a:rPr lang="en-US" altLang="zh-HK" sz="2800" dirty="0"/>
              <a:t>S</a:t>
            </a:r>
            <a:r>
              <a:rPr lang="en-US" altLang="zh-HK" sz="2800" dirty="0" smtClean="0"/>
              <a:t>erver </a:t>
            </a:r>
            <a:r>
              <a:rPr lang="en-US" altLang="zh-HK" sz="2800" dirty="0"/>
              <a:t>becomes a very </a:t>
            </a:r>
            <a:r>
              <a:rPr lang="en-US" altLang="zh-HK" sz="2800" dirty="0" smtClean="0"/>
              <a:t>important component</a:t>
            </a:r>
          </a:p>
          <a:p>
            <a:pPr marL="36576" indent="0">
              <a:buNone/>
            </a:pPr>
            <a:endParaRPr lang="en-US" altLang="zh-HK" sz="2800" dirty="0"/>
          </a:p>
          <a:p>
            <a:r>
              <a:rPr lang="en-US" altLang="zh-HK" sz="2800" dirty="0"/>
              <a:t>A</a:t>
            </a:r>
            <a:r>
              <a:rPr lang="en-US" altLang="zh-HK" sz="2800" dirty="0" smtClean="0"/>
              <a:t>ffect </a:t>
            </a:r>
            <a:r>
              <a:rPr lang="en-US" altLang="zh-HK" sz="2800" dirty="0"/>
              <a:t>the normal function of the </a:t>
            </a:r>
            <a:r>
              <a:rPr lang="en-US" altLang="zh-HK" sz="2800" dirty="0" smtClean="0"/>
              <a:t>company</a:t>
            </a:r>
          </a:p>
          <a:p>
            <a:endParaRPr lang="en-US" altLang="zh-HK" sz="2800" dirty="0"/>
          </a:p>
          <a:p>
            <a:r>
              <a:rPr lang="en-US" altLang="zh-HK" sz="2800" dirty="0"/>
              <a:t>C</a:t>
            </a:r>
            <a:r>
              <a:rPr lang="en-US" altLang="zh-HK" sz="2800" dirty="0" smtClean="0"/>
              <a:t>ause </a:t>
            </a:r>
            <a:r>
              <a:rPr lang="en-US" altLang="zh-HK" sz="2800" dirty="0"/>
              <a:t>huge economic losses</a:t>
            </a:r>
            <a:endParaRPr lang="en-US" altLang="zh-HK" sz="2800" dirty="0" smtClean="0"/>
          </a:p>
        </p:txBody>
      </p:sp>
    </p:spTree>
    <p:extLst>
      <p:ext uri="{BB962C8B-B14F-4D97-AF65-F5344CB8AC3E}">
        <p14:creationId xmlns:p14="http://schemas.microsoft.com/office/powerpoint/2010/main" val="135131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What is SNMP?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Application Layer protocol (Layer7)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Manage the device on IP address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UDP 161</a:t>
            </a:r>
          </a:p>
          <a:p>
            <a:pPr marL="36576" indent="0">
              <a:buNone/>
            </a:pPr>
            <a:endParaRPr lang="en-US" altLang="zh-HK" dirty="0" smtClean="0"/>
          </a:p>
          <a:p>
            <a:r>
              <a:rPr lang="en-US" altLang="zh-HK" dirty="0" smtClean="0"/>
              <a:t>Versions(SNMPv1,SNMPv2c,SNMPv3)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731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solidFill>
                  <a:srgbClr val="00B0F0"/>
                </a:solidFill>
              </a:rPr>
              <a:t>SNMPv1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</a:t>
            </a:r>
            <a:r>
              <a:rPr lang="en-US" altLang="zh-HK" dirty="0" smtClean="0"/>
              <a:t>irst </a:t>
            </a:r>
            <a:r>
              <a:rPr lang="en-US" altLang="zh-HK" dirty="0"/>
              <a:t>version of </a:t>
            </a:r>
            <a:r>
              <a:rPr lang="en-US" altLang="zh-HK" dirty="0" smtClean="0"/>
              <a:t>SNMP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Only </a:t>
            </a:r>
            <a:r>
              <a:rPr lang="en-US" altLang="zh-HK" dirty="0"/>
              <a:t>require a string </a:t>
            </a:r>
            <a:r>
              <a:rPr lang="en-US" altLang="zh-HK" dirty="0" smtClean="0"/>
              <a:t>community</a:t>
            </a:r>
          </a:p>
          <a:p>
            <a:endParaRPr lang="en-US" altLang="zh-HK" dirty="0"/>
          </a:p>
          <a:p>
            <a:r>
              <a:rPr lang="en-US" altLang="zh-HK" dirty="0"/>
              <a:t>C</a:t>
            </a:r>
            <a:r>
              <a:rPr lang="en-US" altLang="zh-HK" dirty="0" smtClean="0"/>
              <a:t>ommunity </a:t>
            </a:r>
            <a:r>
              <a:rPr lang="en-US" altLang="zh-HK" dirty="0"/>
              <a:t>are sent in </a:t>
            </a:r>
            <a:r>
              <a:rPr lang="en-US" altLang="zh-HK" dirty="0" smtClean="0"/>
              <a:t>plaintext</a:t>
            </a:r>
          </a:p>
          <a:p>
            <a:endParaRPr lang="en-US" altLang="zh-HK" dirty="0"/>
          </a:p>
          <a:p>
            <a:r>
              <a:rPr lang="en-US" altLang="zh-HK" dirty="0"/>
              <a:t>O</a:t>
            </a:r>
            <a:r>
              <a:rPr lang="en-US" altLang="zh-HK" dirty="0" smtClean="0"/>
              <a:t>nly </a:t>
            </a:r>
            <a:r>
              <a:rPr lang="en-US" altLang="zh-HK" dirty="0"/>
              <a:t>supports 32bit counters,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836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SNMPv2c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</a:t>
            </a:r>
            <a:r>
              <a:rPr lang="en-US" altLang="zh-HK" dirty="0" smtClean="0"/>
              <a:t>dentical </a:t>
            </a:r>
            <a:r>
              <a:rPr lang="en-US" altLang="zh-HK" dirty="0"/>
              <a:t>to version </a:t>
            </a:r>
            <a:r>
              <a:rPr lang="en-US" altLang="zh-HK" dirty="0" smtClean="0"/>
              <a:t>1</a:t>
            </a:r>
          </a:p>
          <a:p>
            <a:endParaRPr lang="en-US" altLang="zh-HK" dirty="0"/>
          </a:p>
          <a:p>
            <a:r>
              <a:rPr lang="en-US" altLang="zh-TW" dirty="0" smtClean="0"/>
              <a:t>A</a:t>
            </a:r>
            <a:r>
              <a:rPr lang="en-US" altLang="zh-HK" dirty="0" smtClean="0"/>
              <a:t>dded </a:t>
            </a:r>
            <a:r>
              <a:rPr lang="en-US" altLang="zh-HK" dirty="0"/>
              <a:t>a 64 bit </a:t>
            </a:r>
            <a:r>
              <a:rPr lang="en-US" altLang="zh-HK" dirty="0" smtClean="0"/>
              <a:t>counters</a:t>
            </a:r>
          </a:p>
          <a:p>
            <a:endParaRPr lang="en-US" altLang="zh-HK" dirty="0"/>
          </a:p>
          <a:p>
            <a:r>
              <a:rPr lang="en-US" altLang="zh-HK" dirty="0"/>
              <a:t>L</a:t>
            </a:r>
            <a:r>
              <a:rPr lang="en-US" altLang="zh-HK" dirty="0" smtClean="0"/>
              <a:t>imited security</a:t>
            </a:r>
          </a:p>
          <a:p>
            <a:endParaRPr lang="en-US" altLang="zh-HK" dirty="0"/>
          </a:p>
          <a:p>
            <a:r>
              <a:rPr lang="en-US" altLang="zh-HK" dirty="0"/>
              <a:t>M</a:t>
            </a:r>
            <a:r>
              <a:rPr lang="en-US" altLang="zh-HK" dirty="0" smtClean="0"/>
              <a:t>ost </a:t>
            </a:r>
            <a:r>
              <a:rPr lang="en-US" altLang="zh-HK" dirty="0"/>
              <a:t>common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377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SNMPv3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</a:t>
            </a:r>
            <a:r>
              <a:rPr lang="en-US" altLang="zh-HK" dirty="0" smtClean="0"/>
              <a:t>dds </a:t>
            </a:r>
            <a:r>
              <a:rPr lang="en-US" altLang="zh-HK" dirty="0"/>
              <a:t>authentication and </a:t>
            </a:r>
            <a:r>
              <a:rPr lang="en-US" altLang="zh-HK" dirty="0" smtClean="0"/>
              <a:t>encryption</a:t>
            </a:r>
          </a:p>
          <a:p>
            <a:endParaRPr lang="en-US" altLang="zh-HK" dirty="0"/>
          </a:p>
          <a:p>
            <a:r>
              <a:rPr lang="en-US" altLang="zh-HK" dirty="0"/>
              <a:t>N</a:t>
            </a:r>
            <a:r>
              <a:rPr lang="en-US" altLang="zh-HK" dirty="0" smtClean="0"/>
              <a:t>eed </a:t>
            </a:r>
            <a:r>
              <a:rPr lang="en-US" altLang="zh-HK" dirty="0"/>
              <a:t>user </a:t>
            </a:r>
            <a:r>
              <a:rPr lang="en-US" altLang="zh-HK" dirty="0" smtClean="0"/>
              <a:t>account</a:t>
            </a:r>
          </a:p>
          <a:p>
            <a:endParaRPr lang="en-US" altLang="zh-HK" dirty="0"/>
          </a:p>
          <a:p>
            <a:r>
              <a:rPr lang="en-US" altLang="zh-HK" dirty="0" smtClean="0"/>
              <a:t>Encrypt </a:t>
            </a:r>
            <a:r>
              <a:rPr lang="en-US" altLang="zh-HK" dirty="0"/>
              <a:t>the data </a:t>
            </a:r>
            <a:r>
              <a:rPr lang="en-US" altLang="zh-HK" dirty="0" smtClean="0"/>
              <a:t>packet</a:t>
            </a:r>
          </a:p>
          <a:p>
            <a:endParaRPr lang="en-US" altLang="zh-HK" dirty="0"/>
          </a:p>
          <a:p>
            <a:r>
              <a:rPr lang="en-US" altLang="zh-HK" dirty="0"/>
              <a:t>M</a:t>
            </a:r>
            <a:r>
              <a:rPr lang="en-US" altLang="zh-HK" dirty="0" smtClean="0"/>
              <a:t>ore secured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4148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Component of SNMP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MIB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OID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Agent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81079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MIB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 database in device.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With the set of ‘objects’.</a:t>
            </a:r>
          </a:p>
          <a:p>
            <a:endParaRPr lang="en-US" altLang="zh-HK" dirty="0"/>
          </a:p>
          <a:p>
            <a:r>
              <a:rPr lang="en-US" altLang="zh-HK" dirty="0" smtClean="0"/>
              <a:t>These ‘objects’ store device status</a:t>
            </a:r>
          </a:p>
          <a:p>
            <a:endParaRPr lang="en-US" altLang="zh-HK" dirty="0"/>
          </a:p>
          <a:p>
            <a:r>
              <a:rPr lang="en-US" altLang="zh-HK" dirty="0"/>
              <a:t> </a:t>
            </a:r>
            <a:r>
              <a:rPr lang="en-US" altLang="zh-HK" dirty="0" smtClean="0"/>
              <a:t>Identified </a:t>
            </a:r>
            <a:r>
              <a:rPr lang="en-US" altLang="zh-HK" dirty="0"/>
              <a:t>by ‘OID</a:t>
            </a:r>
            <a:r>
              <a:rPr lang="en-US" altLang="zh-HK" dirty="0" smtClean="0"/>
              <a:t>’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9125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>
                <a:solidFill>
                  <a:srgbClr val="00B0F0"/>
                </a:solidFill>
              </a:rPr>
              <a:t>OID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</a:t>
            </a:r>
            <a:r>
              <a:rPr lang="en-US" altLang="zh-HK" dirty="0" smtClean="0"/>
              <a:t> </a:t>
            </a:r>
            <a:r>
              <a:rPr lang="en-US" altLang="zh-HK" dirty="0"/>
              <a:t>set of </a:t>
            </a:r>
            <a:r>
              <a:rPr lang="en-US" altLang="zh-HK" dirty="0" smtClean="0"/>
              <a:t>number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Identify </a:t>
            </a:r>
            <a:r>
              <a:rPr lang="en-US" altLang="zh-HK" dirty="0"/>
              <a:t>objects in MIB</a:t>
            </a:r>
            <a:endParaRPr lang="zh-HK" altLang="en-US" dirty="0"/>
          </a:p>
        </p:txBody>
      </p:sp>
      <p:pic>
        <p:nvPicPr>
          <p:cNvPr id="4" name="officeArt object" descr="mib-oid-tree.gif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4048" y="1886505"/>
            <a:ext cx="3731766" cy="43204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51904909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203</TotalTime>
  <Words>291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科技</vt:lpstr>
      <vt:lpstr>Final Year Project Network  Monitoring System</vt:lpstr>
      <vt:lpstr>Background</vt:lpstr>
      <vt:lpstr>What is SNMP?</vt:lpstr>
      <vt:lpstr>SNMPv1</vt:lpstr>
      <vt:lpstr>SNMPv2c</vt:lpstr>
      <vt:lpstr>SNMPv3</vt:lpstr>
      <vt:lpstr>Component of SNMP</vt:lpstr>
      <vt:lpstr>MIB</vt:lpstr>
      <vt:lpstr>OID</vt:lpstr>
      <vt:lpstr>Agent</vt:lpstr>
      <vt:lpstr>Community</vt:lpstr>
      <vt:lpstr>Requirements</vt:lpstr>
      <vt:lpstr>Tools and Equipment </vt:lpstr>
      <vt:lpstr>Capture Parameter</vt:lpstr>
      <vt:lpstr>Capture Parameter</vt:lpstr>
      <vt:lpstr>Capture Parameter</vt:lpstr>
      <vt:lpstr>Capture Parameter</vt:lpstr>
      <vt:lpstr>Network Diagram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Servers Monitoring System</dc:title>
  <dc:creator>Administrator</dc:creator>
  <cp:lastModifiedBy>cwcim</cp:lastModifiedBy>
  <cp:revision>15</cp:revision>
  <dcterms:created xsi:type="dcterms:W3CDTF">2015-04-16T11:33:10Z</dcterms:created>
  <dcterms:modified xsi:type="dcterms:W3CDTF">2015-04-27T06:51:48Z</dcterms:modified>
</cp:coreProperties>
</file>