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 19 September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 19 September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ZZP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ZZP </a:t>
            </a:r>
            <a:r>
              <a:rPr lang="en-US" dirty="0" err="1" smtClean="0"/>
              <a:t>InYourPocket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2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Opdrachtgever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willen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r>
              <a:rPr lang="en-US" dirty="0" smtClean="0"/>
              <a:t> en </a:t>
            </a:r>
            <a:r>
              <a:rPr lang="en-US" dirty="0" err="1" smtClean="0"/>
              <a:t>verspreiden</a:t>
            </a:r>
            <a:r>
              <a:rPr lang="en-US" dirty="0" smtClean="0"/>
              <a:t> 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gebied</a:t>
            </a:r>
            <a:r>
              <a:rPr lang="en-US" dirty="0" smtClean="0"/>
              <a:t> van ZZP-</a:t>
            </a:r>
            <a:r>
              <a:rPr lang="en-US" dirty="0" err="1" smtClean="0"/>
              <a:t>ers</a:t>
            </a:r>
            <a:endParaRPr lang="en-US" dirty="0" smtClean="0"/>
          </a:p>
          <a:p>
            <a:pPr lvl="1"/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ZZP-</a:t>
            </a:r>
            <a:r>
              <a:rPr lang="en-US" dirty="0" err="1" smtClean="0"/>
              <a:t>ers</a:t>
            </a:r>
            <a:r>
              <a:rPr lang="en-US" dirty="0" smtClean="0"/>
              <a:t> (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zoekcriteria</a:t>
            </a:r>
            <a:r>
              <a:rPr lang="en-US" dirty="0" smtClean="0"/>
              <a:t>,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kennisgebieden</a:t>
            </a:r>
            <a:r>
              <a:rPr lang="en-US" dirty="0" smtClean="0"/>
              <a:t>, NAW, …)</a:t>
            </a:r>
          </a:p>
          <a:p>
            <a:pPr lvl="1"/>
            <a:r>
              <a:rPr lang="en-US" dirty="0" smtClean="0"/>
              <a:t>Direct contact </a:t>
            </a:r>
            <a:r>
              <a:rPr lang="en-US" dirty="0" err="1" smtClean="0"/>
              <a:t>opnemen</a:t>
            </a:r>
            <a:r>
              <a:rPr lang="en-US" dirty="0" smtClean="0"/>
              <a:t> met ZZP-</a:t>
            </a:r>
            <a:r>
              <a:rPr lang="en-US" dirty="0" err="1" smtClean="0"/>
              <a:t>er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65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Verdienmodel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Gratis basis </a:t>
            </a:r>
            <a:r>
              <a:rPr lang="en-US" dirty="0" err="1" smtClean="0"/>
              <a:t>abonnement</a:t>
            </a:r>
            <a:r>
              <a:rPr lang="en-US" dirty="0" smtClean="0"/>
              <a:t> + </a:t>
            </a:r>
            <a:r>
              <a:rPr lang="en-US" dirty="0" err="1" smtClean="0"/>
              <a:t>betaald</a:t>
            </a:r>
            <a:r>
              <a:rPr lang="en-US" dirty="0" smtClean="0"/>
              <a:t> pro </a:t>
            </a:r>
            <a:r>
              <a:rPr lang="en-US" dirty="0" err="1" smtClean="0"/>
              <a:t>abonnement</a:t>
            </a:r>
            <a:r>
              <a:rPr lang="en-US" dirty="0" smtClean="0"/>
              <a:t> (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Notificaties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pro)</a:t>
            </a:r>
          </a:p>
          <a:p>
            <a:r>
              <a:rPr lang="en-US" dirty="0" smtClean="0"/>
              <a:t>Fee per </a:t>
            </a:r>
            <a:r>
              <a:rPr lang="en-US" dirty="0" err="1" smtClean="0"/>
              <a:t>bemiddeling</a:t>
            </a:r>
            <a:r>
              <a:rPr lang="en-US" dirty="0" smtClean="0"/>
              <a:t> (a la </a:t>
            </a:r>
            <a:r>
              <a:rPr lang="en-US" dirty="0" err="1" smtClean="0"/>
              <a:t>InterimKlik.nl</a:t>
            </a:r>
            <a:r>
              <a:rPr lang="en-US" dirty="0" smtClean="0"/>
              <a:t>. Hoe </a:t>
            </a:r>
            <a:r>
              <a:rPr lang="en-US" dirty="0" err="1" smtClean="0"/>
              <a:t>weten</a:t>
            </a:r>
            <a:r>
              <a:rPr lang="en-US" dirty="0" smtClean="0"/>
              <a:t> we </a:t>
            </a:r>
            <a:r>
              <a:rPr lang="en-US" dirty="0" err="1" smtClean="0"/>
              <a:t>dit</a:t>
            </a:r>
            <a:r>
              <a:rPr lang="en-US" dirty="0" smtClean="0"/>
              <a:t>?)</a:t>
            </a:r>
          </a:p>
          <a:p>
            <a:r>
              <a:rPr lang="en-US" dirty="0" err="1" smtClean="0"/>
              <a:t>Opbouwen</a:t>
            </a:r>
            <a:r>
              <a:rPr lang="en-US" dirty="0" smtClean="0"/>
              <a:t> database met </a:t>
            </a:r>
            <a:r>
              <a:rPr lang="en-US" dirty="0" err="1" smtClean="0"/>
              <a:t>profielen</a:t>
            </a:r>
            <a:r>
              <a:rPr lang="en-US" dirty="0" smtClean="0"/>
              <a:t> die geld </a:t>
            </a:r>
            <a:r>
              <a:rPr lang="en-US" dirty="0" err="1" smtClean="0"/>
              <a:t>waard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endParaRPr lang="en-US" dirty="0" smtClean="0"/>
          </a:p>
          <a:p>
            <a:r>
              <a:rPr lang="en-US" dirty="0" err="1" smtClean="0"/>
              <a:t>Advertenties</a:t>
            </a:r>
            <a:r>
              <a:rPr lang="en-US" dirty="0" smtClean="0"/>
              <a:t> (In app </a:t>
            </a:r>
            <a:r>
              <a:rPr lang="en-US" dirty="0" err="1" smtClean="0"/>
              <a:t>google</a:t>
            </a:r>
            <a:r>
              <a:rPr lang="en-US" dirty="0" smtClean="0"/>
              <a:t> ads?)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20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van het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Bouwen</a:t>
            </a:r>
            <a:r>
              <a:rPr lang="en-US" dirty="0" smtClean="0"/>
              <a:t> website met </a:t>
            </a:r>
            <a:r>
              <a:rPr lang="en-US" dirty="0" err="1" smtClean="0"/>
              <a:t>beschrijving</a:t>
            </a:r>
            <a:r>
              <a:rPr lang="en-US" dirty="0" smtClean="0"/>
              <a:t> van de app</a:t>
            </a:r>
          </a:p>
          <a:p>
            <a:r>
              <a:rPr lang="en-US" dirty="0" err="1" smtClean="0"/>
              <a:t>Gebruik</a:t>
            </a:r>
            <a:r>
              <a:rPr lang="en-US" dirty="0" smtClean="0"/>
              <a:t> van Twitter (</a:t>
            </a:r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geplaatste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r>
              <a:rPr lang="en-US" dirty="0" err="1" smtClean="0"/>
              <a:t>twitteren</a:t>
            </a:r>
            <a:r>
              <a:rPr lang="en-US" dirty="0" smtClean="0"/>
              <a:t>?)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LinkedIn </a:t>
            </a:r>
            <a:r>
              <a:rPr lang="en-US" dirty="0" err="1" smtClean="0"/>
              <a:t>groep</a:t>
            </a:r>
            <a:endParaRPr lang="en-US" dirty="0" smtClean="0"/>
          </a:p>
          <a:p>
            <a:r>
              <a:rPr lang="en-US" dirty="0" err="1" smtClean="0"/>
              <a:t>Lanceren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zowel</a:t>
            </a:r>
            <a:r>
              <a:rPr lang="en-US" dirty="0" smtClean="0"/>
              <a:t> Android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46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- </a:t>
            </a:r>
            <a:r>
              <a:rPr lang="en-US" dirty="0" err="1" smtClean="0"/>
              <a:t>ZZPers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Benaderen</a:t>
            </a:r>
            <a:r>
              <a:rPr lang="en-US" dirty="0" smtClean="0"/>
              <a:t> van </a:t>
            </a:r>
            <a:r>
              <a:rPr lang="en-US" dirty="0" err="1" smtClean="0"/>
              <a:t>netwerken</a:t>
            </a:r>
            <a:r>
              <a:rPr lang="en-US" dirty="0" smtClean="0"/>
              <a:t> (a la </a:t>
            </a:r>
            <a:r>
              <a:rPr lang="en-US" dirty="0" err="1" smtClean="0"/>
              <a:t>EconomenNetwerk</a:t>
            </a:r>
            <a:r>
              <a:rPr lang="en-US" dirty="0" smtClean="0"/>
              <a:t>)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leden</a:t>
            </a:r>
            <a:r>
              <a:rPr lang="en-US" dirty="0" smtClean="0"/>
              <a:t> </a:t>
            </a:r>
            <a:r>
              <a:rPr lang="en-US" dirty="0" err="1" smtClean="0"/>
              <a:t>profielen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aanmaken</a:t>
            </a:r>
            <a:endParaRPr lang="en-US" dirty="0"/>
          </a:p>
          <a:p>
            <a:r>
              <a:rPr lang="en-US" dirty="0" err="1" smtClean="0"/>
              <a:t>Actief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van Twitter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zzp</a:t>
            </a:r>
            <a:r>
              <a:rPr lang="en-US" dirty="0" err="1" smtClean="0"/>
              <a:t>-ers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haken</a:t>
            </a:r>
            <a:r>
              <a:rPr lang="en-US" dirty="0" smtClean="0"/>
              <a:t> (</a:t>
            </a:r>
            <a:r>
              <a:rPr lang="en-US" dirty="0" err="1" smtClean="0"/>
              <a:t>bijv</a:t>
            </a:r>
            <a:r>
              <a:rPr lang="en-US" dirty="0" smtClean="0"/>
              <a:t>. Door </a:t>
            </a:r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tweeten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Benadrukken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LinkedIn </a:t>
            </a:r>
            <a:r>
              <a:rPr lang="en-US" dirty="0" err="1" smtClean="0"/>
              <a:t>profiel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kennisgebieden</a:t>
            </a:r>
            <a:r>
              <a:rPr lang="en-US" dirty="0" smtClean="0"/>
              <a:t> </a:t>
            </a:r>
            <a:r>
              <a:rPr lang="en-US" dirty="0" err="1" smtClean="0"/>
              <a:t>zodat</a:t>
            </a:r>
            <a:r>
              <a:rPr lang="en-US" dirty="0" smtClean="0"/>
              <a:t> </a:t>
            </a:r>
            <a:r>
              <a:rPr lang="en-US" dirty="0" err="1" smtClean="0"/>
              <a:t>dubbele</a:t>
            </a:r>
            <a:r>
              <a:rPr lang="en-US" dirty="0" smtClean="0"/>
              <a:t> </a:t>
            </a:r>
            <a:r>
              <a:rPr lang="en-US" dirty="0" err="1" smtClean="0"/>
              <a:t>administratie</a:t>
            </a:r>
            <a:r>
              <a:rPr lang="en-US" dirty="0" smtClean="0"/>
              <a:t> </a:t>
            </a:r>
            <a:r>
              <a:rPr lang="en-US" dirty="0" err="1" smtClean="0"/>
              <a:t>overbodig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Unique selling points:</a:t>
            </a:r>
          </a:p>
          <a:p>
            <a:pPr lvl="1"/>
            <a:r>
              <a:rPr lang="en-US" dirty="0" smtClean="0"/>
              <a:t>Phone notifications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geplaatste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 (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reageren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Zoeken</a:t>
            </a:r>
            <a:r>
              <a:rPr lang="en-US" dirty="0" smtClean="0"/>
              <a:t> in je </a:t>
            </a:r>
            <a:r>
              <a:rPr lang="en-US" dirty="0" err="1" smtClean="0"/>
              <a:t>favorieten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r>
              <a:rPr lang="en-US" dirty="0" smtClean="0"/>
              <a:t> bent maar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lead </a:t>
            </a:r>
            <a:r>
              <a:rPr lang="en-US" dirty="0" err="1" smtClean="0"/>
              <a:t>krijgt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84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- </a:t>
            </a:r>
            <a:r>
              <a:rPr lang="en-US" dirty="0" err="1" smtClean="0"/>
              <a:t>Opdrachtgevers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Aanschrijven</a:t>
            </a:r>
            <a:r>
              <a:rPr lang="en-US" dirty="0" smtClean="0"/>
              <a:t> van (in </a:t>
            </a: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instantie</a:t>
            </a:r>
            <a:r>
              <a:rPr lang="en-US" dirty="0" smtClean="0"/>
              <a:t> </a:t>
            </a:r>
            <a:r>
              <a:rPr lang="en-US" dirty="0" err="1" smtClean="0"/>
              <a:t>toch</a:t>
            </a:r>
            <a:r>
              <a:rPr lang="en-US" dirty="0" smtClean="0"/>
              <a:t>) </a:t>
            </a:r>
            <a:r>
              <a:rPr lang="en-US" dirty="0" err="1" smtClean="0"/>
              <a:t>tussenbureaus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 in </a:t>
            </a:r>
            <a:r>
              <a:rPr lang="en-US" dirty="0" err="1" smtClean="0"/>
              <a:t>onze</a:t>
            </a:r>
            <a:r>
              <a:rPr lang="en-US" dirty="0" smtClean="0"/>
              <a:t> database </a:t>
            </a:r>
            <a:r>
              <a:rPr lang="en-US" dirty="0" err="1" smtClean="0"/>
              <a:t>kwijt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37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Lancering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instantie</a:t>
            </a:r>
            <a:r>
              <a:rPr lang="en-US" dirty="0" smtClean="0"/>
              <a:t> </a:t>
            </a:r>
            <a:r>
              <a:rPr lang="en-US" dirty="0" err="1" smtClean="0"/>
              <a:t>opdrachtaanbod</a:t>
            </a:r>
            <a:r>
              <a:rPr lang="en-US" dirty="0" smtClean="0"/>
              <a:t> van </a:t>
            </a:r>
            <a:r>
              <a:rPr lang="en-US" dirty="0" err="1" smtClean="0"/>
              <a:t>andere</a:t>
            </a:r>
            <a:r>
              <a:rPr lang="en-US" dirty="0" smtClean="0"/>
              <a:t> freelance sites </a:t>
            </a:r>
            <a:r>
              <a:rPr lang="en-US" dirty="0" err="1" smtClean="0"/>
              <a:t>tonen</a:t>
            </a:r>
            <a:r>
              <a:rPr lang="en-US" dirty="0" smtClean="0"/>
              <a:t> (</a:t>
            </a:r>
            <a:r>
              <a:rPr lang="en-US" dirty="0" err="1" smtClean="0"/>
              <a:t>freelance.nl</a:t>
            </a:r>
            <a:r>
              <a:rPr lang="en-US" dirty="0" smtClean="0"/>
              <a:t>, </a:t>
            </a:r>
            <a:r>
              <a:rPr lang="en-US" dirty="0" err="1" smtClean="0"/>
              <a:t>interimklik.nl</a:t>
            </a:r>
            <a:r>
              <a:rPr lang="en-US" dirty="0" smtClean="0"/>
              <a:t>, …) Mag </a:t>
            </a:r>
            <a:r>
              <a:rPr lang="en-US" dirty="0" err="1" smtClean="0"/>
              <a:t>dit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82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Doelgroepen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ZZP-</a:t>
            </a:r>
            <a:r>
              <a:rPr lang="en-US" dirty="0" err="1" smtClean="0"/>
              <a:t>ers</a:t>
            </a:r>
            <a:r>
              <a:rPr lang="en-US" dirty="0" smtClean="0"/>
              <a:t> (en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netwerk</a:t>
            </a:r>
            <a:r>
              <a:rPr lang="en-US" dirty="0" smtClean="0"/>
              <a:t> clubs)</a:t>
            </a:r>
          </a:p>
          <a:p>
            <a:r>
              <a:rPr lang="en-US" dirty="0" err="1" smtClean="0"/>
              <a:t>Opdrachtgevers</a:t>
            </a:r>
            <a:r>
              <a:rPr lang="en-US" dirty="0" smtClean="0"/>
              <a:t> (</a:t>
            </a:r>
            <a:r>
              <a:rPr lang="en-US" dirty="0" err="1" smtClean="0"/>
              <a:t>tussenpersonen</a:t>
            </a:r>
            <a:r>
              <a:rPr lang="en-US" dirty="0" smtClean="0"/>
              <a:t>, maar </a:t>
            </a:r>
            <a:r>
              <a:rPr lang="en-US" dirty="0" err="1" smtClean="0"/>
              <a:t>liefst</a:t>
            </a:r>
            <a:r>
              <a:rPr lang="en-US" dirty="0" smtClean="0"/>
              <a:t> </a:t>
            </a:r>
            <a:r>
              <a:rPr lang="en-US" dirty="0" err="1" smtClean="0"/>
              <a:t>eindklanten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8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ZZP-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20800" y="2438400"/>
            <a:ext cx="2794000" cy="14478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Wie</a:t>
            </a:r>
            <a:r>
              <a:rPr lang="en-US" dirty="0" smtClean="0">
                <a:solidFill>
                  <a:srgbClr val="FFFFFF"/>
                </a:solidFill>
              </a:rPr>
              <a:t> ben </a:t>
            </a:r>
            <a:r>
              <a:rPr lang="en-US" dirty="0" err="1" smtClean="0">
                <a:solidFill>
                  <a:srgbClr val="FFFFFF"/>
                </a:solidFill>
              </a:rPr>
              <a:t>ik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Persoon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54600" y="2438400"/>
            <a:ext cx="2794000" cy="14478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Wie</a:t>
            </a:r>
            <a:r>
              <a:rPr lang="en-US" dirty="0" smtClean="0">
                <a:solidFill>
                  <a:srgbClr val="FFFFFF"/>
                </a:solidFill>
              </a:rPr>
              <a:t> ken </a:t>
            </a:r>
            <a:r>
              <a:rPr lang="en-US" dirty="0" err="1" smtClean="0">
                <a:solidFill>
                  <a:srgbClr val="FFFFFF"/>
                </a:solidFill>
              </a:rPr>
              <a:t>ik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Relaties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54400" y="4660900"/>
            <a:ext cx="2463800" cy="14478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Wat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wil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ik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Behoeftes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4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ZZP-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ben </a:t>
            </a:r>
            <a:r>
              <a:rPr lang="en-US" dirty="0" err="1" smtClean="0"/>
              <a:t>ik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Profiel</a:t>
            </a:r>
            <a:endParaRPr lang="en-US" dirty="0" smtClean="0"/>
          </a:p>
          <a:p>
            <a:pPr lvl="2"/>
            <a:r>
              <a:rPr lang="en-US" dirty="0" smtClean="0"/>
              <a:t>Status (140 </a:t>
            </a:r>
            <a:r>
              <a:rPr lang="en-US" dirty="0" err="1" smtClean="0"/>
              <a:t>karakters</a:t>
            </a:r>
            <a:r>
              <a:rPr lang="en-US" dirty="0" smtClean="0"/>
              <a:t> +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NAW </a:t>
            </a:r>
            <a:r>
              <a:rPr lang="en-US" dirty="0" err="1" smtClean="0"/>
              <a:t>gegevens</a:t>
            </a:r>
            <a:r>
              <a:rPr lang="en-US" dirty="0" smtClean="0"/>
              <a:t> (</a:t>
            </a:r>
            <a:r>
              <a:rPr lang="en-US" dirty="0" err="1" smtClean="0"/>
              <a:t>inclusief</a:t>
            </a:r>
            <a:r>
              <a:rPr lang="en-US" dirty="0" smtClean="0"/>
              <a:t> </a:t>
            </a:r>
            <a:r>
              <a:rPr lang="en-US" dirty="0" err="1" smtClean="0"/>
              <a:t>woonplaats</a:t>
            </a:r>
            <a:r>
              <a:rPr lang="en-US" dirty="0" smtClean="0"/>
              <a:t> + range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Profiel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(</a:t>
            </a:r>
            <a:r>
              <a:rPr lang="en-US" dirty="0" err="1" smtClean="0"/>
              <a:t>Uit</a:t>
            </a:r>
            <a:r>
              <a:rPr lang="en-US" dirty="0" smtClean="0"/>
              <a:t> LinkedIn?) (</a:t>
            </a:r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uploaden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LinkedIn?)</a:t>
            </a:r>
          </a:p>
          <a:p>
            <a:pPr lvl="2"/>
            <a:r>
              <a:rPr lang="en-US" dirty="0" err="1" smtClean="0"/>
              <a:t>Kennisgebieden</a:t>
            </a:r>
            <a:r>
              <a:rPr lang="en-US" dirty="0" smtClean="0"/>
              <a:t> (</a:t>
            </a:r>
            <a:r>
              <a:rPr lang="en-US" dirty="0" err="1" smtClean="0"/>
              <a:t>Uit</a:t>
            </a:r>
            <a:r>
              <a:rPr lang="en-US" dirty="0" smtClean="0"/>
              <a:t> LinkedIn? / </a:t>
            </a:r>
            <a:r>
              <a:rPr lang="en-US" dirty="0" err="1" smtClean="0"/>
              <a:t>Synchroniseren</a:t>
            </a:r>
            <a:r>
              <a:rPr lang="en-US" dirty="0" smtClean="0"/>
              <a:t> met LinkedIn?)</a:t>
            </a:r>
          </a:p>
          <a:p>
            <a:pPr lvl="2"/>
            <a:r>
              <a:rPr lang="en-US" dirty="0" smtClean="0"/>
              <a:t>CV (in Word of PDF?)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43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ZZP-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ken </a:t>
            </a:r>
            <a:r>
              <a:rPr lang="en-US" dirty="0" err="1" smtClean="0"/>
              <a:t>ik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Netwerk</a:t>
            </a:r>
            <a:endParaRPr lang="en-US" dirty="0" smtClean="0"/>
          </a:p>
          <a:p>
            <a:pPr lvl="2"/>
            <a:r>
              <a:rPr lang="en-US" dirty="0" err="1" smtClean="0"/>
              <a:t>Favorieten</a:t>
            </a:r>
            <a:r>
              <a:rPr lang="en-US" dirty="0" smtClean="0"/>
              <a:t> (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EconomenNetwerk</a:t>
            </a:r>
            <a:r>
              <a:rPr lang="en-US" dirty="0" smtClean="0"/>
              <a:t> </a:t>
            </a:r>
            <a:r>
              <a:rPr lang="en-US" dirty="0" err="1" smtClean="0"/>
              <a:t>leden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Je LinkedIn </a:t>
            </a:r>
            <a:r>
              <a:rPr lang="en-US" dirty="0" err="1" smtClean="0"/>
              <a:t>netwerk</a:t>
            </a:r>
            <a:r>
              <a:rPr lang="en-US" dirty="0" smtClean="0"/>
              <a:t> (LinkedIn </a:t>
            </a:r>
            <a:r>
              <a:rPr lang="en-US" dirty="0" err="1" smtClean="0"/>
              <a:t>niveau</a:t>
            </a:r>
            <a:r>
              <a:rPr lang="en-US" dirty="0" smtClean="0"/>
              <a:t> 1)</a:t>
            </a:r>
          </a:p>
          <a:p>
            <a:pPr lvl="2"/>
            <a:r>
              <a:rPr lang="en-US" dirty="0" err="1" smtClean="0"/>
              <a:t>Relaties</a:t>
            </a:r>
            <a:r>
              <a:rPr lang="en-US" dirty="0" smtClean="0"/>
              <a:t> van je LinkedIn </a:t>
            </a:r>
            <a:r>
              <a:rPr lang="en-US" dirty="0" err="1" smtClean="0"/>
              <a:t>netwerk</a:t>
            </a:r>
            <a:r>
              <a:rPr lang="en-US" dirty="0" smtClean="0"/>
              <a:t> (LinkedIn </a:t>
            </a:r>
            <a:r>
              <a:rPr lang="en-US" dirty="0" err="1" smtClean="0"/>
              <a:t>niveau</a:t>
            </a:r>
            <a:r>
              <a:rPr lang="en-US" dirty="0" smtClean="0"/>
              <a:t> 2)</a:t>
            </a:r>
          </a:p>
          <a:p>
            <a:pPr lvl="2"/>
            <a:r>
              <a:rPr lang="en-US" dirty="0" smtClean="0"/>
              <a:t>De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wereld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83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ZZP-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endParaRPr lang="en-US" dirty="0" smtClean="0"/>
          </a:p>
          <a:p>
            <a:pPr lvl="2"/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reageren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(door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bellen</a:t>
            </a:r>
            <a:r>
              <a:rPr lang="en-US" dirty="0" smtClean="0"/>
              <a:t>, je CV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mailen</a:t>
            </a:r>
            <a:r>
              <a:rPr lang="en-US" dirty="0" smtClean="0"/>
              <a:t>, …)</a:t>
            </a:r>
          </a:p>
          <a:p>
            <a:pPr lvl="2"/>
            <a:r>
              <a:rPr lang="en-US" dirty="0" err="1" smtClean="0"/>
              <a:t>Zoeken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(</a:t>
            </a:r>
            <a:r>
              <a:rPr lang="en-US" dirty="0" err="1" smtClean="0"/>
              <a:t>m.b.v</a:t>
            </a:r>
            <a:r>
              <a:rPr lang="en-US" dirty="0" smtClean="0"/>
              <a:t>. </a:t>
            </a:r>
            <a:r>
              <a:rPr lang="en-US" dirty="0" err="1" smtClean="0"/>
              <a:t>afstand</a:t>
            </a:r>
            <a:r>
              <a:rPr lang="en-US" dirty="0" smtClean="0"/>
              <a:t>, </a:t>
            </a:r>
            <a:r>
              <a:rPr lang="en-US" dirty="0" err="1" smtClean="0"/>
              <a:t>kernwoorden</a:t>
            </a:r>
            <a:r>
              <a:rPr lang="en-US" dirty="0" smtClean="0"/>
              <a:t>, …)</a:t>
            </a:r>
          </a:p>
          <a:p>
            <a:pPr lvl="2"/>
            <a:r>
              <a:rPr lang="en-US" dirty="0" smtClean="0"/>
              <a:t>App Notifications van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r>
              <a:rPr lang="en-US" dirty="0" err="1" smtClean="0"/>
              <a:t>vallend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mijn</a:t>
            </a:r>
            <a:r>
              <a:rPr lang="en-US" dirty="0" smtClean="0"/>
              <a:t> </a:t>
            </a:r>
            <a:r>
              <a:rPr lang="en-US" dirty="0" err="1" smtClean="0"/>
              <a:t>vooraf</a:t>
            </a:r>
            <a:r>
              <a:rPr lang="en-US" dirty="0" smtClean="0"/>
              <a:t> </a:t>
            </a:r>
            <a:r>
              <a:rPr lang="en-US" dirty="0" err="1" smtClean="0"/>
              <a:t>gedefinieerde</a:t>
            </a:r>
            <a:r>
              <a:rPr lang="en-US" dirty="0" smtClean="0"/>
              <a:t> criteria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Gevonden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2"/>
            <a:r>
              <a:rPr lang="en-US" dirty="0" smtClean="0"/>
              <a:t>Direct </a:t>
            </a:r>
            <a:r>
              <a:rPr lang="en-US" dirty="0" err="1" smtClean="0"/>
              <a:t>gebeld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2"/>
            <a:r>
              <a:rPr lang="en-US" dirty="0" smtClean="0"/>
              <a:t>Direct </a:t>
            </a:r>
            <a:r>
              <a:rPr lang="en-US" dirty="0" err="1" smtClean="0"/>
              <a:t>gemaild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2"/>
            <a:r>
              <a:rPr lang="en-US" dirty="0" smtClean="0"/>
              <a:t>Op keyword (</a:t>
            </a:r>
            <a:r>
              <a:rPr lang="en-US" dirty="0" err="1" smtClean="0"/>
              <a:t>kennisgebied</a:t>
            </a:r>
            <a:r>
              <a:rPr lang="en-US" dirty="0" smtClean="0"/>
              <a:t>) </a:t>
            </a:r>
            <a:r>
              <a:rPr lang="en-US" dirty="0" err="1" smtClean="0"/>
              <a:t>gevonden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geschikte</a:t>
            </a:r>
            <a:r>
              <a:rPr lang="en-US" dirty="0" smtClean="0"/>
              <a:t> </a:t>
            </a:r>
            <a:r>
              <a:rPr lang="en-US" dirty="0" err="1" smtClean="0"/>
              <a:t>kandidaat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endParaRPr lang="en-US" dirty="0" smtClean="0"/>
          </a:p>
          <a:p>
            <a:pPr lvl="2"/>
            <a:r>
              <a:rPr lang="en-US" dirty="0" err="1" smtClean="0"/>
              <a:t>Zoeken</a:t>
            </a:r>
            <a:r>
              <a:rPr lang="en-US" dirty="0" smtClean="0"/>
              <a:t> in je </a:t>
            </a:r>
            <a:r>
              <a:rPr lang="en-US" dirty="0" err="1" smtClean="0"/>
              <a:t>netwerk</a:t>
            </a:r>
            <a:r>
              <a:rPr lang="en-US" dirty="0" smtClean="0"/>
              <a:t> (met </a:t>
            </a:r>
            <a:r>
              <a:rPr lang="en-US" dirty="0" err="1" smtClean="0"/>
              <a:t>restricties</a:t>
            </a:r>
            <a:r>
              <a:rPr lang="en-US" dirty="0" smtClean="0"/>
              <a:t> op filter)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55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Opdrachtgever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20800" y="2438400"/>
            <a:ext cx="2794000" cy="14478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Wie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zijn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wij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Bedrijf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54600" y="2438400"/>
            <a:ext cx="2794000" cy="14478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Wie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kennen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wij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Relaties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54400" y="4660900"/>
            <a:ext cx="2463800" cy="14478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Wat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willen</a:t>
            </a:r>
            <a:r>
              <a:rPr lang="en-US" dirty="0" smtClean="0">
                <a:solidFill>
                  <a:srgbClr val="FFFFFF"/>
                </a:solidFill>
              </a:rPr>
              <a:t> we?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Behoeftes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2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Opdrachtgever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Profiel</a:t>
            </a:r>
            <a:endParaRPr lang="en-US" dirty="0" smtClean="0"/>
          </a:p>
          <a:p>
            <a:pPr lvl="2"/>
            <a:r>
              <a:rPr lang="en-US" dirty="0" err="1" smtClean="0"/>
              <a:t>Organisatiegegevens</a:t>
            </a:r>
            <a:endParaRPr lang="en-US" dirty="0" smtClean="0"/>
          </a:p>
          <a:p>
            <a:pPr lvl="2"/>
            <a:r>
              <a:rPr lang="en-US" dirty="0" err="1" smtClean="0"/>
              <a:t>Contactgegevens</a:t>
            </a:r>
            <a:endParaRPr lang="en-US" dirty="0" smtClean="0"/>
          </a:p>
          <a:p>
            <a:pPr lvl="2"/>
            <a:r>
              <a:rPr lang="en-US" dirty="0" err="1" smtClean="0"/>
              <a:t>Lopende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37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Opdrachtgever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Netwerk</a:t>
            </a:r>
            <a:r>
              <a:rPr lang="en-US" dirty="0" smtClean="0"/>
              <a:t> van </a:t>
            </a:r>
            <a:r>
              <a:rPr lang="en-US" dirty="0" err="1" smtClean="0"/>
              <a:t>favorieten</a:t>
            </a:r>
            <a:r>
              <a:rPr lang="en-US" dirty="0" smtClean="0"/>
              <a:t> (</a:t>
            </a:r>
            <a:r>
              <a:rPr lang="en-US" dirty="0" err="1" smtClean="0"/>
              <a:t>indicatie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ZZP-</a:t>
            </a:r>
            <a:r>
              <a:rPr lang="en-US" dirty="0" err="1" smtClean="0"/>
              <a:t>ers</a:t>
            </a:r>
            <a:r>
              <a:rPr lang="en-US" dirty="0" smtClean="0"/>
              <a:t> </a:t>
            </a:r>
            <a:r>
              <a:rPr lang="en-US" dirty="0" err="1" smtClean="0"/>
              <a:t>favoriet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ZZP-</a:t>
            </a:r>
            <a:r>
              <a:rPr lang="en-US" dirty="0" err="1" smtClean="0"/>
              <a:t>ers</a:t>
            </a:r>
            <a:r>
              <a:rPr lang="en-US" dirty="0" smtClean="0"/>
              <a:t> </a:t>
            </a:r>
            <a:r>
              <a:rPr lang="en-US" dirty="0" err="1" smtClean="0"/>
              <a:t>waarmee</a:t>
            </a:r>
            <a:r>
              <a:rPr lang="en-US" dirty="0" smtClean="0"/>
              <a:t> </a:t>
            </a:r>
            <a:r>
              <a:rPr lang="en-US" dirty="0" err="1" smtClean="0"/>
              <a:t>ooit</a:t>
            </a:r>
            <a:r>
              <a:rPr lang="en-US" dirty="0" smtClean="0"/>
              <a:t> </a:t>
            </a:r>
            <a:r>
              <a:rPr lang="en-US" dirty="0" err="1" smtClean="0"/>
              <a:t>zaken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Additioneel</a:t>
            </a:r>
            <a:r>
              <a:rPr lang="en-US" dirty="0" smtClean="0"/>
              <a:t> </a:t>
            </a:r>
            <a:r>
              <a:rPr lang="en-US" dirty="0" smtClean="0"/>
              <a:t>filter op </a:t>
            </a:r>
            <a:r>
              <a:rPr lang="en-US" dirty="0" err="1" smtClean="0"/>
              <a:t>beschikbaar</a:t>
            </a:r>
            <a:endParaRPr lang="en-US" dirty="0" smtClean="0"/>
          </a:p>
          <a:p>
            <a:pPr lvl="1"/>
            <a:r>
              <a:rPr lang="en-US" dirty="0" err="1" smtClean="0"/>
              <a:t>Additioneel</a:t>
            </a:r>
            <a:r>
              <a:rPr lang="en-US" dirty="0" smtClean="0"/>
              <a:t> filter op </a:t>
            </a:r>
            <a:r>
              <a:rPr lang="en-US" dirty="0" err="1" smtClean="0"/>
              <a:t>welke</a:t>
            </a:r>
            <a:r>
              <a:rPr lang="en-US" dirty="0" smtClean="0"/>
              <a:t> ZZP-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ooit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bedrijf</a:t>
            </a:r>
            <a:r>
              <a:rPr lang="en-US" dirty="0" smtClean="0"/>
              <a:t> van de </a:t>
            </a: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gezeten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65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10924</TotalTime>
  <Words>533</Words>
  <Application>Microsoft Macintosh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ZZP app</vt:lpstr>
      <vt:lpstr>Doelgroepen</vt:lpstr>
      <vt:lpstr>ZZP-er</vt:lpstr>
      <vt:lpstr>ZZP-er</vt:lpstr>
      <vt:lpstr>ZZP-er</vt:lpstr>
      <vt:lpstr>ZZP-er</vt:lpstr>
      <vt:lpstr>Opdrachtgever</vt:lpstr>
      <vt:lpstr>Opdrachtgever</vt:lpstr>
      <vt:lpstr>Opdrachtgever</vt:lpstr>
      <vt:lpstr>Opdrachtgever</vt:lpstr>
      <vt:lpstr>Verdienmodel</vt:lpstr>
      <vt:lpstr>Marketing van het concept</vt:lpstr>
      <vt:lpstr>Marketing - ZZPers</vt:lpstr>
      <vt:lpstr>Marketing - Opdrachtgevers</vt:lpstr>
      <vt:lpstr>Lancering</vt:lpstr>
    </vt:vector>
  </TitlesOfParts>
  <Company>Cerios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ZZP</dc:title>
  <dc:creator>Bas ter Brugge</dc:creator>
  <cp:lastModifiedBy>Bas ter Brugge</cp:lastModifiedBy>
  <cp:revision>34</cp:revision>
  <dcterms:created xsi:type="dcterms:W3CDTF">2012-09-06T06:25:18Z</dcterms:created>
  <dcterms:modified xsi:type="dcterms:W3CDTF">2012-09-24T19:23:59Z</dcterms:modified>
</cp:coreProperties>
</file>