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91" autoAdjust="0"/>
  </p:normalViewPr>
  <p:slideViewPr>
    <p:cSldViewPr snapToGrid="0" snapToObjects="1">
      <p:cViewPr varScale="1">
        <p:scale>
          <a:sx n="94" d="100"/>
          <a:sy n="94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C5A76-81FB-0041-AA23-FF798FD208BD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6CC5-0772-C34A-ADFF-A7179BC36D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00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1, the gree</a:t>
            </a:r>
            <a:r>
              <a:rPr kumimoji="1" lang="en-US" altLang="zh-CN" baseline="0" dirty="0" smtClean="0"/>
              <a:t>n field stands for a new thread</a:t>
            </a:r>
          </a:p>
          <a:p>
            <a:r>
              <a:rPr kumimoji="1" lang="en-US" altLang="zh-CN" baseline="0" dirty="0" smtClean="0"/>
              <a:t>2, the orange dash box stands for the user specific information, and others are shared by the whole program</a:t>
            </a:r>
          </a:p>
          <a:p>
            <a:r>
              <a:rPr kumimoji="1" lang="en-US" altLang="zh-CN" baseline="0" dirty="0" smtClean="0"/>
              <a:t>3, standard-bars calculator will store the bars into database after the market is closed</a:t>
            </a:r>
          </a:p>
          <a:p>
            <a:r>
              <a:rPr kumimoji="1" lang="en-US" altLang="zh-CN" baseline="0" dirty="0" smtClean="0"/>
              <a:t>4, if the core strategy calculation is busy, and the new trigger bar will en-queue</a:t>
            </a:r>
          </a:p>
          <a:p>
            <a:r>
              <a:rPr kumimoji="1" lang="en-US" altLang="zh-CN" baseline="0" dirty="0" smtClean="0"/>
              <a:t>5, executor can trigger the calculation according to the different timeframe(tick, second…), so the queue will store the related bar </a:t>
            </a:r>
            <a:r>
              <a:rPr kumimoji="1" lang="en-US" altLang="zh-CN" baseline="0" smtClean="0"/>
              <a:t>type.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6CC5-0772-C34A-ADFF-A7179BC36D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57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1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7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73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56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82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09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76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2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3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7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F1CDA-8725-434D-96DF-08FDBDB68E91}" type="datetimeFigureOut">
              <a:rPr kumimoji="1" lang="zh-CN" altLang="en-US" smtClean="0"/>
              <a:t>13-5-11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022A-A17E-F44F-B603-348FF0798A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55368" y="3730703"/>
            <a:ext cx="2424304" cy="2415468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67202" y="2191101"/>
            <a:ext cx="2007116" cy="200227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830753" y="2353925"/>
            <a:ext cx="1060943" cy="6400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Trade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6573120" y="3266484"/>
            <a:ext cx="1576210" cy="7144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Response</a:t>
            </a:r>
          </a:p>
          <a:p>
            <a:pPr algn="ctr"/>
            <a:r>
              <a:rPr kumimoji="1" lang="en-US" altLang="zh-CN" dirty="0" smtClean="0"/>
              <a:t>Dispatcher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57641" y="476058"/>
            <a:ext cx="1542190" cy="377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4598217" y="317064"/>
            <a:ext cx="612341" cy="68041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7641" y="1116086"/>
            <a:ext cx="1542190" cy="41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Standard Bars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40630" y="2279520"/>
            <a:ext cx="1576210" cy="7144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Executor</a:t>
            </a:r>
          </a:p>
        </p:txBody>
      </p:sp>
      <p:sp>
        <p:nvSpPr>
          <p:cNvPr id="10" name="多文档 9"/>
          <p:cNvSpPr/>
          <p:nvPr/>
        </p:nvSpPr>
        <p:spPr>
          <a:xfrm>
            <a:off x="1932952" y="2764585"/>
            <a:ext cx="1474152" cy="52165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Bar Queue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683028" y="4081119"/>
            <a:ext cx="1768983" cy="4309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Customized Bars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683027" y="4761532"/>
            <a:ext cx="1768983" cy="453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Indicators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683027" y="5492283"/>
            <a:ext cx="1768983" cy="453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Strategies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5" idx="3"/>
            <a:endCxn id="6" idx="2"/>
          </p:cNvCxnSpPr>
          <p:nvPr/>
        </p:nvCxnSpPr>
        <p:spPr>
          <a:xfrm flipV="1">
            <a:off x="3299831" y="657271"/>
            <a:ext cx="1298386" cy="7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6" idx="2"/>
          </p:cNvCxnSpPr>
          <p:nvPr/>
        </p:nvCxnSpPr>
        <p:spPr>
          <a:xfrm flipV="1">
            <a:off x="3299831" y="657271"/>
            <a:ext cx="1298386" cy="66612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7" idx="0"/>
          </p:cNvCxnSpPr>
          <p:nvPr/>
        </p:nvCxnSpPr>
        <p:spPr>
          <a:xfrm>
            <a:off x="2528736" y="853507"/>
            <a:ext cx="0" cy="26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2"/>
            <a:endCxn id="8" idx="0"/>
          </p:cNvCxnSpPr>
          <p:nvPr/>
        </p:nvCxnSpPr>
        <p:spPr>
          <a:xfrm flipH="1">
            <a:off x="2528735" y="1530698"/>
            <a:ext cx="1" cy="7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85489" y="1530698"/>
            <a:ext cx="104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real-time</a:t>
            </a:r>
            <a:endParaRPr kumimoji="1" lang="zh-CN" altLang="en-US" dirty="0"/>
          </a:p>
        </p:txBody>
      </p:sp>
      <p:cxnSp>
        <p:nvCxnSpPr>
          <p:cNvPr id="29" name="肘形连接符 28"/>
          <p:cNvCxnSpPr>
            <a:stCxn id="6" idx="3"/>
            <a:endCxn id="8" idx="0"/>
          </p:cNvCxnSpPr>
          <p:nvPr/>
        </p:nvCxnSpPr>
        <p:spPr>
          <a:xfrm rot="5400000">
            <a:off x="3075541" y="450672"/>
            <a:ext cx="1282043" cy="2375653"/>
          </a:xfrm>
          <a:prstGeom prst="bentConnector3">
            <a:avLst>
              <a:gd name="adj1" fmla="val 606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377618" y="1391473"/>
            <a:ext cx="104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historical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10" idx="2"/>
            <a:endCxn id="13" idx="0"/>
          </p:cNvCxnSpPr>
          <p:nvPr/>
        </p:nvCxnSpPr>
        <p:spPr>
          <a:xfrm>
            <a:off x="2567520" y="3266484"/>
            <a:ext cx="0" cy="81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447909" y="337257"/>
            <a:ext cx="703057" cy="6400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Md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50" idx="6"/>
            <a:endCxn id="5" idx="1"/>
          </p:cNvCxnSpPr>
          <p:nvPr/>
        </p:nvCxnSpPr>
        <p:spPr>
          <a:xfrm>
            <a:off x="1150966" y="657271"/>
            <a:ext cx="606675" cy="7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88596" y="3356019"/>
            <a:ext cx="7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busy?</a:t>
            </a:r>
            <a:endParaRPr kumimoji="1" lang="zh-CN" altLang="en-US" dirty="0"/>
          </a:p>
        </p:txBody>
      </p:sp>
      <p:cxnSp>
        <p:nvCxnSpPr>
          <p:cNvPr id="64" name="肘形连接符 63"/>
          <p:cNvCxnSpPr>
            <a:stCxn id="60" idx="1"/>
            <a:endCxn id="62" idx="3"/>
          </p:cNvCxnSpPr>
          <p:nvPr/>
        </p:nvCxnSpPr>
        <p:spPr>
          <a:xfrm rot="10800000">
            <a:off x="5745888" y="3623699"/>
            <a:ext cx="827233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779672" y="5335587"/>
            <a:ext cx="7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cache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13" idx="2"/>
            <a:endCxn id="14" idx="0"/>
          </p:cNvCxnSpPr>
          <p:nvPr/>
        </p:nvCxnSpPr>
        <p:spPr>
          <a:xfrm flipH="1">
            <a:off x="2567519" y="4512048"/>
            <a:ext cx="1" cy="24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14" idx="2"/>
            <a:endCxn id="15" idx="0"/>
          </p:cNvCxnSpPr>
          <p:nvPr/>
        </p:nvCxnSpPr>
        <p:spPr>
          <a:xfrm>
            <a:off x="2567519" y="5215141"/>
            <a:ext cx="0" cy="277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54" idx="4"/>
            <a:endCxn id="60" idx="0"/>
          </p:cNvCxnSpPr>
          <p:nvPr/>
        </p:nvCxnSpPr>
        <p:spPr>
          <a:xfrm>
            <a:off x="7361225" y="2993953"/>
            <a:ext cx="0" cy="272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组 147"/>
          <p:cNvGrpSpPr/>
          <p:nvPr/>
        </p:nvGrpSpPr>
        <p:grpSpPr>
          <a:xfrm>
            <a:off x="4067620" y="2809287"/>
            <a:ext cx="1751067" cy="1384093"/>
            <a:chOff x="3916921" y="2968281"/>
            <a:chExt cx="1751067" cy="1384093"/>
          </a:xfrm>
        </p:grpSpPr>
        <p:sp>
          <p:nvSpPr>
            <p:cNvPr id="62" name="多文档 61"/>
            <p:cNvSpPr/>
            <p:nvPr/>
          </p:nvSpPr>
          <p:spPr>
            <a:xfrm>
              <a:off x="3916921" y="3213011"/>
              <a:ext cx="1678267" cy="1139363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Account</a:t>
              </a:r>
              <a:endParaRPr kumimoji="1" lang="en-US" altLang="zh-CN" dirty="0"/>
            </a:p>
            <a:p>
              <a:pPr algn="ctr"/>
              <a:r>
                <a:rPr kumimoji="1" lang="en-US" altLang="zh-CN" dirty="0" smtClean="0"/>
                <a:t>Position</a:t>
              </a:r>
            </a:p>
            <a:p>
              <a:pPr algn="ctr"/>
              <a:r>
                <a:rPr kumimoji="1" lang="en-US" altLang="zh-CN" dirty="0" smtClean="0"/>
                <a:t>Order</a:t>
              </a:r>
              <a:endParaRPr kumimoji="1" lang="zh-CN" altLang="en-US" dirty="0"/>
            </a:p>
          </p:txBody>
        </p:sp>
        <p:sp>
          <p:nvSpPr>
            <p:cNvPr id="98" name="禁止符 97"/>
            <p:cNvSpPr/>
            <p:nvPr/>
          </p:nvSpPr>
          <p:spPr>
            <a:xfrm>
              <a:off x="5142279" y="3326638"/>
              <a:ext cx="349941" cy="339842"/>
            </a:xfrm>
            <a:prstGeom prst="noSmoking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926145" y="2968281"/>
              <a:ext cx="74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lock</a:t>
              </a:r>
              <a:endParaRPr kumimoji="1" lang="zh-CN" altLang="en-US" dirty="0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06194" y="2026496"/>
            <a:ext cx="8289275" cy="4505242"/>
          </a:xfrm>
          <a:prstGeom prst="rect">
            <a:avLst/>
          </a:prstGeom>
          <a:noFill/>
          <a:ln w="6350" cmpd="sng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198370" y="2169259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User Specific</a:t>
            </a:r>
            <a:endParaRPr kumimoji="1" lang="zh-CN" altLang="en-US" dirty="0"/>
          </a:p>
        </p:txBody>
      </p:sp>
      <p:cxnSp>
        <p:nvCxnSpPr>
          <p:cNvPr id="118" name="肘形连接符 117"/>
          <p:cNvCxnSpPr>
            <a:stCxn id="62" idx="2"/>
            <a:endCxn id="15" idx="3"/>
          </p:cNvCxnSpPr>
          <p:nvPr/>
        </p:nvCxnSpPr>
        <p:spPr>
          <a:xfrm rot="5400000">
            <a:off x="3336603" y="4265639"/>
            <a:ext cx="1568856" cy="13380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149" idx="3"/>
            <a:endCxn id="54" idx="6"/>
          </p:cNvCxnSpPr>
          <p:nvPr/>
        </p:nvCxnSpPr>
        <p:spPr>
          <a:xfrm flipV="1">
            <a:off x="6573120" y="2673939"/>
            <a:ext cx="1318576" cy="2674668"/>
          </a:xfrm>
          <a:prstGeom prst="bentConnector3">
            <a:avLst>
              <a:gd name="adj1" fmla="val 154317"/>
            </a:avLst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5" idx="1"/>
            <a:endCxn id="8" idx="1"/>
          </p:cNvCxnSpPr>
          <p:nvPr/>
        </p:nvCxnSpPr>
        <p:spPr>
          <a:xfrm rot="10800000" flipH="1">
            <a:off x="1683026" y="2636738"/>
            <a:ext cx="57603" cy="3082351"/>
          </a:xfrm>
          <a:prstGeom prst="bentConnector3">
            <a:avLst>
              <a:gd name="adj1" fmla="val -11252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圆角矩形 148"/>
          <p:cNvSpPr/>
          <p:nvPr/>
        </p:nvSpPr>
        <p:spPr>
          <a:xfrm>
            <a:off x="5416476" y="4978126"/>
            <a:ext cx="1156644" cy="7409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Trader Agent</a:t>
            </a:r>
            <a:endParaRPr kumimoji="1" lang="zh-CN" altLang="en-US" dirty="0"/>
          </a:p>
        </p:txBody>
      </p:sp>
      <p:cxnSp>
        <p:nvCxnSpPr>
          <p:cNvPr id="157" name="肘形连接符 156"/>
          <p:cNvCxnSpPr>
            <a:stCxn id="15" idx="2"/>
            <a:endCxn id="149" idx="2"/>
          </p:cNvCxnSpPr>
          <p:nvPr/>
        </p:nvCxnSpPr>
        <p:spPr>
          <a:xfrm rot="5400000" flipH="1" flipV="1">
            <a:off x="4167755" y="4118850"/>
            <a:ext cx="226805" cy="3427279"/>
          </a:xfrm>
          <a:prstGeom prst="bentConnector3">
            <a:avLst>
              <a:gd name="adj1" fmla="val -1757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973877" y="4978126"/>
            <a:ext cx="1175453" cy="37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2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128</Words>
  <Application>Microsoft Macintosh PowerPoint</Application>
  <PresentationFormat>全屏显示(4:3)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zhihui chen</dc:creator>
  <cp:lastModifiedBy>zhihui chen</cp:lastModifiedBy>
  <cp:revision>37</cp:revision>
  <dcterms:created xsi:type="dcterms:W3CDTF">2013-05-10T14:50:43Z</dcterms:created>
  <dcterms:modified xsi:type="dcterms:W3CDTF">2013-05-11T02:11:32Z</dcterms:modified>
</cp:coreProperties>
</file>