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Reporte Automatizado - Presentación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Generado el 28/07/2025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Este es un reporte generado automáticamente</a:t>
            </a:r>
          </a:p>
          <a:p>
            <a:pPr/>
            <a:r>
              <a:t>Contiene análisis y recomendaciones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Datos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Fecha: 28/07/2025</a:t>
            </a:r>
          </a:p>
          <a:p>
            <a:pPr/>
            <a:r>
              <a:t>Estado: Operativo</a:t>
            </a:r>
          </a:p>
          <a:p>
            <a:pPr/>
            <a:r>
              <a:t>Herramientas: Activas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Sistema funcionando correctamente</a:t>
            </a:r>
          </a:p>
          <a:p>
            <a:pPr/>
            <a:r>
              <a:t>Todos los módulos operativos</a:t>
            </a:r>
          </a:p>
          <a:p>
            <a:pPr/>
            <a:r>
              <a:t>Recomendaciones implementadas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