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1" autoAdjust="0"/>
    <p:restoredTop sz="94660"/>
  </p:normalViewPr>
  <p:slideViewPr>
    <p:cSldViewPr snapToGrid="0">
      <p:cViewPr>
        <p:scale>
          <a:sx n="140" d="100"/>
          <a:sy n="140" d="100"/>
        </p:scale>
        <p:origin x="132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07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99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1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60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064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9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6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9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05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0F9E72-301D-4A90-BC15-2A11C96B7A82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6CF84-4F4A-4EF4-923D-195826766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BA519A1-D6A9-F1EA-8224-90F2915BC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9144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CCFC46-2838-83E6-FF7F-B04613C5A97F}"/>
              </a:ext>
            </a:extLst>
          </p:cNvPr>
          <p:cNvSpPr txBox="1"/>
          <p:nvPr/>
        </p:nvSpPr>
        <p:spPr>
          <a:xfrm>
            <a:off x="1357952" y="1098645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name here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196F9-EC0F-5BDB-E7D2-5A9911F929BB}"/>
              </a:ext>
            </a:extLst>
          </p:cNvPr>
          <p:cNvSpPr txBox="1"/>
          <p:nvPr/>
        </p:nvSpPr>
        <p:spPr>
          <a:xfrm>
            <a:off x="1357952" y="1374155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MAC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CB330-4073-62FB-DB18-3E1BB0D8823F}"/>
              </a:ext>
            </a:extLst>
          </p:cNvPr>
          <p:cNvSpPr txBox="1"/>
          <p:nvPr/>
        </p:nvSpPr>
        <p:spPr>
          <a:xfrm>
            <a:off x="1357952" y="1649665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cost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9001CA-CB93-D83F-504C-C5BEDF2D2DD2}"/>
              </a:ext>
            </a:extLst>
          </p:cNvPr>
          <p:cNvSpPr txBox="1"/>
          <p:nvPr/>
        </p:nvSpPr>
        <p:spPr>
          <a:xfrm>
            <a:off x="4192137" y="1098645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names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556ED-F2BB-9D52-B60D-F0641F56EECC}"/>
              </a:ext>
            </a:extLst>
          </p:cNvPr>
          <p:cNvSpPr txBox="1"/>
          <p:nvPr/>
        </p:nvSpPr>
        <p:spPr>
          <a:xfrm>
            <a:off x="4192137" y="1374154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email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8608F-5EBB-44C1-A0CC-B796570AAB89}"/>
              </a:ext>
            </a:extLst>
          </p:cNvPr>
          <p:cNvSpPr txBox="1"/>
          <p:nvPr/>
        </p:nvSpPr>
        <p:spPr>
          <a:xfrm>
            <a:off x="4192137" y="1649665"/>
            <a:ext cx="20710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Put phone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E96A0-941D-1404-C6BD-B3473F7C9BA5}"/>
              </a:ext>
            </a:extLst>
          </p:cNvPr>
          <p:cNvSpPr txBox="1"/>
          <p:nvPr/>
        </p:nvSpPr>
        <p:spPr>
          <a:xfrm>
            <a:off x="1182806" y="2197291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1E0D0B-B795-05F2-0047-2C2822274765}"/>
              </a:ext>
            </a:extLst>
          </p:cNvPr>
          <p:cNvSpPr txBox="1"/>
          <p:nvPr/>
        </p:nvSpPr>
        <p:spPr>
          <a:xfrm>
            <a:off x="1182805" y="2744917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051B6-0C1B-E77A-02FA-15D2EDBBBDFC}"/>
              </a:ext>
            </a:extLst>
          </p:cNvPr>
          <p:cNvSpPr txBox="1"/>
          <p:nvPr/>
        </p:nvSpPr>
        <p:spPr>
          <a:xfrm>
            <a:off x="3143534" y="2197291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16311-93FB-2020-6097-DF08D41B2024}"/>
              </a:ext>
            </a:extLst>
          </p:cNvPr>
          <p:cNvSpPr txBox="1"/>
          <p:nvPr/>
        </p:nvSpPr>
        <p:spPr>
          <a:xfrm>
            <a:off x="3143534" y="2745199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D400DB-80B6-E183-EBEF-378D0C01D81E}"/>
              </a:ext>
            </a:extLst>
          </p:cNvPr>
          <p:cNvSpPr txBox="1"/>
          <p:nvPr/>
        </p:nvSpPr>
        <p:spPr>
          <a:xfrm>
            <a:off x="5214582" y="2197291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F486A-96BD-F55C-00E3-A0C403D8C791}"/>
              </a:ext>
            </a:extLst>
          </p:cNvPr>
          <p:cNvSpPr txBox="1"/>
          <p:nvPr/>
        </p:nvSpPr>
        <p:spPr>
          <a:xfrm>
            <a:off x="5227661" y="2731551"/>
            <a:ext cx="1048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Item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84D4C1-A416-DE6A-F7E8-4C3A063A116A}"/>
              </a:ext>
            </a:extLst>
          </p:cNvPr>
          <p:cNvSpPr txBox="1"/>
          <p:nvPr/>
        </p:nvSpPr>
        <p:spPr>
          <a:xfrm>
            <a:off x="1230572" y="2347993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9FAA7D-F812-99DE-EDB2-AF018688D1C2}"/>
              </a:ext>
            </a:extLst>
          </p:cNvPr>
          <p:cNvSpPr txBox="1"/>
          <p:nvPr/>
        </p:nvSpPr>
        <p:spPr>
          <a:xfrm>
            <a:off x="1230572" y="2498695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C3C33-BE1F-C51A-A011-0C681C97857C}"/>
              </a:ext>
            </a:extLst>
          </p:cNvPr>
          <p:cNvSpPr txBox="1"/>
          <p:nvPr/>
        </p:nvSpPr>
        <p:spPr>
          <a:xfrm>
            <a:off x="1245356" y="2897316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A1BF68-7453-6F74-9F1D-69993E42A3B3}"/>
              </a:ext>
            </a:extLst>
          </p:cNvPr>
          <p:cNvSpPr txBox="1"/>
          <p:nvPr/>
        </p:nvSpPr>
        <p:spPr>
          <a:xfrm>
            <a:off x="1245356" y="304632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F48858-C580-F1CF-2CE4-F6F047518524}"/>
              </a:ext>
            </a:extLst>
          </p:cNvPr>
          <p:cNvSpPr txBox="1"/>
          <p:nvPr/>
        </p:nvSpPr>
        <p:spPr>
          <a:xfrm>
            <a:off x="3207223" y="235511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B6A4E-AC2B-1821-2B58-70A2A2B0177C}"/>
              </a:ext>
            </a:extLst>
          </p:cNvPr>
          <p:cNvSpPr txBox="1"/>
          <p:nvPr/>
        </p:nvSpPr>
        <p:spPr>
          <a:xfrm>
            <a:off x="3216319" y="250751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309776-15C3-7B82-5246-2D4091E282D8}"/>
              </a:ext>
            </a:extLst>
          </p:cNvPr>
          <p:cNvSpPr txBox="1"/>
          <p:nvPr/>
        </p:nvSpPr>
        <p:spPr>
          <a:xfrm>
            <a:off x="3225415" y="289875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A78CDB-6E16-43C4-757E-78B037FAA034}"/>
              </a:ext>
            </a:extLst>
          </p:cNvPr>
          <p:cNvSpPr txBox="1"/>
          <p:nvPr/>
        </p:nvSpPr>
        <p:spPr>
          <a:xfrm>
            <a:off x="3220863" y="3030680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001999-FEA0-4729-8E11-4BA0EEA0EB37}"/>
              </a:ext>
            </a:extLst>
          </p:cNvPr>
          <p:cNvSpPr txBox="1"/>
          <p:nvPr/>
        </p:nvSpPr>
        <p:spPr>
          <a:xfrm>
            <a:off x="5270304" y="2377861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AB9D8C-A836-ECCF-8AFC-B9C0B0C65825}"/>
              </a:ext>
            </a:extLst>
          </p:cNvPr>
          <p:cNvSpPr txBox="1"/>
          <p:nvPr/>
        </p:nvSpPr>
        <p:spPr>
          <a:xfrm>
            <a:off x="5279400" y="2530261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9EC4F3-D1C8-3312-46B8-24F9B656AFA5}"/>
              </a:ext>
            </a:extLst>
          </p:cNvPr>
          <p:cNvSpPr txBox="1"/>
          <p:nvPr/>
        </p:nvSpPr>
        <p:spPr>
          <a:xfrm>
            <a:off x="5302144" y="2887379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0FA3F9-7458-372C-B549-41682CB5309F}"/>
              </a:ext>
            </a:extLst>
          </p:cNvPr>
          <p:cNvSpPr txBox="1"/>
          <p:nvPr/>
        </p:nvSpPr>
        <p:spPr>
          <a:xfrm>
            <a:off x="5304416" y="3032955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211A8F-AA90-C076-3BA0-362FAACFA41D}"/>
              </a:ext>
            </a:extLst>
          </p:cNvPr>
          <p:cNvSpPr txBox="1"/>
          <p:nvPr/>
        </p:nvSpPr>
        <p:spPr>
          <a:xfrm>
            <a:off x="2010770" y="3571728"/>
            <a:ext cx="264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Unit Name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C8A6F8-D6E1-2F23-6349-A0CBA790E028}"/>
              </a:ext>
            </a:extLst>
          </p:cNvPr>
          <p:cNvSpPr txBox="1"/>
          <p:nvPr/>
        </p:nvSpPr>
        <p:spPr>
          <a:xfrm>
            <a:off x="2107436" y="3857209"/>
            <a:ext cx="26499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Name of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A37AF7-D5F1-B909-3C83-1623E0966164}"/>
              </a:ext>
            </a:extLst>
          </p:cNvPr>
          <p:cNvSpPr txBox="1"/>
          <p:nvPr/>
        </p:nvSpPr>
        <p:spPr>
          <a:xfrm>
            <a:off x="943969" y="4412498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80586C-3E13-AD36-544F-23D674B6B5DF}"/>
              </a:ext>
            </a:extLst>
          </p:cNvPr>
          <p:cNvSpPr txBox="1"/>
          <p:nvPr/>
        </p:nvSpPr>
        <p:spPr>
          <a:xfrm>
            <a:off x="1260145" y="467408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E4E185B-4810-B11F-C247-A81DD53C93DA}"/>
              </a:ext>
            </a:extLst>
          </p:cNvPr>
          <p:cNvSpPr txBox="1"/>
          <p:nvPr/>
        </p:nvSpPr>
        <p:spPr>
          <a:xfrm>
            <a:off x="1624089" y="4935666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F47EAF-3BFF-F4B8-1F05-DE02FAD46EC1}"/>
              </a:ext>
            </a:extLst>
          </p:cNvPr>
          <p:cNvSpPr txBox="1"/>
          <p:nvPr/>
        </p:nvSpPr>
        <p:spPr>
          <a:xfrm>
            <a:off x="3598470" y="4412499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3B28B7-F767-EE29-9507-DD4D312DE09F}"/>
              </a:ext>
            </a:extLst>
          </p:cNvPr>
          <p:cNvSpPr txBox="1"/>
          <p:nvPr/>
        </p:nvSpPr>
        <p:spPr>
          <a:xfrm>
            <a:off x="3655334" y="4674083"/>
            <a:ext cx="15592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Local recruiter names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E46795-AE88-B1DA-BB0E-0B9BB30B5F13}"/>
              </a:ext>
            </a:extLst>
          </p:cNvPr>
          <p:cNvSpPr txBox="1"/>
          <p:nvPr/>
        </p:nvSpPr>
        <p:spPr>
          <a:xfrm>
            <a:off x="4155754" y="4935667"/>
            <a:ext cx="27022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A&amp;PA Name and what they supported with.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B4C2F3A-19A5-D257-C7BC-B8E401A895CE}"/>
              </a:ext>
            </a:extLst>
          </p:cNvPr>
          <p:cNvSpPr txBox="1"/>
          <p:nvPr/>
        </p:nvSpPr>
        <p:spPr>
          <a:xfrm>
            <a:off x="1357952" y="5483009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Y/N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FB48BBD-375F-D831-5AEE-91F4F7CDD864}"/>
              </a:ext>
            </a:extLst>
          </p:cNvPr>
          <p:cNvSpPr txBox="1"/>
          <p:nvPr/>
        </p:nvSpPr>
        <p:spPr>
          <a:xfrm>
            <a:off x="1114567" y="5730945"/>
            <a:ext cx="7551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776C9D-8D1A-1595-1A64-C697C5425DD3}"/>
              </a:ext>
            </a:extLst>
          </p:cNvPr>
          <p:cNvSpPr txBox="1"/>
          <p:nvPr/>
        </p:nvSpPr>
        <p:spPr>
          <a:xfrm>
            <a:off x="2085833" y="5999353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Y/N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222550-F337-A835-403F-C172CDD10B07}"/>
              </a:ext>
            </a:extLst>
          </p:cNvPr>
          <p:cNvSpPr txBox="1"/>
          <p:nvPr/>
        </p:nvSpPr>
        <p:spPr>
          <a:xfrm>
            <a:off x="4205789" y="5464815"/>
            <a:ext cx="15103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and where?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5DCD62-C027-82FD-E5A8-5A575E9C3ED8}"/>
              </a:ext>
            </a:extLst>
          </p:cNvPr>
          <p:cNvSpPr txBox="1"/>
          <p:nvPr/>
        </p:nvSpPr>
        <p:spPr>
          <a:xfrm>
            <a:off x="4683457" y="5999352"/>
            <a:ext cx="4139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Y/N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16FAE4-8269-6385-4749-AF78F83FC87D}"/>
              </a:ext>
            </a:extLst>
          </p:cNvPr>
          <p:cNvSpPr txBox="1"/>
          <p:nvPr/>
        </p:nvSpPr>
        <p:spPr>
          <a:xfrm>
            <a:off x="257033" y="6711310"/>
            <a:ext cx="310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did you do in the area before the event?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28DD2E-BF4E-152C-3F57-71F8EB45DCD6}"/>
              </a:ext>
            </a:extLst>
          </p:cNvPr>
          <p:cNvSpPr txBox="1"/>
          <p:nvPr/>
        </p:nvSpPr>
        <p:spPr>
          <a:xfrm>
            <a:off x="3547282" y="6700488"/>
            <a:ext cx="310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challenges did you have?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17DACF-23FF-D444-AE24-035BD2FD4756}"/>
              </a:ext>
            </a:extLst>
          </p:cNvPr>
          <p:cNvSpPr txBox="1"/>
          <p:nvPr/>
        </p:nvSpPr>
        <p:spPr>
          <a:xfrm>
            <a:off x="235424" y="7802850"/>
            <a:ext cx="310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went well?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9D1250-977E-CD8E-EF71-5A2328A19704}"/>
              </a:ext>
            </a:extLst>
          </p:cNvPr>
          <p:cNvSpPr txBox="1"/>
          <p:nvPr/>
        </p:nvSpPr>
        <p:spPr>
          <a:xfrm>
            <a:off x="3534204" y="7790328"/>
            <a:ext cx="310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What could be improved?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08896B-A85B-F133-9675-4830C31B301A}"/>
              </a:ext>
            </a:extLst>
          </p:cNvPr>
          <p:cNvSpPr txBox="1"/>
          <p:nvPr/>
        </p:nvSpPr>
        <p:spPr>
          <a:xfrm>
            <a:off x="1055438" y="8630505"/>
            <a:ext cx="3100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1805374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106</Words>
  <Application>Microsoft Office PowerPoint</Application>
  <PresentationFormat>Letter Paper (8.5x11 in)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Eddy, Owen R SSG USARMY TRADOC (USA)</dc:creator>
  <cp:lastModifiedBy>Eddy, Owen R SSG USARMY TRADOC (USA)</cp:lastModifiedBy>
  <cp:revision>1</cp:revision>
  <dcterms:created xsi:type="dcterms:W3CDTF">2025-07-16T15:06:00Z</dcterms:created>
  <dcterms:modified xsi:type="dcterms:W3CDTF">2025-07-16T20:02:14Z</dcterms:modified>
</cp:coreProperties>
</file>