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5235C8-3F61-4C0C-A571-8141BD6CB8B6}" v="79" dt="2025-07-03T20:13:04.1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66" autoAdjust="0"/>
    <p:restoredTop sz="94660"/>
  </p:normalViewPr>
  <p:slideViewPr>
    <p:cSldViewPr snapToGrid="0">
      <p:cViewPr varScale="1">
        <p:scale>
          <a:sx n="89" d="100"/>
          <a:sy n="89" d="100"/>
        </p:scale>
        <p:origin x="54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dy, Owen R SSG USARMY TRADOC (USA)" userId="1a4e948a-c63e-481e-bad3-4f0561d62f1b" providerId="ADAL" clId="{4A5235C8-3F61-4C0C-A571-8141BD6CB8B6}"/>
    <pc:docChg chg="undo custSel modSld">
      <pc:chgData name="Eddy, Owen R SSG USARMY TRADOC (USA)" userId="1a4e948a-c63e-481e-bad3-4f0561d62f1b" providerId="ADAL" clId="{4A5235C8-3F61-4C0C-A571-8141BD6CB8B6}" dt="2025-07-03T20:13:31.385" v="1772" actId="20577"/>
      <pc:docMkLst>
        <pc:docMk/>
      </pc:docMkLst>
      <pc:sldChg chg="addSp delSp modSp mod">
        <pc:chgData name="Eddy, Owen R SSG USARMY TRADOC (USA)" userId="1a4e948a-c63e-481e-bad3-4f0561d62f1b" providerId="ADAL" clId="{4A5235C8-3F61-4C0C-A571-8141BD6CB8B6}" dt="2025-07-03T20:12:45.621" v="1752" actId="207"/>
        <pc:sldMkLst>
          <pc:docMk/>
          <pc:sldMk cId="3333825337" sldId="256"/>
        </pc:sldMkLst>
        <pc:spChg chg="del">
          <ac:chgData name="Eddy, Owen R SSG USARMY TRADOC (USA)" userId="1a4e948a-c63e-481e-bad3-4f0561d62f1b" providerId="ADAL" clId="{4A5235C8-3F61-4C0C-A571-8141BD6CB8B6}" dt="2025-07-03T19:45:29.874" v="11" actId="478"/>
          <ac:spMkLst>
            <pc:docMk/>
            <pc:sldMk cId="3333825337" sldId="256"/>
            <ac:spMk id="2" creationId="{E1C5DE70-4DA3-04F7-FDDA-B96C27B67CF2}"/>
          </ac:spMkLst>
        </pc:spChg>
        <pc:spChg chg="del">
          <ac:chgData name="Eddy, Owen R SSG USARMY TRADOC (USA)" userId="1a4e948a-c63e-481e-bad3-4f0561d62f1b" providerId="ADAL" clId="{4A5235C8-3F61-4C0C-A571-8141BD6CB8B6}" dt="2025-07-03T19:45:28.536" v="10" actId="478"/>
          <ac:spMkLst>
            <pc:docMk/>
            <pc:sldMk cId="3333825337" sldId="256"/>
            <ac:spMk id="3" creationId="{AFE7E7A6-24D0-68B7-517E-162662010145}"/>
          </ac:spMkLst>
        </pc:spChg>
        <pc:spChg chg="add del mod">
          <ac:chgData name="Eddy, Owen R SSG USARMY TRADOC (USA)" userId="1a4e948a-c63e-481e-bad3-4f0561d62f1b" providerId="ADAL" clId="{4A5235C8-3F61-4C0C-A571-8141BD6CB8B6}" dt="2025-07-03T19:46:16.920" v="19"/>
          <ac:spMkLst>
            <pc:docMk/>
            <pc:sldMk cId="3333825337" sldId="256"/>
            <ac:spMk id="6" creationId="{7FFBB0DC-C959-7229-8E83-3F40A44FE356}"/>
          </ac:spMkLst>
        </pc:spChg>
        <pc:spChg chg="add mod">
          <ac:chgData name="Eddy, Owen R SSG USARMY TRADOC (USA)" userId="1a4e948a-c63e-481e-bad3-4f0561d62f1b" providerId="ADAL" clId="{4A5235C8-3F61-4C0C-A571-8141BD6CB8B6}" dt="2025-07-03T19:53:24.429" v="278" actId="20577"/>
          <ac:spMkLst>
            <pc:docMk/>
            <pc:sldMk cId="3333825337" sldId="256"/>
            <ac:spMk id="7" creationId="{E7994A54-CC4C-F47D-A4BB-67CF8611D433}"/>
          </ac:spMkLst>
        </pc:spChg>
        <pc:spChg chg="add mod">
          <ac:chgData name="Eddy, Owen R SSG USARMY TRADOC (USA)" userId="1a4e948a-c63e-481e-bad3-4f0561d62f1b" providerId="ADAL" clId="{4A5235C8-3F61-4C0C-A571-8141BD6CB8B6}" dt="2025-07-03T19:48:13.983" v="79" actId="20577"/>
          <ac:spMkLst>
            <pc:docMk/>
            <pc:sldMk cId="3333825337" sldId="256"/>
            <ac:spMk id="8" creationId="{05493382-3B1D-35C5-4F9A-6D798D9E87DA}"/>
          </ac:spMkLst>
        </pc:spChg>
        <pc:spChg chg="add mod">
          <ac:chgData name="Eddy, Owen R SSG USARMY TRADOC (USA)" userId="1a4e948a-c63e-481e-bad3-4f0561d62f1b" providerId="ADAL" clId="{4A5235C8-3F61-4C0C-A571-8141BD6CB8B6}" dt="2025-07-03T19:48:58.109" v="107" actId="5793"/>
          <ac:spMkLst>
            <pc:docMk/>
            <pc:sldMk cId="3333825337" sldId="256"/>
            <ac:spMk id="9" creationId="{112BDEC9-36C0-598B-ABD2-708ED4368879}"/>
          </ac:spMkLst>
        </pc:spChg>
        <pc:spChg chg="add mod">
          <ac:chgData name="Eddy, Owen R SSG USARMY TRADOC (USA)" userId="1a4e948a-c63e-481e-bad3-4f0561d62f1b" providerId="ADAL" clId="{4A5235C8-3F61-4C0C-A571-8141BD6CB8B6}" dt="2025-07-03T20:07:02.415" v="1487" actId="313"/>
          <ac:spMkLst>
            <pc:docMk/>
            <pc:sldMk cId="3333825337" sldId="256"/>
            <ac:spMk id="10" creationId="{2359BAC4-5CFC-60F0-96AB-73828C1A7562}"/>
          </ac:spMkLst>
        </pc:spChg>
        <pc:spChg chg="add mod">
          <ac:chgData name="Eddy, Owen R SSG USARMY TRADOC (USA)" userId="1a4e948a-c63e-481e-bad3-4f0561d62f1b" providerId="ADAL" clId="{4A5235C8-3F61-4C0C-A571-8141BD6CB8B6}" dt="2025-07-03T19:49:42.249" v="154" actId="20577"/>
          <ac:spMkLst>
            <pc:docMk/>
            <pc:sldMk cId="3333825337" sldId="256"/>
            <ac:spMk id="11" creationId="{0A699581-D9A0-151D-C2D6-AB8C8B3DE3EE}"/>
          </ac:spMkLst>
        </pc:spChg>
        <pc:spChg chg="add mod">
          <ac:chgData name="Eddy, Owen R SSG USARMY TRADOC (USA)" userId="1a4e948a-c63e-481e-bad3-4f0561d62f1b" providerId="ADAL" clId="{4A5235C8-3F61-4C0C-A571-8141BD6CB8B6}" dt="2025-07-03T19:49:50.315" v="175" actId="20577"/>
          <ac:spMkLst>
            <pc:docMk/>
            <pc:sldMk cId="3333825337" sldId="256"/>
            <ac:spMk id="12" creationId="{C6A86E71-0099-2020-1E1E-92DD154F6824}"/>
          </ac:spMkLst>
        </pc:spChg>
        <pc:spChg chg="add mod">
          <ac:chgData name="Eddy, Owen R SSG USARMY TRADOC (USA)" userId="1a4e948a-c63e-481e-bad3-4f0561d62f1b" providerId="ADAL" clId="{4A5235C8-3F61-4C0C-A571-8141BD6CB8B6}" dt="2025-07-03T19:49:58.326" v="186" actId="20577"/>
          <ac:spMkLst>
            <pc:docMk/>
            <pc:sldMk cId="3333825337" sldId="256"/>
            <ac:spMk id="13" creationId="{2CF7D25E-4988-5A26-3483-753CF19B1F00}"/>
          </ac:spMkLst>
        </pc:spChg>
        <pc:spChg chg="add mod">
          <ac:chgData name="Eddy, Owen R SSG USARMY TRADOC (USA)" userId="1a4e948a-c63e-481e-bad3-4f0561d62f1b" providerId="ADAL" clId="{4A5235C8-3F61-4C0C-A571-8141BD6CB8B6}" dt="2025-07-03T19:50:22.016" v="210" actId="20577"/>
          <ac:spMkLst>
            <pc:docMk/>
            <pc:sldMk cId="3333825337" sldId="256"/>
            <ac:spMk id="14" creationId="{98437951-085C-272F-CFF3-CF111F52C14F}"/>
          </ac:spMkLst>
        </pc:spChg>
        <pc:spChg chg="add mod">
          <ac:chgData name="Eddy, Owen R SSG USARMY TRADOC (USA)" userId="1a4e948a-c63e-481e-bad3-4f0561d62f1b" providerId="ADAL" clId="{4A5235C8-3F61-4C0C-A571-8141BD6CB8B6}" dt="2025-07-03T19:50:31.559" v="212" actId="1076"/>
          <ac:spMkLst>
            <pc:docMk/>
            <pc:sldMk cId="3333825337" sldId="256"/>
            <ac:spMk id="15" creationId="{415C5D02-4040-F83C-4184-41B5F5583AE4}"/>
          </ac:spMkLst>
        </pc:spChg>
        <pc:spChg chg="add mod">
          <ac:chgData name="Eddy, Owen R SSG USARMY TRADOC (USA)" userId="1a4e948a-c63e-481e-bad3-4f0561d62f1b" providerId="ADAL" clId="{4A5235C8-3F61-4C0C-A571-8141BD6CB8B6}" dt="2025-07-03T19:50:39.625" v="216" actId="1035"/>
          <ac:spMkLst>
            <pc:docMk/>
            <pc:sldMk cId="3333825337" sldId="256"/>
            <ac:spMk id="16" creationId="{9FF36F34-BB3B-FE79-17A4-46CE5EE34250}"/>
          </ac:spMkLst>
        </pc:spChg>
        <pc:spChg chg="add mod">
          <ac:chgData name="Eddy, Owen R SSG USARMY TRADOC (USA)" userId="1a4e948a-c63e-481e-bad3-4f0561d62f1b" providerId="ADAL" clId="{4A5235C8-3F61-4C0C-A571-8141BD6CB8B6}" dt="2025-07-03T19:50:44.337" v="218" actId="1076"/>
          <ac:spMkLst>
            <pc:docMk/>
            <pc:sldMk cId="3333825337" sldId="256"/>
            <ac:spMk id="17" creationId="{E5D24C9B-397A-5215-4DA7-CD742F66E5EC}"/>
          </ac:spMkLst>
        </pc:spChg>
        <pc:spChg chg="add mod">
          <ac:chgData name="Eddy, Owen R SSG USARMY TRADOC (USA)" userId="1a4e948a-c63e-481e-bad3-4f0561d62f1b" providerId="ADAL" clId="{4A5235C8-3F61-4C0C-A571-8141BD6CB8B6}" dt="2025-07-03T19:50:49.121" v="220" actId="1076"/>
          <ac:spMkLst>
            <pc:docMk/>
            <pc:sldMk cId="3333825337" sldId="256"/>
            <ac:spMk id="18" creationId="{2243CE57-0264-1D22-3026-D122B29833AE}"/>
          </ac:spMkLst>
        </pc:spChg>
        <pc:spChg chg="add mod">
          <ac:chgData name="Eddy, Owen R SSG USARMY TRADOC (USA)" userId="1a4e948a-c63e-481e-bad3-4f0561d62f1b" providerId="ADAL" clId="{4A5235C8-3F61-4C0C-A571-8141BD6CB8B6}" dt="2025-07-03T19:50:52.930" v="222" actId="1076"/>
          <ac:spMkLst>
            <pc:docMk/>
            <pc:sldMk cId="3333825337" sldId="256"/>
            <ac:spMk id="19" creationId="{4BBAD6A3-6BA3-2A10-F1A8-02093D1C2E68}"/>
          </ac:spMkLst>
        </pc:spChg>
        <pc:spChg chg="add mod">
          <ac:chgData name="Eddy, Owen R SSG USARMY TRADOC (USA)" userId="1a4e948a-c63e-481e-bad3-4f0561d62f1b" providerId="ADAL" clId="{4A5235C8-3F61-4C0C-A571-8141BD6CB8B6}" dt="2025-07-03T19:51:46.960" v="242" actId="20577"/>
          <ac:spMkLst>
            <pc:docMk/>
            <pc:sldMk cId="3333825337" sldId="256"/>
            <ac:spMk id="20" creationId="{F2A63A88-C161-C239-5699-64B026F5ABA6}"/>
          </ac:spMkLst>
        </pc:spChg>
        <pc:spChg chg="add mod">
          <ac:chgData name="Eddy, Owen R SSG USARMY TRADOC (USA)" userId="1a4e948a-c63e-481e-bad3-4f0561d62f1b" providerId="ADAL" clId="{4A5235C8-3F61-4C0C-A571-8141BD6CB8B6}" dt="2025-07-03T19:51:58.520" v="247" actId="1076"/>
          <ac:spMkLst>
            <pc:docMk/>
            <pc:sldMk cId="3333825337" sldId="256"/>
            <ac:spMk id="21" creationId="{42852BCB-2774-29E7-3A58-E4CFE434151D}"/>
          </ac:spMkLst>
        </pc:spChg>
        <pc:spChg chg="add mod">
          <ac:chgData name="Eddy, Owen R SSG USARMY TRADOC (USA)" userId="1a4e948a-c63e-481e-bad3-4f0561d62f1b" providerId="ADAL" clId="{4A5235C8-3F61-4C0C-A571-8141BD6CB8B6}" dt="2025-07-03T19:52:02.951" v="248" actId="1076"/>
          <ac:spMkLst>
            <pc:docMk/>
            <pc:sldMk cId="3333825337" sldId="256"/>
            <ac:spMk id="22" creationId="{534ACD86-76F1-8D8C-10D9-EE3534F94837}"/>
          </ac:spMkLst>
        </pc:spChg>
        <pc:spChg chg="add mod">
          <ac:chgData name="Eddy, Owen R SSG USARMY TRADOC (USA)" userId="1a4e948a-c63e-481e-bad3-4f0561d62f1b" providerId="ADAL" clId="{4A5235C8-3F61-4C0C-A571-8141BD6CB8B6}" dt="2025-07-03T19:52:09.073" v="250" actId="1076"/>
          <ac:spMkLst>
            <pc:docMk/>
            <pc:sldMk cId="3333825337" sldId="256"/>
            <ac:spMk id="23" creationId="{05466853-F7AE-9C0F-85E2-06AA458C369E}"/>
          </ac:spMkLst>
        </pc:spChg>
        <pc:spChg chg="add mod">
          <ac:chgData name="Eddy, Owen R SSG USARMY TRADOC (USA)" userId="1a4e948a-c63e-481e-bad3-4f0561d62f1b" providerId="ADAL" clId="{4A5235C8-3F61-4C0C-A571-8141BD6CB8B6}" dt="2025-07-03T19:52:12.559" v="252" actId="1076"/>
          <ac:spMkLst>
            <pc:docMk/>
            <pc:sldMk cId="3333825337" sldId="256"/>
            <ac:spMk id="24" creationId="{C9D21CF2-D3EF-29CE-F8B7-E458FAFE527B}"/>
          </ac:spMkLst>
        </pc:spChg>
        <pc:spChg chg="add mod">
          <ac:chgData name="Eddy, Owen R SSG USARMY TRADOC (USA)" userId="1a4e948a-c63e-481e-bad3-4f0561d62f1b" providerId="ADAL" clId="{4A5235C8-3F61-4C0C-A571-8141BD6CB8B6}" dt="2025-07-03T19:52:16.689" v="254" actId="1076"/>
          <ac:spMkLst>
            <pc:docMk/>
            <pc:sldMk cId="3333825337" sldId="256"/>
            <ac:spMk id="25" creationId="{FDB6CB05-A1DE-511C-C0D5-AA2EBDD448D0}"/>
          </ac:spMkLst>
        </pc:spChg>
        <pc:spChg chg="add mod">
          <ac:chgData name="Eddy, Owen R SSG USARMY TRADOC (USA)" userId="1a4e948a-c63e-481e-bad3-4f0561d62f1b" providerId="ADAL" clId="{4A5235C8-3F61-4C0C-A571-8141BD6CB8B6}" dt="2025-07-03T19:52:45.851" v="263" actId="1076"/>
          <ac:spMkLst>
            <pc:docMk/>
            <pc:sldMk cId="3333825337" sldId="256"/>
            <ac:spMk id="26" creationId="{38871613-3E9B-74FC-B1C9-B09CBE826291}"/>
          </ac:spMkLst>
        </pc:spChg>
        <pc:spChg chg="add mod">
          <ac:chgData name="Eddy, Owen R SSG USARMY TRADOC (USA)" userId="1a4e948a-c63e-481e-bad3-4f0561d62f1b" providerId="ADAL" clId="{4A5235C8-3F61-4C0C-A571-8141BD6CB8B6}" dt="2025-07-03T19:52:51.090" v="265" actId="1076"/>
          <ac:spMkLst>
            <pc:docMk/>
            <pc:sldMk cId="3333825337" sldId="256"/>
            <ac:spMk id="27" creationId="{7741650B-95EE-D046-901C-152FCD3B2A87}"/>
          </ac:spMkLst>
        </pc:spChg>
        <pc:spChg chg="add mod">
          <ac:chgData name="Eddy, Owen R SSG USARMY TRADOC (USA)" userId="1a4e948a-c63e-481e-bad3-4f0561d62f1b" providerId="ADAL" clId="{4A5235C8-3F61-4C0C-A571-8141BD6CB8B6}" dt="2025-07-03T19:52:55.888" v="267" actId="1076"/>
          <ac:spMkLst>
            <pc:docMk/>
            <pc:sldMk cId="3333825337" sldId="256"/>
            <ac:spMk id="28" creationId="{AF9B003E-2A90-4370-898F-A156379954A1}"/>
          </ac:spMkLst>
        </pc:spChg>
        <pc:spChg chg="add mod">
          <ac:chgData name="Eddy, Owen R SSG USARMY TRADOC (USA)" userId="1a4e948a-c63e-481e-bad3-4f0561d62f1b" providerId="ADAL" clId="{4A5235C8-3F61-4C0C-A571-8141BD6CB8B6}" dt="2025-07-03T19:53:00.539" v="269" actId="1076"/>
          <ac:spMkLst>
            <pc:docMk/>
            <pc:sldMk cId="3333825337" sldId="256"/>
            <ac:spMk id="29" creationId="{E23978D6-FAAA-EBE1-3973-BB683656A7C1}"/>
          </ac:spMkLst>
        </pc:spChg>
        <pc:spChg chg="add mod">
          <ac:chgData name="Eddy, Owen R SSG USARMY TRADOC (USA)" userId="1a4e948a-c63e-481e-bad3-4f0561d62f1b" providerId="ADAL" clId="{4A5235C8-3F61-4C0C-A571-8141BD6CB8B6}" dt="2025-07-03T19:53:05.434" v="271" actId="1076"/>
          <ac:spMkLst>
            <pc:docMk/>
            <pc:sldMk cId="3333825337" sldId="256"/>
            <ac:spMk id="30" creationId="{1E41971F-D6DE-707D-DC77-493039718BC7}"/>
          </ac:spMkLst>
        </pc:spChg>
        <pc:spChg chg="add mod">
          <ac:chgData name="Eddy, Owen R SSG USARMY TRADOC (USA)" userId="1a4e948a-c63e-481e-bad3-4f0561d62f1b" providerId="ADAL" clId="{4A5235C8-3F61-4C0C-A571-8141BD6CB8B6}" dt="2025-07-03T19:53:09.872" v="273" actId="1076"/>
          <ac:spMkLst>
            <pc:docMk/>
            <pc:sldMk cId="3333825337" sldId="256"/>
            <ac:spMk id="31" creationId="{7B7ED357-4C7A-58BE-FA14-70B63708B204}"/>
          </ac:spMkLst>
        </pc:spChg>
        <pc:spChg chg="add mod">
          <ac:chgData name="Eddy, Owen R SSG USARMY TRADOC (USA)" userId="1a4e948a-c63e-481e-bad3-4f0561d62f1b" providerId="ADAL" clId="{4A5235C8-3F61-4C0C-A571-8141BD6CB8B6}" dt="2025-07-03T19:54:33.056" v="305" actId="1036"/>
          <ac:spMkLst>
            <pc:docMk/>
            <pc:sldMk cId="3333825337" sldId="256"/>
            <ac:spMk id="32" creationId="{6932896B-71ED-6F08-4A75-78F6A29EAE54}"/>
          </ac:spMkLst>
        </pc:spChg>
        <pc:spChg chg="add mod">
          <ac:chgData name="Eddy, Owen R SSG USARMY TRADOC (USA)" userId="1a4e948a-c63e-481e-bad3-4f0561d62f1b" providerId="ADAL" clId="{4A5235C8-3F61-4C0C-A571-8141BD6CB8B6}" dt="2025-07-03T19:54:42.068" v="344" actId="1038"/>
          <ac:spMkLst>
            <pc:docMk/>
            <pc:sldMk cId="3333825337" sldId="256"/>
            <ac:spMk id="33" creationId="{B87E933C-2837-F8FA-307C-F13604389744}"/>
          </ac:spMkLst>
        </pc:spChg>
        <pc:spChg chg="add mod">
          <ac:chgData name="Eddy, Owen R SSG USARMY TRADOC (USA)" userId="1a4e948a-c63e-481e-bad3-4f0561d62f1b" providerId="ADAL" clId="{4A5235C8-3F61-4C0C-A571-8141BD6CB8B6}" dt="2025-07-03T20:02:39.697" v="1316" actId="1035"/>
          <ac:spMkLst>
            <pc:docMk/>
            <pc:sldMk cId="3333825337" sldId="256"/>
            <ac:spMk id="34" creationId="{D1583457-27EB-56AA-95F7-7BD9769D43D3}"/>
          </ac:spMkLst>
        </pc:spChg>
        <pc:spChg chg="add mod">
          <ac:chgData name="Eddy, Owen R SSG USARMY TRADOC (USA)" userId="1a4e948a-c63e-481e-bad3-4f0561d62f1b" providerId="ADAL" clId="{4A5235C8-3F61-4C0C-A571-8141BD6CB8B6}" dt="2025-07-03T19:55:06.719" v="456" actId="1036"/>
          <ac:spMkLst>
            <pc:docMk/>
            <pc:sldMk cId="3333825337" sldId="256"/>
            <ac:spMk id="35" creationId="{3031E030-FFDD-19C2-737F-43D387BDFB17}"/>
          </ac:spMkLst>
        </pc:spChg>
        <pc:spChg chg="add mod">
          <ac:chgData name="Eddy, Owen R SSG USARMY TRADOC (USA)" userId="1a4e948a-c63e-481e-bad3-4f0561d62f1b" providerId="ADAL" clId="{4A5235C8-3F61-4C0C-A571-8141BD6CB8B6}" dt="2025-07-03T19:55:19.746" v="498" actId="1035"/>
          <ac:spMkLst>
            <pc:docMk/>
            <pc:sldMk cId="3333825337" sldId="256"/>
            <ac:spMk id="36" creationId="{ECF0D2CD-B0B3-4AC6-5B15-1B156DCCF2CD}"/>
          </ac:spMkLst>
        </pc:spChg>
        <pc:spChg chg="add mod">
          <ac:chgData name="Eddy, Owen R SSG USARMY TRADOC (USA)" userId="1a4e948a-c63e-481e-bad3-4f0561d62f1b" providerId="ADAL" clId="{4A5235C8-3F61-4C0C-A571-8141BD6CB8B6}" dt="2025-07-03T19:55:27.408" v="529" actId="1035"/>
          <ac:spMkLst>
            <pc:docMk/>
            <pc:sldMk cId="3333825337" sldId="256"/>
            <ac:spMk id="37" creationId="{1B04B40D-84A4-4C29-5F00-19C180472736}"/>
          </ac:spMkLst>
        </pc:spChg>
        <pc:spChg chg="add mod">
          <ac:chgData name="Eddy, Owen R SSG USARMY TRADOC (USA)" userId="1a4e948a-c63e-481e-bad3-4f0561d62f1b" providerId="ADAL" clId="{4A5235C8-3F61-4C0C-A571-8141BD6CB8B6}" dt="2025-07-03T19:55:39.706" v="605" actId="1038"/>
          <ac:spMkLst>
            <pc:docMk/>
            <pc:sldMk cId="3333825337" sldId="256"/>
            <ac:spMk id="38" creationId="{2BCD7727-CAD4-22BD-D514-40B69FDC856D}"/>
          </ac:spMkLst>
        </pc:spChg>
        <pc:spChg chg="add mod">
          <ac:chgData name="Eddy, Owen R SSG USARMY TRADOC (USA)" userId="1a4e948a-c63e-481e-bad3-4f0561d62f1b" providerId="ADAL" clId="{4A5235C8-3F61-4C0C-A571-8141BD6CB8B6}" dt="2025-07-03T19:55:51.227" v="640" actId="1037"/>
          <ac:spMkLst>
            <pc:docMk/>
            <pc:sldMk cId="3333825337" sldId="256"/>
            <ac:spMk id="39" creationId="{A4D62E95-5796-60AA-25F2-553E6A761BF1}"/>
          </ac:spMkLst>
        </pc:spChg>
        <pc:spChg chg="add mod">
          <ac:chgData name="Eddy, Owen R SSG USARMY TRADOC (USA)" userId="1a4e948a-c63e-481e-bad3-4f0561d62f1b" providerId="ADAL" clId="{4A5235C8-3F61-4C0C-A571-8141BD6CB8B6}" dt="2025-07-03T19:55:59.312" v="667" actId="1035"/>
          <ac:spMkLst>
            <pc:docMk/>
            <pc:sldMk cId="3333825337" sldId="256"/>
            <ac:spMk id="40" creationId="{C3B1E818-EB4C-2EBB-EABB-208ABF327106}"/>
          </ac:spMkLst>
        </pc:spChg>
        <pc:spChg chg="add mod">
          <ac:chgData name="Eddy, Owen R SSG USARMY TRADOC (USA)" userId="1a4e948a-c63e-481e-bad3-4f0561d62f1b" providerId="ADAL" clId="{4A5235C8-3F61-4C0C-A571-8141BD6CB8B6}" dt="2025-07-03T19:56:24.892" v="814" actId="20577"/>
          <ac:spMkLst>
            <pc:docMk/>
            <pc:sldMk cId="3333825337" sldId="256"/>
            <ac:spMk id="41" creationId="{CCF70709-5CF6-F685-544C-9C07BF6375C0}"/>
          </ac:spMkLst>
        </pc:spChg>
        <pc:spChg chg="add mod">
          <ac:chgData name="Eddy, Owen R SSG USARMY TRADOC (USA)" userId="1a4e948a-c63e-481e-bad3-4f0561d62f1b" providerId="ADAL" clId="{4A5235C8-3F61-4C0C-A571-8141BD6CB8B6}" dt="2025-07-03T19:56:38.914" v="836" actId="1037"/>
          <ac:spMkLst>
            <pc:docMk/>
            <pc:sldMk cId="3333825337" sldId="256"/>
            <ac:spMk id="42" creationId="{64D026DA-7D0E-7F4C-CDC9-0ED188F41BA1}"/>
          </ac:spMkLst>
        </pc:spChg>
        <pc:spChg chg="add mod">
          <ac:chgData name="Eddy, Owen R SSG USARMY TRADOC (USA)" userId="1a4e948a-c63e-481e-bad3-4f0561d62f1b" providerId="ADAL" clId="{4A5235C8-3F61-4C0C-A571-8141BD6CB8B6}" dt="2025-07-03T19:56:47.764" v="866" actId="1036"/>
          <ac:spMkLst>
            <pc:docMk/>
            <pc:sldMk cId="3333825337" sldId="256"/>
            <ac:spMk id="43" creationId="{6B5E5EB2-1438-37F6-573D-FC12F29B565C}"/>
          </ac:spMkLst>
        </pc:spChg>
        <pc:spChg chg="add mod">
          <ac:chgData name="Eddy, Owen R SSG USARMY TRADOC (USA)" userId="1a4e948a-c63e-481e-bad3-4f0561d62f1b" providerId="ADAL" clId="{4A5235C8-3F61-4C0C-A571-8141BD6CB8B6}" dt="2025-07-03T19:56:56.042" v="900" actId="1038"/>
          <ac:spMkLst>
            <pc:docMk/>
            <pc:sldMk cId="3333825337" sldId="256"/>
            <ac:spMk id="44" creationId="{80E1C3D2-5F04-B217-B03A-A30142E353E2}"/>
          </ac:spMkLst>
        </pc:spChg>
        <pc:spChg chg="add mod">
          <ac:chgData name="Eddy, Owen R SSG USARMY TRADOC (USA)" userId="1a4e948a-c63e-481e-bad3-4f0561d62f1b" providerId="ADAL" clId="{4A5235C8-3F61-4C0C-A571-8141BD6CB8B6}" dt="2025-07-03T19:57:05.411" v="926" actId="1038"/>
          <ac:spMkLst>
            <pc:docMk/>
            <pc:sldMk cId="3333825337" sldId="256"/>
            <ac:spMk id="45" creationId="{BD2B801D-477B-F175-D4FC-97078F5E6AE9}"/>
          </ac:spMkLst>
        </pc:spChg>
        <pc:spChg chg="add mod">
          <ac:chgData name="Eddy, Owen R SSG USARMY TRADOC (USA)" userId="1a4e948a-c63e-481e-bad3-4f0561d62f1b" providerId="ADAL" clId="{4A5235C8-3F61-4C0C-A571-8141BD6CB8B6}" dt="2025-07-03T19:57:10.909" v="949" actId="1038"/>
          <ac:spMkLst>
            <pc:docMk/>
            <pc:sldMk cId="3333825337" sldId="256"/>
            <ac:spMk id="46" creationId="{D3793168-1193-7DAF-515D-0970002CFE35}"/>
          </ac:spMkLst>
        </pc:spChg>
        <pc:spChg chg="add del mod">
          <ac:chgData name="Eddy, Owen R SSG USARMY TRADOC (USA)" userId="1a4e948a-c63e-481e-bad3-4f0561d62f1b" providerId="ADAL" clId="{4A5235C8-3F61-4C0C-A571-8141BD6CB8B6}" dt="2025-07-03T19:58:51.995" v="957" actId="478"/>
          <ac:spMkLst>
            <pc:docMk/>
            <pc:sldMk cId="3333825337" sldId="256"/>
            <ac:spMk id="47" creationId="{B17CCECB-D37F-C8F7-3E74-E32EC45C4DAB}"/>
          </ac:spMkLst>
        </pc:spChg>
        <pc:spChg chg="add del mod">
          <ac:chgData name="Eddy, Owen R SSG USARMY TRADOC (USA)" userId="1a4e948a-c63e-481e-bad3-4f0561d62f1b" providerId="ADAL" clId="{4A5235C8-3F61-4C0C-A571-8141BD6CB8B6}" dt="2025-07-03T19:59:39.094" v="959" actId="478"/>
          <ac:spMkLst>
            <pc:docMk/>
            <pc:sldMk cId="3333825337" sldId="256"/>
            <ac:spMk id="48" creationId="{0EB6E078-6CC7-E26A-5F47-60A08911402A}"/>
          </ac:spMkLst>
        </pc:spChg>
        <pc:spChg chg="add mod">
          <ac:chgData name="Eddy, Owen R SSG USARMY TRADOC (USA)" userId="1a4e948a-c63e-481e-bad3-4f0561d62f1b" providerId="ADAL" clId="{4A5235C8-3F61-4C0C-A571-8141BD6CB8B6}" dt="2025-07-03T20:12:45.621" v="1752" actId="207"/>
          <ac:spMkLst>
            <pc:docMk/>
            <pc:sldMk cId="3333825337" sldId="256"/>
            <ac:spMk id="49" creationId="{4506462B-555E-FAFB-80AD-E171827807DA}"/>
          </ac:spMkLst>
        </pc:spChg>
        <pc:spChg chg="add mod">
          <ac:chgData name="Eddy, Owen R SSG USARMY TRADOC (USA)" userId="1a4e948a-c63e-481e-bad3-4f0561d62f1b" providerId="ADAL" clId="{4A5235C8-3F61-4C0C-A571-8141BD6CB8B6}" dt="2025-07-03T20:00:55.209" v="1017" actId="1038"/>
          <ac:spMkLst>
            <pc:docMk/>
            <pc:sldMk cId="3333825337" sldId="256"/>
            <ac:spMk id="50" creationId="{7A2BF8CD-6DBA-463E-41E3-B6490E678B37}"/>
          </ac:spMkLst>
        </pc:spChg>
        <pc:spChg chg="add mod">
          <ac:chgData name="Eddy, Owen R SSG USARMY TRADOC (USA)" userId="1a4e948a-c63e-481e-bad3-4f0561d62f1b" providerId="ADAL" clId="{4A5235C8-3F61-4C0C-A571-8141BD6CB8B6}" dt="2025-07-03T20:01:05.121" v="1051" actId="1038"/>
          <ac:spMkLst>
            <pc:docMk/>
            <pc:sldMk cId="3333825337" sldId="256"/>
            <ac:spMk id="51" creationId="{90D52789-0F1A-5B31-716F-A3F5CB2DCB06}"/>
          </ac:spMkLst>
        </pc:spChg>
        <pc:spChg chg="add mod">
          <ac:chgData name="Eddy, Owen R SSG USARMY TRADOC (USA)" userId="1a4e948a-c63e-481e-bad3-4f0561d62f1b" providerId="ADAL" clId="{4A5235C8-3F61-4C0C-A571-8141BD6CB8B6}" dt="2025-07-03T20:01:15.086" v="1111" actId="1036"/>
          <ac:spMkLst>
            <pc:docMk/>
            <pc:sldMk cId="3333825337" sldId="256"/>
            <ac:spMk id="52" creationId="{0E1D7854-44BE-6396-34C5-1495EAEC43D9}"/>
          </ac:spMkLst>
        </pc:spChg>
        <pc:spChg chg="add mod">
          <ac:chgData name="Eddy, Owen R SSG USARMY TRADOC (USA)" userId="1a4e948a-c63e-481e-bad3-4f0561d62f1b" providerId="ADAL" clId="{4A5235C8-3F61-4C0C-A571-8141BD6CB8B6}" dt="2025-07-03T20:01:24.773" v="1152" actId="1037"/>
          <ac:spMkLst>
            <pc:docMk/>
            <pc:sldMk cId="3333825337" sldId="256"/>
            <ac:spMk id="53" creationId="{ECCA6FD4-21CE-A391-EB13-237922211435}"/>
          </ac:spMkLst>
        </pc:spChg>
        <pc:spChg chg="add mod">
          <ac:chgData name="Eddy, Owen R SSG USARMY TRADOC (USA)" userId="1a4e948a-c63e-481e-bad3-4f0561d62f1b" providerId="ADAL" clId="{4A5235C8-3F61-4C0C-A571-8141BD6CB8B6}" dt="2025-07-03T20:02:19.898" v="1310" actId="1037"/>
          <ac:spMkLst>
            <pc:docMk/>
            <pc:sldMk cId="3333825337" sldId="256"/>
            <ac:spMk id="54" creationId="{AE2FFCF6-D652-F291-5520-A2E13213372E}"/>
          </ac:spMkLst>
        </pc:spChg>
        <pc:spChg chg="add mod">
          <ac:chgData name="Eddy, Owen R SSG USARMY TRADOC (USA)" userId="1a4e948a-c63e-481e-bad3-4f0561d62f1b" providerId="ADAL" clId="{4A5235C8-3F61-4C0C-A571-8141BD6CB8B6}" dt="2025-07-03T20:02:26.042" v="1313" actId="1037"/>
          <ac:spMkLst>
            <pc:docMk/>
            <pc:sldMk cId="3333825337" sldId="256"/>
            <ac:spMk id="55" creationId="{4FD2A4B1-D7C2-C4AF-E198-7DB8AD120D12}"/>
          </ac:spMkLst>
        </pc:spChg>
        <pc:spChg chg="add mod">
          <ac:chgData name="Eddy, Owen R SSG USARMY TRADOC (USA)" userId="1a4e948a-c63e-481e-bad3-4f0561d62f1b" providerId="ADAL" clId="{4A5235C8-3F61-4C0C-A571-8141BD6CB8B6}" dt="2025-07-03T20:01:51.873" v="1276" actId="1037"/>
          <ac:spMkLst>
            <pc:docMk/>
            <pc:sldMk cId="3333825337" sldId="256"/>
            <ac:spMk id="56" creationId="{743A4D09-ADFC-09FD-E481-7F226EC4BDF4}"/>
          </ac:spMkLst>
        </pc:spChg>
        <pc:spChg chg="add mod">
          <ac:chgData name="Eddy, Owen R SSG USARMY TRADOC (USA)" userId="1a4e948a-c63e-481e-bad3-4f0561d62f1b" providerId="ADAL" clId="{4A5235C8-3F61-4C0C-A571-8141BD6CB8B6}" dt="2025-07-03T20:02:31.052" v="1314" actId="1037"/>
          <ac:spMkLst>
            <pc:docMk/>
            <pc:sldMk cId="3333825337" sldId="256"/>
            <ac:spMk id="57" creationId="{5B5764A0-2100-C3D3-305A-6C49557F8087}"/>
          </ac:spMkLst>
        </pc:spChg>
        <pc:picChg chg="mod">
          <ac:chgData name="Eddy, Owen R SSG USARMY TRADOC (USA)" userId="1a4e948a-c63e-481e-bad3-4f0561d62f1b" providerId="ADAL" clId="{4A5235C8-3F61-4C0C-A571-8141BD6CB8B6}" dt="2025-07-03T19:46:32.628" v="21" actId="1076"/>
          <ac:picMkLst>
            <pc:docMk/>
            <pc:sldMk cId="3333825337" sldId="256"/>
            <ac:picMk id="5" creationId="{17B715B3-2991-851F-3021-5D9D4C14DC54}"/>
          </ac:picMkLst>
        </pc:picChg>
      </pc:sldChg>
      <pc:sldChg chg="addSp delSp modSp mod">
        <pc:chgData name="Eddy, Owen R SSG USARMY TRADOC (USA)" userId="1a4e948a-c63e-481e-bad3-4f0561d62f1b" providerId="ADAL" clId="{4A5235C8-3F61-4C0C-A571-8141BD6CB8B6}" dt="2025-07-03T20:13:31.385" v="1772" actId="20577"/>
        <pc:sldMkLst>
          <pc:docMk/>
          <pc:sldMk cId="901047199" sldId="257"/>
        </pc:sldMkLst>
        <pc:spChg chg="add del mod">
          <ac:chgData name="Eddy, Owen R SSG USARMY TRADOC (USA)" userId="1a4e948a-c63e-481e-bad3-4f0561d62f1b" providerId="ADAL" clId="{4A5235C8-3F61-4C0C-A571-8141BD6CB8B6}" dt="2025-07-03T19:45:11.646" v="8"/>
          <ac:spMkLst>
            <pc:docMk/>
            <pc:sldMk cId="901047199" sldId="257"/>
            <ac:spMk id="6" creationId="{508B90B4-DE81-28C9-3B59-C0996A56242C}"/>
          </ac:spMkLst>
        </pc:spChg>
        <pc:spChg chg="add mod">
          <ac:chgData name="Eddy, Owen R SSG USARMY TRADOC (USA)" userId="1a4e948a-c63e-481e-bad3-4f0561d62f1b" providerId="ADAL" clId="{4A5235C8-3F61-4C0C-A571-8141BD6CB8B6}" dt="2025-07-03T20:03:06.132" v="1317"/>
          <ac:spMkLst>
            <pc:docMk/>
            <pc:sldMk cId="901047199" sldId="257"/>
            <ac:spMk id="7" creationId="{A6C4BE1C-A6B0-3EBD-E4CE-6037B23F951D}"/>
          </ac:spMkLst>
        </pc:spChg>
        <pc:spChg chg="add mod">
          <ac:chgData name="Eddy, Owen R SSG USARMY TRADOC (USA)" userId="1a4e948a-c63e-481e-bad3-4f0561d62f1b" providerId="ADAL" clId="{4A5235C8-3F61-4C0C-A571-8141BD6CB8B6}" dt="2025-07-03T20:08:58.965" v="1509" actId="20577"/>
          <ac:spMkLst>
            <pc:docMk/>
            <pc:sldMk cId="901047199" sldId="257"/>
            <ac:spMk id="8" creationId="{1C96359F-2CAB-7C4A-EDB1-316CDB8DFBD6}"/>
          </ac:spMkLst>
        </pc:spChg>
        <pc:spChg chg="add mod">
          <ac:chgData name="Eddy, Owen R SSG USARMY TRADOC (USA)" userId="1a4e948a-c63e-481e-bad3-4f0561d62f1b" providerId="ADAL" clId="{4A5235C8-3F61-4C0C-A571-8141BD6CB8B6}" dt="2025-07-03T20:04:26.142" v="1365" actId="5793"/>
          <ac:spMkLst>
            <pc:docMk/>
            <pc:sldMk cId="901047199" sldId="257"/>
            <ac:spMk id="9" creationId="{FF5E22E4-85A4-2A22-7F0C-447D5B329F05}"/>
          </ac:spMkLst>
        </pc:spChg>
        <pc:spChg chg="add mod">
          <ac:chgData name="Eddy, Owen R SSG USARMY TRADOC (USA)" userId="1a4e948a-c63e-481e-bad3-4f0561d62f1b" providerId="ADAL" clId="{4A5235C8-3F61-4C0C-A571-8141BD6CB8B6}" dt="2025-07-03T20:04:39.539" v="1406" actId="20577"/>
          <ac:spMkLst>
            <pc:docMk/>
            <pc:sldMk cId="901047199" sldId="257"/>
            <ac:spMk id="10" creationId="{269A981B-B3D1-8EF2-7569-66CF49886958}"/>
          </ac:spMkLst>
        </pc:spChg>
        <pc:spChg chg="add mod">
          <ac:chgData name="Eddy, Owen R SSG USARMY TRADOC (USA)" userId="1a4e948a-c63e-481e-bad3-4f0561d62f1b" providerId="ADAL" clId="{4A5235C8-3F61-4C0C-A571-8141BD6CB8B6}" dt="2025-07-03T20:04:50.043" v="1429" actId="20577"/>
          <ac:spMkLst>
            <pc:docMk/>
            <pc:sldMk cId="901047199" sldId="257"/>
            <ac:spMk id="11" creationId="{16CA1ADA-8761-5667-3503-588D7B01A90A}"/>
          </ac:spMkLst>
        </pc:spChg>
        <pc:spChg chg="add mod">
          <ac:chgData name="Eddy, Owen R SSG USARMY TRADOC (USA)" userId="1a4e948a-c63e-481e-bad3-4f0561d62f1b" providerId="ADAL" clId="{4A5235C8-3F61-4C0C-A571-8141BD6CB8B6}" dt="2025-07-03T20:08:30.200" v="1500" actId="1076"/>
          <ac:spMkLst>
            <pc:docMk/>
            <pc:sldMk cId="901047199" sldId="257"/>
            <ac:spMk id="12" creationId="{1710F89C-28AB-6ABD-AD97-3F20F87E59A4}"/>
          </ac:spMkLst>
        </pc:spChg>
        <pc:spChg chg="add mod">
          <ac:chgData name="Eddy, Owen R SSG USARMY TRADOC (USA)" userId="1a4e948a-c63e-481e-bad3-4f0561d62f1b" providerId="ADAL" clId="{4A5235C8-3F61-4C0C-A571-8141BD6CB8B6}" dt="2025-07-03T20:09:06.127" v="1511" actId="20577"/>
          <ac:spMkLst>
            <pc:docMk/>
            <pc:sldMk cId="901047199" sldId="257"/>
            <ac:spMk id="13" creationId="{E78557A4-F0EA-0B96-3F1C-95EE09111BA9}"/>
          </ac:spMkLst>
        </pc:spChg>
        <pc:spChg chg="add mod">
          <ac:chgData name="Eddy, Owen R SSG USARMY TRADOC (USA)" userId="1a4e948a-c63e-481e-bad3-4f0561d62f1b" providerId="ADAL" clId="{4A5235C8-3F61-4C0C-A571-8141BD6CB8B6}" dt="2025-07-03T20:09:13.723" v="1513" actId="20577"/>
          <ac:spMkLst>
            <pc:docMk/>
            <pc:sldMk cId="901047199" sldId="257"/>
            <ac:spMk id="14" creationId="{B0208ECC-E621-BE27-107C-B2779F5CB22E}"/>
          </ac:spMkLst>
        </pc:spChg>
        <pc:spChg chg="add mod">
          <ac:chgData name="Eddy, Owen R SSG USARMY TRADOC (USA)" userId="1a4e948a-c63e-481e-bad3-4f0561d62f1b" providerId="ADAL" clId="{4A5235C8-3F61-4C0C-A571-8141BD6CB8B6}" dt="2025-07-03T20:09:19.057" v="1515" actId="20577"/>
          <ac:spMkLst>
            <pc:docMk/>
            <pc:sldMk cId="901047199" sldId="257"/>
            <ac:spMk id="15" creationId="{D592ECA9-49B9-AD15-531D-38CA284D5C7F}"/>
          </ac:spMkLst>
        </pc:spChg>
        <pc:spChg chg="add mod">
          <ac:chgData name="Eddy, Owen R SSG USARMY TRADOC (USA)" userId="1a4e948a-c63e-481e-bad3-4f0561d62f1b" providerId="ADAL" clId="{4A5235C8-3F61-4C0C-A571-8141BD6CB8B6}" dt="2025-07-03T20:09:24.192" v="1517" actId="20577"/>
          <ac:spMkLst>
            <pc:docMk/>
            <pc:sldMk cId="901047199" sldId="257"/>
            <ac:spMk id="16" creationId="{303AFAE9-F0F7-DBE9-A959-4FD8912FEFD5}"/>
          </ac:spMkLst>
        </pc:spChg>
        <pc:spChg chg="add mod">
          <ac:chgData name="Eddy, Owen R SSG USARMY TRADOC (USA)" userId="1a4e948a-c63e-481e-bad3-4f0561d62f1b" providerId="ADAL" clId="{4A5235C8-3F61-4C0C-A571-8141BD6CB8B6}" dt="2025-07-03T20:10:13.414" v="1531" actId="1036"/>
          <ac:spMkLst>
            <pc:docMk/>
            <pc:sldMk cId="901047199" sldId="257"/>
            <ac:spMk id="17" creationId="{C4AD8D1C-56CA-C543-7783-515282AF7F96}"/>
          </ac:spMkLst>
        </pc:spChg>
        <pc:spChg chg="add mod">
          <ac:chgData name="Eddy, Owen R SSG USARMY TRADOC (USA)" userId="1a4e948a-c63e-481e-bad3-4f0561d62f1b" providerId="ADAL" clId="{4A5235C8-3F61-4C0C-A571-8141BD6CB8B6}" dt="2025-07-03T20:10:24.789" v="1532"/>
          <ac:spMkLst>
            <pc:docMk/>
            <pc:sldMk cId="901047199" sldId="257"/>
            <ac:spMk id="18" creationId="{EA47EC46-6AC3-50D9-8DB2-F8285EA2D3FE}"/>
          </ac:spMkLst>
        </pc:spChg>
        <pc:spChg chg="add mod">
          <ac:chgData name="Eddy, Owen R SSG USARMY TRADOC (USA)" userId="1a4e948a-c63e-481e-bad3-4f0561d62f1b" providerId="ADAL" clId="{4A5235C8-3F61-4C0C-A571-8141BD6CB8B6}" dt="2025-07-03T20:10:36.616" v="1534" actId="1076"/>
          <ac:spMkLst>
            <pc:docMk/>
            <pc:sldMk cId="901047199" sldId="257"/>
            <ac:spMk id="19" creationId="{1F20ECD7-61EA-9FBE-4CB3-F3F93F839CFE}"/>
          </ac:spMkLst>
        </pc:spChg>
        <pc:spChg chg="add mod">
          <ac:chgData name="Eddy, Owen R SSG USARMY TRADOC (USA)" userId="1a4e948a-c63e-481e-bad3-4f0561d62f1b" providerId="ADAL" clId="{4A5235C8-3F61-4C0C-A571-8141BD6CB8B6}" dt="2025-07-03T20:11:04.349" v="1551" actId="1076"/>
          <ac:spMkLst>
            <pc:docMk/>
            <pc:sldMk cId="901047199" sldId="257"/>
            <ac:spMk id="20" creationId="{79EAA8F9-2EB0-A934-9244-79D7741CDF06}"/>
          </ac:spMkLst>
        </pc:spChg>
        <pc:spChg chg="add mod">
          <ac:chgData name="Eddy, Owen R SSG USARMY TRADOC (USA)" userId="1a4e948a-c63e-481e-bad3-4f0561d62f1b" providerId="ADAL" clId="{4A5235C8-3F61-4C0C-A571-8141BD6CB8B6}" dt="2025-07-03T20:11:15.741" v="1558" actId="1038"/>
          <ac:spMkLst>
            <pc:docMk/>
            <pc:sldMk cId="901047199" sldId="257"/>
            <ac:spMk id="21" creationId="{6FA1634C-9FA2-A775-1432-75B6FD632FA9}"/>
          </ac:spMkLst>
        </pc:spChg>
        <pc:spChg chg="add mod">
          <ac:chgData name="Eddy, Owen R SSG USARMY TRADOC (USA)" userId="1a4e948a-c63e-481e-bad3-4f0561d62f1b" providerId="ADAL" clId="{4A5235C8-3F61-4C0C-A571-8141BD6CB8B6}" dt="2025-07-03T20:11:22.718" v="1582" actId="1038"/>
          <ac:spMkLst>
            <pc:docMk/>
            <pc:sldMk cId="901047199" sldId="257"/>
            <ac:spMk id="22" creationId="{CF519AFB-30CF-24FB-724D-8B3A1849FD60}"/>
          </ac:spMkLst>
        </pc:spChg>
        <pc:spChg chg="add mod">
          <ac:chgData name="Eddy, Owen R SSG USARMY TRADOC (USA)" userId="1a4e948a-c63e-481e-bad3-4f0561d62f1b" providerId="ADAL" clId="{4A5235C8-3F61-4C0C-A571-8141BD6CB8B6}" dt="2025-07-03T20:11:27.562" v="1604" actId="1037"/>
          <ac:spMkLst>
            <pc:docMk/>
            <pc:sldMk cId="901047199" sldId="257"/>
            <ac:spMk id="23" creationId="{80B3D0CE-F023-FDFA-34DB-6AC21AC847FB}"/>
          </ac:spMkLst>
        </pc:spChg>
        <pc:spChg chg="add mod">
          <ac:chgData name="Eddy, Owen R SSG USARMY TRADOC (USA)" userId="1a4e948a-c63e-481e-bad3-4f0561d62f1b" providerId="ADAL" clId="{4A5235C8-3F61-4C0C-A571-8141BD6CB8B6}" dt="2025-07-03T20:11:33.239" v="1624" actId="1038"/>
          <ac:spMkLst>
            <pc:docMk/>
            <pc:sldMk cId="901047199" sldId="257"/>
            <ac:spMk id="24" creationId="{F4B1D3C7-59CF-8737-CD3D-ED92636AD14C}"/>
          </ac:spMkLst>
        </pc:spChg>
        <pc:spChg chg="add mod">
          <ac:chgData name="Eddy, Owen R SSG USARMY TRADOC (USA)" userId="1a4e948a-c63e-481e-bad3-4f0561d62f1b" providerId="ADAL" clId="{4A5235C8-3F61-4C0C-A571-8141BD6CB8B6}" dt="2025-07-03T20:11:38.976" v="1646" actId="1037"/>
          <ac:spMkLst>
            <pc:docMk/>
            <pc:sldMk cId="901047199" sldId="257"/>
            <ac:spMk id="25" creationId="{0DE38849-AD83-EFFC-AE22-576652EC718F}"/>
          </ac:spMkLst>
        </pc:spChg>
        <pc:spChg chg="add mod">
          <ac:chgData name="Eddy, Owen R SSG USARMY TRADOC (USA)" userId="1a4e948a-c63e-481e-bad3-4f0561d62f1b" providerId="ADAL" clId="{4A5235C8-3F61-4C0C-A571-8141BD6CB8B6}" dt="2025-07-03T20:11:53.178" v="1669" actId="1038"/>
          <ac:spMkLst>
            <pc:docMk/>
            <pc:sldMk cId="901047199" sldId="257"/>
            <ac:spMk id="26" creationId="{2DC62ED7-77F9-208F-94D2-34D483C0E908}"/>
          </ac:spMkLst>
        </pc:spChg>
        <pc:spChg chg="add mod">
          <ac:chgData name="Eddy, Owen R SSG USARMY TRADOC (USA)" userId="1a4e948a-c63e-481e-bad3-4f0561d62f1b" providerId="ADAL" clId="{4A5235C8-3F61-4C0C-A571-8141BD6CB8B6}" dt="2025-07-03T20:11:58.534" v="1692" actId="1038"/>
          <ac:spMkLst>
            <pc:docMk/>
            <pc:sldMk cId="901047199" sldId="257"/>
            <ac:spMk id="27" creationId="{22E5C129-F3B9-62A6-E34B-5C28474B2DF9}"/>
          </ac:spMkLst>
        </pc:spChg>
        <pc:spChg chg="add mod">
          <ac:chgData name="Eddy, Owen R SSG USARMY TRADOC (USA)" userId="1a4e948a-c63e-481e-bad3-4f0561d62f1b" providerId="ADAL" clId="{4A5235C8-3F61-4C0C-A571-8141BD6CB8B6}" dt="2025-07-03T20:12:02.698" v="1709" actId="1037"/>
          <ac:spMkLst>
            <pc:docMk/>
            <pc:sldMk cId="901047199" sldId="257"/>
            <ac:spMk id="28" creationId="{7299BE44-878E-A11D-7CEE-91B3057085D8}"/>
          </ac:spMkLst>
        </pc:spChg>
        <pc:spChg chg="add mod">
          <ac:chgData name="Eddy, Owen R SSG USARMY TRADOC (USA)" userId="1a4e948a-c63e-481e-bad3-4f0561d62f1b" providerId="ADAL" clId="{4A5235C8-3F61-4C0C-A571-8141BD6CB8B6}" dt="2025-07-03T20:12:08.986" v="1731" actId="1035"/>
          <ac:spMkLst>
            <pc:docMk/>
            <pc:sldMk cId="901047199" sldId="257"/>
            <ac:spMk id="29" creationId="{49C52C33-5E28-25DA-EBD7-A2A92FF2E0AA}"/>
          </ac:spMkLst>
        </pc:spChg>
        <pc:spChg chg="add mod">
          <ac:chgData name="Eddy, Owen R SSG USARMY TRADOC (USA)" userId="1a4e948a-c63e-481e-bad3-4f0561d62f1b" providerId="ADAL" clId="{4A5235C8-3F61-4C0C-A571-8141BD6CB8B6}" dt="2025-07-03T20:12:13.762" v="1751" actId="1038"/>
          <ac:spMkLst>
            <pc:docMk/>
            <pc:sldMk cId="901047199" sldId="257"/>
            <ac:spMk id="30" creationId="{A1E97749-3B43-DD67-BE15-2D86428DE53D}"/>
          </ac:spMkLst>
        </pc:spChg>
        <pc:spChg chg="add mod">
          <ac:chgData name="Eddy, Owen R SSG USARMY TRADOC (USA)" userId="1a4e948a-c63e-481e-bad3-4f0561d62f1b" providerId="ADAL" clId="{4A5235C8-3F61-4C0C-A571-8141BD6CB8B6}" dt="2025-07-03T20:13:31.385" v="1772" actId="20577"/>
          <ac:spMkLst>
            <pc:docMk/>
            <pc:sldMk cId="901047199" sldId="257"/>
            <ac:spMk id="31" creationId="{651E9377-77E9-CB2F-6C04-E4BB301A49E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13F35F-3AD6-438B-AA55-CFF3C013BA52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E9A6E-B3BD-4D2A-B23B-999FB9578F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20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CE9A6E-B3BD-4D2A-B23B-999FB9578F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99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0D04A-FA26-975F-C245-5E2142C402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07F22-7E38-0299-E645-AB9FE6E03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96ABD-A66C-6B01-C832-FBFE1934B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FB5BB-3F2C-A3B0-0399-A96C50353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10004-778D-2B89-8DAE-603BC4F16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636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35C99-2E98-1DBD-696C-D95CD35B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E3CE7-3723-E798-781F-1D5F026FB8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7F596-596C-5EC6-FD06-96460457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70C85-8E8D-3BE8-ED83-742BA65B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2FA220-79F7-5E9D-C8DE-B37B11947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4410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83A79-E5DC-9A58-3CD7-4E6E6FDCE0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F1489F-9C47-95B6-3AB2-DD72F5CD1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AD3DF-B0D9-7223-9CF1-46718DC9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6FA8-3324-2A32-6A5F-AD465C94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214A-7ECC-553C-F61B-359D641C8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79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ECCBA-69FB-5DBB-181F-3B919773A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0BD7-2BF6-CE17-2BB6-83C380338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44F65-D776-6AA5-AF98-2373DC5C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338CA-42E9-4E83-4B9D-B59C64A6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45AC7-B128-38A0-3837-67B3BA37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250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17C4-F5F7-2322-B13E-163215EDC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71E12-6383-4BFC-4904-81CED5B1D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CCA0F-EF34-0569-3AC6-ABE5F37AE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94C6-EDBB-2233-B260-1C367E7F6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7D62D1-E99A-A198-975C-77CC4D14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39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47319-041B-3440-9B4D-8CBE403D0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AA15B-7A60-3798-BD0E-A1EAEAD26D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51BD0-247D-037D-64F2-1F8FA13B1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90B70E-4EFC-1499-942C-4C6FBA45D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658E03-744E-F09C-17BF-C77ED97E6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819863-2266-BAF9-E343-A8449115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1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C51B-DEE5-8D8E-EDE1-F5B32C49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FD015-0BF1-A9E4-0D13-B0951B52E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E71567-E6EE-9D24-45FB-951FDABCE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75D71-31C8-B977-F8C7-0329FAFE9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1F9B5C-BE55-E513-05E2-71BC466996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F114A-FEEC-D962-C483-B5ABE8639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6ADF0-BB49-E710-0E1B-25962C5E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CEA60C-EEF8-36AC-93DB-87DA6408D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3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03FE7-4AFB-EAE6-8D28-420C8442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DC2056-A1EB-E79B-11E1-B70D2DC1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12E8F-D565-EB15-9974-2B7556377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2FF6E7-8EA5-23DF-B4AB-E6D04CA21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94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245A8-6B04-B9BA-08CF-83E529E4A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226ECD-AFD9-B388-8C87-8F5C6669F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1D37A-F7F7-C450-8032-42AED7BA1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22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36CB-3ADA-7F7B-35AF-3547F10D1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D650E-FAFA-2010-3970-3D177083BB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262FE-4B0F-6182-2ADF-2FF8CAF1C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28581-5648-91DC-4BD1-2CC826BF8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8ED870-428D-66F4-C572-5C999CAB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825E9-C3B6-AAF8-1665-54A775AE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817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41E6F-C2E7-DC39-89A2-7E9B92691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83677D-E5B2-DD3F-3844-8898757A6F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3D82F2-B9F7-D069-C90A-186BBE2785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C019A-FB4B-7ABF-8567-046736FB7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1B178-4A74-CEAC-B553-E6F3D58B8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6F4FE-ADD7-23B4-55CF-AB008131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6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A36EFD-C52A-3396-43E9-33AF797F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F80218-A390-C436-BCE2-EAAF95CF0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D497B-4868-019B-13E4-D44E6FFC8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E4CE02-D089-4A3B-B284-0A063C093A5F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4BA94-53A2-ADD2-3D31-AC808B93B2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363E-D87B-4017-16DD-9C4BE33598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DD7408-F146-4ED0-AE06-F9EBCF432B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465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treemap chart&#10;&#10;AI-generated content may be incorrect.">
            <a:extLst>
              <a:ext uri="{FF2B5EF4-FFF2-40B4-BE49-F238E27FC236}">
                <a16:creationId xmlns:a16="http://schemas.microsoft.com/office/drawing/2014/main" id="{17B715B3-2991-851F-3021-5D9D4C14D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16" y="1"/>
            <a:ext cx="12194816" cy="68579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7994A54-CC4C-F47D-A4BB-67CF8611D433}"/>
              </a:ext>
            </a:extLst>
          </p:cNvPr>
          <p:cNvSpPr txBox="1"/>
          <p:nvPr/>
        </p:nvSpPr>
        <p:spPr>
          <a:xfrm>
            <a:off x="1194099" y="184666"/>
            <a:ext cx="1038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CONVENTION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93382-3B1D-35C5-4F9A-6D798D9E87DA}"/>
              </a:ext>
            </a:extLst>
          </p:cNvPr>
          <p:cNvSpPr txBox="1"/>
          <p:nvPr/>
        </p:nvSpPr>
        <p:spPr>
          <a:xfrm>
            <a:off x="215153" y="1108038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Describe your activity….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BDEC9-36C0-598B-ABD2-708ED4368879}"/>
              </a:ext>
            </a:extLst>
          </p:cNvPr>
          <p:cNvSpPr txBox="1"/>
          <p:nvPr/>
        </p:nvSpPr>
        <p:spPr>
          <a:xfrm>
            <a:off x="711798" y="3429000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Who is involved…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59BAC4-5CFC-60F0-96AB-73828C1A7562}"/>
              </a:ext>
            </a:extLst>
          </p:cNvPr>
          <p:cNvSpPr txBox="1"/>
          <p:nvPr/>
        </p:nvSpPr>
        <p:spPr>
          <a:xfrm>
            <a:off x="711797" y="3867603"/>
            <a:ext cx="49036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happening… (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ie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. George Music Educators Association {not GMEA})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699581-D9A0-151D-C2D6-AB8C8B3DE3EE}"/>
              </a:ext>
            </a:extLst>
          </p:cNvPr>
          <p:cNvSpPr txBox="1"/>
          <p:nvPr/>
        </p:nvSpPr>
        <p:spPr>
          <a:xfrm>
            <a:off x="711796" y="4306206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When is it happening…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A86E71-0099-2020-1E1E-92DD154F6824}"/>
              </a:ext>
            </a:extLst>
          </p:cNvPr>
          <p:cNvSpPr txBox="1"/>
          <p:nvPr/>
        </p:nvSpPr>
        <p:spPr>
          <a:xfrm>
            <a:off x="711796" y="4748158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Where is it happening…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F7D25E-4988-5A26-3483-753CF19B1F00}"/>
              </a:ext>
            </a:extLst>
          </p:cNvPr>
          <p:cNvSpPr txBox="1"/>
          <p:nvPr/>
        </p:nvSpPr>
        <p:spPr>
          <a:xfrm>
            <a:off x="711795" y="5190110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Who is the POC…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437951-085C-272F-CFF3-CF111F52C14F}"/>
              </a:ext>
            </a:extLst>
          </p:cNvPr>
          <p:cNvSpPr txBox="1"/>
          <p:nvPr/>
        </p:nvSpPr>
        <p:spPr>
          <a:xfrm>
            <a:off x="8028791" y="3431160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the activity…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C5D02-4040-F83C-4184-41B5F5583AE4}"/>
              </a:ext>
            </a:extLst>
          </p:cNvPr>
          <p:cNvSpPr txBox="1"/>
          <p:nvPr/>
        </p:nvSpPr>
        <p:spPr>
          <a:xfrm>
            <a:off x="8028790" y="3785103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the activity…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F36F34-BB3B-FE79-17A4-46CE5EE34250}"/>
              </a:ext>
            </a:extLst>
          </p:cNvPr>
          <p:cNvSpPr txBox="1"/>
          <p:nvPr/>
        </p:nvSpPr>
        <p:spPr>
          <a:xfrm>
            <a:off x="8028789" y="4164767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the activity…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D24C9B-397A-5215-4DA7-CD742F66E5EC}"/>
              </a:ext>
            </a:extLst>
          </p:cNvPr>
          <p:cNvSpPr txBox="1"/>
          <p:nvPr/>
        </p:nvSpPr>
        <p:spPr>
          <a:xfrm>
            <a:off x="8028788" y="4546944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the activity…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43CE57-0264-1D22-3026-D122B29833AE}"/>
              </a:ext>
            </a:extLst>
          </p:cNvPr>
          <p:cNvSpPr txBox="1"/>
          <p:nvPr/>
        </p:nvSpPr>
        <p:spPr>
          <a:xfrm>
            <a:off x="8028788" y="4913748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the activity…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BAD6A3-6BA3-2A10-F1A8-02093D1C2E68}"/>
              </a:ext>
            </a:extLst>
          </p:cNvPr>
          <p:cNvSpPr txBox="1"/>
          <p:nvPr/>
        </p:nvSpPr>
        <p:spPr>
          <a:xfrm>
            <a:off x="8028788" y="5278596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the activity…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63A88-C161-C239-5699-64B026F5ABA6}"/>
              </a:ext>
            </a:extLst>
          </p:cNvPr>
          <p:cNvSpPr txBox="1"/>
          <p:nvPr/>
        </p:nvSpPr>
        <p:spPr>
          <a:xfrm>
            <a:off x="7205829" y="3429000"/>
            <a:ext cx="58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852BCB-2774-29E7-3A58-E4CFE434151D}"/>
              </a:ext>
            </a:extLst>
          </p:cNvPr>
          <p:cNvSpPr txBox="1"/>
          <p:nvPr/>
        </p:nvSpPr>
        <p:spPr>
          <a:xfrm>
            <a:off x="7209416" y="3785103"/>
            <a:ext cx="58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4ACD86-76F1-8D8C-10D9-EE3534F94837}"/>
              </a:ext>
            </a:extLst>
          </p:cNvPr>
          <p:cNvSpPr txBox="1"/>
          <p:nvPr/>
        </p:nvSpPr>
        <p:spPr>
          <a:xfrm>
            <a:off x="7209416" y="4136699"/>
            <a:ext cx="58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466853-F7AE-9C0F-85E2-06AA458C369E}"/>
              </a:ext>
            </a:extLst>
          </p:cNvPr>
          <p:cNvSpPr txBox="1"/>
          <p:nvPr/>
        </p:nvSpPr>
        <p:spPr>
          <a:xfrm>
            <a:off x="7205823" y="4537038"/>
            <a:ext cx="58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D21CF2-D3EF-29CE-F8B7-E458FAFE527B}"/>
              </a:ext>
            </a:extLst>
          </p:cNvPr>
          <p:cNvSpPr txBox="1"/>
          <p:nvPr/>
        </p:nvSpPr>
        <p:spPr>
          <a:xfrm>
            <a:off x="7205823" y="4888634"/>
            <a:ext cx="58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B6CB05-A1DE-511C-C0D5-AA2EBDD448D0}"/>
              </a:ext>
            </a:extLst>
          </p:cNvPr>
          <p:cNvSpPr txBox="1"/>
          <p:nvPr/>
        </p:nvSpPr>
        <p:spPr>
          <a:xfrm>
            <a:off x="7205823" y="5231216"/>
            <a:ext cx="5862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8871613-3E9B-74FC-B1C9-B09CBE826291}"/>
              </a:ext>
            </a:extLst>
          </p:cNvPr>
          <p:cNvSpPr txBox="1"/>
          <p:nvPr/>
        </p:nvSpPr>
        <p:spPr>
          <a:xfrm>
            <a:off x="6257362" y="3415553"/>
            <a:ext cx="830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xx:xx:xxxx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741650B-95EE-D046-901C-152FCD3B2A87}"/>
              </a:ext>
            </a:extLst>
          </p:cNvPr>
          <p:cNvSpPr txBox="1"/>
          <p:nvPr/>
        </p:nvSpPr>
        <p:spPr>
          <a:xfrm>
            <a:off x="6257361" y="3785103"/>
            <a:ext cx="830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xx:xx:xxxx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9B003E-2A90-4370-898F-A156379954A1}"/>
              </a:ext>
            </a:extLst>
          </p:cNvPr>
          <p:cNvSpPr txBox="1"/>
          <p:nvPr/>
        </p:nvSpPr>
        <p:spPr>
          <a:xfrm>
            <a:off x="6257361" y="4139388"/>
            <a:ext cx="830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xx:xx:xxxx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23978D6-FAAA-EBE1-3973-BB683656A7C1}"/>
              </a:ext>
            </a:extLst>
          </p:cNvPr>
          <p:cNvSpPr txBox="1"/>
          <p:nvPr/>
        </p:nvSpPr>
        <p:spPr>
          <a:xfrm>
            <a:off x="6257354" y="4517326"/>
            <a:ext cx="830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xx:xx:xxxx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E41971F-D6DE-707D-DC77-493039718BC7}"/>
              </a:ext>
            </a:extLst>
          </p:cNvPr>
          <p:cNvSpPr txBox="1"/>
          <p:nvPr/>
        </p:nvSpPr>
        <p:spPr>
          <a:xfrm>
            <a:off x="6257353" y="4884830"/>
            <a:ext cx="830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xx:xx:xxxx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B7ED357-4C7A-58BE-FA14-70B63708B204}"/>
              </a:ext>
            </a:extLst>
          </p:cNvPr>
          <p:cNvSpPr txBox="1"/>
          <p:nvPr/>
        </p:nvSpPr>
        <p:spPr>
          <a:xfrm>
            <a:off x="6277065" y="5225801"/>
            <a:ext cx="83013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xx:xx:xxxx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932896B-71ED-6F08-4A75-78F6A29EAE54}"/>
              </a:ext>
            </a:extLst>
          </p:cNvPr>
          <p:cNvSpPr txBox="1"/>
          <p:nvPr/>
        </p:nvSpPr>
        <p:spPr>
          <a:xfrm>
            <a:off x="1573301" y="5634773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7E933C-2837-F8FA-307C-F13604389744}"/>
              </a:ext>
            </a:extLst>
          </p:cNvPr>
          <p:cNvSpPr txBox="1"/>
          <p:nvPr/>
        </p:nvSpPr>
        <p:spPr>
          <a:xfrm>
            <a:off x="1553579" y="5991566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1583457-27EB-56AA-95F7-7BD9769D43D3}"/>
              </a:ext>
            </a:extLst>
          </p:cNvPr>
          <p:cNvSpPr txBox="1"/>
          <p:nvPr/>
        </p:nvSpPr>
        <p:spPr>
          <a:xfrm>
            <a:off x="1555370" y="6391397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031E030-FFDD-19C2-737F-43D387BDFB17}"/>
              </a:ext>
            </a:extLst>
          </p:cNvPr>
          <p:cNvSpPr txBox="1"/>
          <p:nvPr/>
        </p:nvSpPr>
        <p:spPr>
          <a:xfrm>
            <a:off x="3730202" y="6393185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CF0D2CD-B0B3-4AC6-5B15-1B156DCCF2CD}"/>
              </a:ext>
            </a:extLst>
          </p:cNvPr>
          <p:cNvSpPr txBox="1"/>
          <p:nvPr/>
        </p:nvSpPr>
        <p:spPr>
          <a:xfrm>
            <a:off x="3753509" y="5996942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B04B40D-84A4-4C29-5F00-19C180472736}"/>
              </a:ext>
            </a:extLst>
          </p:cNvPr>
          <p:cNvSpPr txBox="1"/>
          <p:nvPr/>
        </p:nvSpPr>
        <p:spPr>
          <a:xfrm>
            <a:off x="3766060" y="5632973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CD7727-CAD4-22BD-D514-40B69FDC856D}"/>
              </a:ext>
            </a:extLst>
          </p:cNvPr>
          <p:cNvSpPr txBox="1"/>
          <p:nvPr/>
        </p:nvSpPr>
        <p:spPr>
          <a:xfrm>
            <a:off x="7038178" y="5634767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D62E95-5796-60AA-25F2-553E6A761BF1}"/>
              </a:ext>
            </a:extLst>
          </p:cNvPr>
          <p:cNvSpPr txBox="1"/>
          <p:nvPr/>
        </p:nvSpPr>
        <p:spPr>
          <a:xfrm>
            <a:off x="7039968" y="6013080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B1E818-EB4C-2EBB-EABB-208ABF327106}"/>
              </a:ext>
            </a:extLst>
          </p:cNvPr>
          <p:cNvSpPr txBox="1"/>
          <p:nvPr/>
        </p:nvSpPr>
        <p:spPr>
          <a:xfrm>
            <a:off x="7041761" y="6380635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xx:xx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F70709-5CF6-F685-544C-9C07BF6375C0}"/>
              </a:ext>
            </a:extLst>
          </p:cNvPr>
          <p:cNvSpPr txBox="1"/>
          <p:nvPr/>
        </p:nvSpPr>
        <p:spPr>
          <a:xfrm>
            <a:off x="11228275" y="734677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D026DA-7D0E-7F4C-CDC9-0ED188F41BA1}"/>
              </a:ext>
            </a:extLst>
          </p:cNvPr>
          <p:cNvSpPr txBox="1"/>
          <p:nvPr/>
        </p:nvSpPr>
        <p:spPr>
          <a:xfrm>
            <a:off x="11240825" y="1134504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B5E5EB2-1438-37F6-573D-FC12F29B565C}"/>
              </a:ext>
            </a:extLst>
          </p:cNvPr>
          <p:cNvSpPr txBox="1"/>
          <p:nvPr/>
        </p:nvSpPr>
        <p:spPr>
          <a:xfrm>
            <a:off x="11242614" y="1491303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E1C3D2-5F04-B217-B03A-A30142E353E2}"/>
              </a:ext>
            </a:extLst>
          </p:cNvPr>
          <p:cNvSpPr txBox="1"/>
          <p:nvPr/>
        </p:nvSpPr>
        <p:spPr>
          <a:xfrm>
            <a:off x="11255164" y="1869612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2B801D-477B-F175-D4FC-97078F5E6AE9}"/>
              </a:ext>
            </a:extLst>
          </p:cNvPr>
          <p:cNvSpPr txBox="1"/>
          <p:nvPr/>
        </p:nvSpPr>
        <p:spPr>
          <a:xfrm>
            <a:off x="11256957" y="2226409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3793168-1193-7DAF-515D-0970002CFE35}"/>
              </a:ext>
            </a:extLst>
          </p:cNvPr>
          <p:cNvSpPr txBox="1"/>
          <p:nvPr/>
        </p:nvSpPr>
        <p:spPr>
          <a:xfrm>
            <a:off x="11258750" y="2593963"/>
            <a:ext cx="761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####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506462B-555E-FAFB-80AD-E171827807DA}"/>
              </a:ext>
            </a:extLst>
          </p:cNvPr>
          <p:cNvSpPr/>
          <p:nvPr/>
        </p:nvSpPr>
        <p:spPr>
          <a:xfrm>
            <a:off x="2441988" y="5686763"/>
            <a:ext cx="225912" cy="230832"/>
          </a:xfrm>
          <a:prstGeom prst="ellipse">
            <a:avLst/>
          </a:prstGeom>
          <a:solidFill>
            <a:srgbClr val="00B05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7A2BF8CD-6DBA-463E-41E3-B6490E678B37}"/>
              </a:ext>
            </a:extLst>
          </p:cNvPr>
          <p:cNvSpPr/>
          <p:nvPr/>
        </p:nvSpPr>
        <p:spPr>
          <a:xfrm>
            <a:off x="2433023" y="6054314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0D52789-0F1A-5B31-716F-A3F5CB2DCB06}"/>
              </a:ext>
            </a:extLst>
          </p:cNvPr>
          <p:cNvSpPr/>
          <p:nvPr/>
        </p:nvSpPr>
        <p:spPr>
          <a:xfrm>
            <a:off x="2445574" y="6454144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0E1D7854-44BE-6396-34C5-1495EAEC43D9}"/>
              </a:ext>
            </a:extLst>
          </p:cNvPr>
          <p:cNvSpPr/>
          <p:nvPr/>
        </p:nvSpPr>
        <p:spPr>
          <a:xfrm>
            <a:off x="4663440" y="6434421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ECCA6FD4-21CE-A391-EB13-237922211435}"/>
              </a:ext>
            </a:extLst>
          </p:cNvPr>
          <p:cNvSpPr/>
          <p:nvPr/>
        </p:nvSpPr>
        <p:spPr>
          <a:xfrm>
            <a:off x="4665229" y="6048933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E2FFCF6-D652-F291-5520-A2E13213372E}"/>
              </a:ext>
            </a:extLst>
          </p:cNvPr>
          <p:cNvSpPr/>
          <p:nvPr/>
        </p:nvSpPr>
        <p:spPr>
          <a:xfrm>
            <a:off x="4667022" y="5695722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FD2A4B1-D7C2-C4AF-E198-7DB8AD120D12}"/>
              </a:ext>
            </a:extLst>
          </p:cNvPr>
          <p:cNvSpPr/>
          <p:nvPr/>
        </p:nvSpPr>
        <p:spPr>
          <a:xfrm>
            <a:off x="8003686" y="5697512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43A4D09-ADFC-09FD-E481-7F226EC4BDF4}"/>
              </a:ext>
            </a:extLst>
          </p:cNvPr>
          <p:cNvSpPr/>
          <p:nvPr/>
        </p:nvSpPr>
        <p:spPr>
          <a:xfrm>
            <a:off x="8005477" y="6043552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B5764A0-2100-C3D3-305A-6C49557F8087}"/>
              </a:ext>
            </a:extLst>
          </p:cNvPr>
          <p:cNvSpPr/>
          <p:nvPr/>
        </p:nvSpPr>
        <p:spPr>
          <a:xfrm>
            <a:off x="8007269" y="6432622"/>
            <a:ext cx="225912" cy="230832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825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981-2D2C-2E57-9FC8-57DCDC73E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A picture containing graphical user interface&#10;&#10;AI-generated content may be incorrect.">
            <a:extLst>
              <a:ext uri="{FF2B5EF4-FFF2-40B4-BE49-F238E27FC236}">
                <a16:creationId xmlns:a16="http://schemas.microsoft.com/office/drawing/2014/main" id="{4BD21A7F-FD35-7BD1-D9A5-81771E21A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4816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6C4BE1C-A6B0-3EBD-E4CE-6037B23F951D}"/>
              </a:ext>
            </a:extLst>
          </p:cNvPr>
          <p:cNvSpPr txBox="1"/>
          <p:nvPr/>
        </p:nvSpPr>
        <p:spPr>
          <a:xfrm>
            <a:off x="1194099" y="184666"/>
            <a:ext cx="103811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rial Black" panose="020B0A04020102020204" pitchFamily="34" charset="0"/>
              </a:rPr>
              <a:t>CONVENTION NAME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96359F-2CAB-7C4A-EDB1-316CDB8DFBD6}"/>
              </a:ext>
            </a:extLst>
          </p:cNvPr>
          <p:cNvSpPr txBox="1"/>
          <p:nvPr/>
        </p:nvSpPr>
        <p:spPr>
          <a:xfrm>
            <a:off x="1194099" y="1108038"/>
            <a:ext cx="392654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5E22E4-85A4-2A22-7F0C-447D5B329F05}"/>
              </a:ext>
            </a:extLst>
          </p:cNvPr>
          <p:cNvSpPr txBox="1"/>
          <p:nvPr/>
        </p:nvSpPr>
        <p:spPr>
          <a:xfrm>
            <a:off x="292249" y="2594387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is the uniform…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9A981B-B3D1-8EF2-7569-66CF49886958}"/>
              </a:ext>
            </a:extLst>
          </p:cNvPr>
          <p:cNvSpPr txBox="1"/>
          <p:nvPr/>
        </p:nvSpPr>
        <p:spPr>
          <a:xfrm>
            <a:off x="292248" y="3313584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What hotel are you in?.....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CA1ADA-8761-5667-3503-588D7B01A90A}"/>
              </a:ext>
            </a:extLst>
          </p:cNvPr>
          <p:cNvSpPr txBox="1"/>
          <p:nvPr/>
        </p:nvSpPr>
        <p:spPr>
          <a:xfrm>
            <a:off x="292247" y="4166996"/>
            <a:ext cx="3926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Any notes…..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10F89C-28AB-6ABD-AD97-3F20F87E59A4}"/>
              </a:ext>
            </a:extLst>
          </p:cNvPr>
          <p:cNvSpPr txBox="1"/>
          <p:nvPr/>
        </p:nvSpPr>
        <p:spPr>
          <a:xfrm>
            <a:off x="7157423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1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8557A4-F0EA-0B96-3F1C-95EE09111BA9}"/>
              </a:ext>
            </a:extLst>
          </p:cNvPr>
          <p:cNvSpPr txBox="1"/>
          <p:nvPr/>
        </p:nvSpPr>
        <p:spPr>
          <a:xfrm>
            <a:off x="8116646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2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08ECC-E621-BE27-107C-B2779F5CB22E}"/>
              </a:ext>
            </a:extLst>
          </p:cNvPr>
          <p:cNvSpPr txBox="1"/>
          <p:nvPr/>
        </p:nvSpPr>
        <p:spPr>
          <a:xfrm>
            <a:off x="9174486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3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592ECA9-49B9-AD15-531D-38CA284D5C7F}"/>
              </a:ext>
            </a:extLst>
          </p:cNvPr>
          <p:cNvSpPr txBox="1"/>
          <p:nvPr/>
        </p:nvSpPr>
        <p:spPr>
          <a:xfrm>
            <a:off x="10133710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4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3AFAE9-F0F7-DBE9-A959-4FD8912FEFD5}"/>
              </a:ext>
            </a:extLst>
          </p:cNvPr>
          <p:cNvSpPr txBox="1"/>
          <p:nvPr/>
        </p:nvSpPr>
        <p:spPr>
          <a:xfrm>
            <a:off x="11177202" y="94990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 5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4AD8D1C-56CA-C543-7783-515282AF7F96}"/>
              </a:ext>
            </a:extLst>
          </p:cNvPr>
          <p:cNvSpPr txBox="1"/>
          <p:nvPr/>
        </p:nvSpPr>
        <p:spPr>
          <a:xfrm>
            <a:off x="7157423" y="1292498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20ECD7-61EA-9FBE-4CB3-F3F93F839CFE}"/>
              </a:ext>
            </a:extLst>
          </p:cNvPr>
          <p:cNvSpPr txBox="1"/>
          <p:nvPr/>
        </p:nvSpPr>
        <p:spPr>
          <a:xfrm>
            <a:off x="9891666" y="5048710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EAA8F9-2EB0-A934-9244-79D7741CDF06}"/>
              </a:ext>
            </a:extLst>
          </p:cNvPr>
          <p:cNvSpPr txBox="1"/>
          <p:nvPr/>
        </p:nvSpPr>
        <p:spPr>
          <a:xfrm>
            <a:off x="6935885" y="5050960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A1634C-9FA2-A775-1432-75B6FD632FA9}"/>
              </a:ext>
            </a:extLst>
          </p:cNvPr>
          <p:cNvSpPr txBox="1"/>
          <p:nvPr/>
        </p:nvSpPr>
        <p:spPr>
          <a:xfrm>
            <a:off x="6919750" y="5312271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519AFB-30CF-24FB-724D-8B3A1849FD60}"/>
              </a:ext>
            </a:extLst>
          </p:cNvPr>
          <p:cNvSpPr txBox="1"/>
          <p:nvPr/>
        </p:nvSpPr>
        <p:spPr>
          <a:xfrm>
            <a:off x="6921538" y="5572248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B3D0CE-F023-FDFA-34DB-6AC21AC847FB}"/>
              </a:ext>
            </a:extLst>
          </p:cNvPr>
          <p:cNvSpPr txBox="1"/>
          <p:nvPr/>
        </p:nvSpPr>
        <p:spPr>
          <a:xfrm>
            <a:off x="6923329" y="5832228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B1D3C7-59CF-8737-CD3D-ED92636AD14C}"/>
              </a:ext>
            </a:extLst>
          </p:cNvPr>
          <p:cNvSpPr txBox="1"/>
          <p:nvPr/>
        </p:nvSpPr>
        <p:spPr>
          <a:xfrm>
            <a:off x="6925121" y="6070692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E38849-AD83-EFFC-AE22-576652EC718F}"/>
              </a:ext>
            </a:extLst>
          </p:cNvPr>
          <p:cNvSpPr txBox="1"/>
          <p:nvPr/>
        </p:nvSpPr>
        <p:spPr>
          <a:xfrm>
            <a:off x="6926911" y="6319914"/>
            <a:ext cx="26320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PPI Item name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C62ED7-77F9-208F-94D2-34D483C0E908}"/>
              </a:ext>
            </a:extLst>
          </p:cNvPr>
          <p:cNvSpPr txBox="1"/>
          <p:nvPr/>
        </p:nvSpPr>
        <p:spPr>
          <a:xfrm>
            <a:off x="9904215" y="5297931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2E5C129-F3B9-62A6-E34B-5C28474B2DF9}"/>
              </a:ext>
            </a:extLst>
          </p:cNvPr>
          <p:cNvSpPr txBox="1"/>
          <p:nvPr/>
        </p:nvSpPr>
        <p:spPr>
          <a:xfrm>
            <a:off x="9927523" y="5568669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99BE44-878E-A11D-7CEE-91B3057085D8}"/>
              </a:ext>
            </a:extLst>
          </p:cNvPr>
          <p:cNvSpPr txBox="1"/>
          <p:nvPr/>
        </p:nvSpPr>
        <p:spPr>
          <a:xfrm>
            <a:off x="9940073" y="5817890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9C52C33-5E28-25DA-EBD7-A2A92FF2E0AA}"/>
              </a:ext>
            </a:extLst>
          </p:cNvPr>
          <p:cNvSpPr txBox="1"/>
          <p:nvPr/>
        </p:nvSpPr>
        <p:spPr>
          <a:xfrm>
            <a:off x="9963381" y="6077870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E97749-3B43-DD67-BE15-2D86428DE53D}"/>
              </a:ext>
            </a:extLst>
          </p:cNvPr>
          <p:cNvSpPr txBox="1"/>
          <p:nvPr/>
        </p:nvSpPr>
        <p:spPr>
          <a:xfrm>
            <a:off x="9954416" y="6337847"/>
            <a:ext cx="663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xxx.xx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1E9377-77E9-CB2F-6C04-E4BB301A49EC}"/>
              </a:ext>
            </a:extLst>
          </p:cNvPr>
          <p:cNvSpPr txBox="1"/>
          <p:nvPr/>
        </p:nvSpPr>
        <p:spPr>
          <a:xfrm>
            <a:off x="10235909" y="4105138"/>
            <a:ext cx="13393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2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xxxx.xx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047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ae6d70f-954b-4811-92b6-0530d6f84c43}" enabled="0" method="" siteId="{fae6d70f-954b-4811-92b6-0530d6f84c4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238</Words>
  <Application>Microsoft Office PowerPoint</Application>
  <PresentationFormat>Widescreen</PresentationFormat>
  <Paragraphs>69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Eddy, Owen R SSG USARMY TRADOC (USA)</dc:creator>
  <cp:lastModifiedBy>Eddy, Owen R SSG USARMY TRADOC (USA)</cp:lastModifiedBy>
  <cp:revision>1</cp:revision>
  <dcterms:created xsi:type="dcterms:W3CDTF">2025-07-03T18:51:20Z</dcterms:created>
  <dcterms:modified xsi:type="dcterms:W3CDTF">2025-07-03T20:13:39Z</dcterms:modified>
</cp:coreProperties>
</file>