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72D7-CF2A-37B6-D70A-56756F180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B112C-3D42-6A5A-E5BD-FCC956CA8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6213A-2570-3AC6-94CB-6743707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0C92-EB93-CFF7-20A1-0AEA67AA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93567-2252-1CF5-6394-7DBBAA9F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C75A-E5EC-B2CE-8557-9AE387A7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8BEF8-F868-EF98-49C7-C889C2BF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BC89-6F59-6E5A-9E4E-342087ED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C0C75-613A-CF58-726B-F08C268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A1DD-C68F-6DDA-896F-8B11E02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30E9F-8791-B7CE-BF61-EABEBD29B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090D-32A6-8DFE-99DD-EFCC1510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971A-087A-F7DB-F743-80245D69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86B-30E7-0E7C-F0FC-CC0271AD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C128-D62F-764A-3662-7FC04095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FE30-05D5-1B33-DB8A-4D26AD11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9BF8-D3E0-CCDB-7643-84AFCD0E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3C46-D8EF-8F94-A64C-88306EBB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FC83-4B79-53DB-A5F5-ED451F38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8294-4E2E-4EFE-A44B-908B1DD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1709-0F5F-3432-A142-E651F86A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9F39-6E31-F2C4-CB58-74E0FCF0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A3D8-57B4-10F2-AABA-EBE0FDF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D580-E90C-DD6B-3625-66B8552B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30F53-B80E-71AE-0C4E-F24B6A44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2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E6D-3717-7308-3B2D-1097BB02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0901-FBF2-C7DD-33AB-3B6E28AFB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FA91F-C281-9A31-7A2C-9318B447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40808-BCF6-DEF2-41EF-E56693B5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75D7-A83B-C752-F167-119210F0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E995E-A76A-3032-7EE9-F9514024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522D-FDD6-69B8-DF37-4F8E845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212A-C12D-B735-ED29-41C54259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74D53-B9DB-1CFB-4C32-CA79EEF4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1B73-1143-51F7-DA18-E5B13C673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F398B-C057-B5AE-8E05-D5957FA1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DE79E-B61C-C351-88BD-2B556C0D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781AB-8B3E-E5DF-7844-F0884A1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267A4-4F0E-EF4E-0AFF-BC9D8FCD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759A-B422-E961-7720-66F0895E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2AE59-A81F-F869-A1F8-536EAAA5C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622A9-53BD-131B-1396-34E37636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718F6-AEC3-67D8-AD72-24ADBD70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8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3CD24-1893-33A1-E09D-97620D95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4A8B-EED2-D336-4D97-49C03820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9D4A-CDBD-DC74-5F14-0FEE837A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AE24-4B09-3710-A814-0B3B7C72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13B82-A919-6446-FC16-8A4AA294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EEE4-02C7-1A2C-4B38-4CAC332E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4AE4E-D4E4-FB32-C630-D6F799F9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2AF48-BA26-431E-5C42-4C1A55F1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76C2-8F05-1240-C212-5E59246A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3E6-8B30-7A4A-854D-38C9471B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328A4-1DBC-D283-1DFC-E9586316A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4BBC-2BEC-185A-AD9A-57D258CA0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C95A-7499-8540-71E5-A5F473B8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ECD47-79AA-FE70-5168-6341E94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7D1D-4FC2-D5C6-2D68-A933559B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37016-28D7-D676-2D5D-3CCCA27B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9401-6833-9FAE-33A7-767E2284E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C1C1-A487-8761-B48F-175ABD1BB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D360B-B5C4-4385-907C-4C6BFD25A351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37DC-CF62-2544-2448-4FA3F7682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B88CA-58E6-71F4-363E-571BCC086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D5FEB-82E0-4440-A69A-6488219BA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">
            <a:extLst>
              <a:ext uri="{FF2B5EF4-FFF2-40B4-BE49-F238E27FC236}">
                <a16:creationId xmlns:a16="http://schemas.microsoft.com/office/drawing/2014/main" id="{19E48D7E-29D2-2551-EA0C-60184FF4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" y="0"/>
            <a:ext cx="12193408" cy="6857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18434-B778-8FD2-855F-3A5ABF6ADA60}"/>
              </a:ext>
            </a:extLst>
          </p:cNvPr>
          <p:cNvSpPr txBox="1"/>
          <p:nvPr/>
        </p:nvSpPr>
        <p:spPr>
          <a:xfrm>
            <a:off x="1194099" y="184666"/>
            <a:ext cx="103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TOUR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BD28D-51F8-7829-68A1-F5064B963301}"/>
              </a:ext>
            </a:extLst>
          </p:cNvPr>
          <p:cNvSpPr txBox="1"/>
          <p:nvPr/>
        </p:nvSpPr>
        <p:spPr>
          <a:xfrm>
            <a:off x="215153" y="110803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Describe your activity….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6375AD-11D7-FABC-330A-DD3100FB30B6}"/>
              </a:ext>
            </a:extLst>
          </p:cNvPr>
          <p:cNvSpPr txBox="1"/>
          <p:nvPr/>
        </p:nvSpPr>
        <p:spPr>
          <a:xfrm>
            <a:off x="711798" y="3378896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Who is involved…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9DCE3-90F6-A006-0560-EBEC7EFA17C1}"/>
              </a:ext>
            </a:extLst>
          </p:cNvPr>
          <p:cNvSpPr txBox="1"/>
          <p:nvPr/>
        </p:nvSpPr>
        <p:spPr>
          <a:xfrm>
            <a:off x="711797" y="3754869"/>
            <a:ext cx="4903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happening… 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George Music Educators Association {not GMEA})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4BA41-DDEB-EEEB-DC53-946F00A42ED0}"/>
              </a:ext>
            </a:extLst>
          </p:cNvPr>
          <p:cNvSpPr txBox="1"/>
          <p:nvPr/>
        </p:nvSpPr>
        <p:spPr>
          <a:xfrm>
            <a:off x="711796" y="4118316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When is it happening…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AD169-58FE-10B7-7A98-44DE958DC789}"/>
              </a:ext>
            </a:extLst>
          </p:cNvPr>
          <p:cNvSpPr txBox="1"/>
          <p:nvPr/>
        </p:nvSpPr>
        <p:spPr>
          <a:xfrm>
            <a:off x="711796" y="4485112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Where is it happening…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A3191-84F9-8B18-33B6-FF3ECA53CD49}"/>
              </a:ext>
            </a:extLst>
          </p:cNvPr>
          <p:cNvSpPr txBox="1"/>
          <p:nvPr/>
        </p:nvSpPr>
        <p:spPr>
          <a:xfrm>
            <a:off x="711795" y="485190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Who is the POC…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459D9-1EE5-4973-CD12-4118C38CA5A6}"/>
              </a:ext>
            </a:extLst>
          </p:cNvPr>
          <p:cNvSpPr txBox="1"/>
          <p:nvPr/>
        </p:nvSpPr>
        <p:spPr>
          <a:xfrm>
            <a:off x="1573301" y="563477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4262D-B7A9-A1B7-40E5-0C1E90DC2FB6}"/>
              </a:ext>
            </a:extLst>
          </p:cNvPr>
          <p:cNvSpPr txBox="1"/>
          <p:nvPr/>
        </p:nvSpPr>
        <p:spPr>
          <a:xfrm>
            <a:off x="1553579" y="5991566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1F9A5-0627-0884-0125-CEE8854B8527}"/>
              </a:ext>
            </a:extLst>
          </p:cNvPr>
          <p:cNvSpPr txBox="1"/>
          <p:nvPr/>
        </p:nvSpPr>
        <p:spPr>
          <a:xfrm>
            <a:off x="1555370" y="639139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6318B-5DAA-E12A-C53C-30524C37F9AE}"/>
              </a:ext>
            </a:extLst>
          </p:cNvPr>
          <p:cNvSpPr txBox="1"/>
          <p:nvPr/>
        </p:nvSpPr>
        <p:spPr>
          <a:xfrm>
            <a:off x="3730202" y="6393185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2C67D-9AE2-8F58-EF0C-B587919D0A34}"/>
              </a:ext>
            </a:extLst>
          </p:cNvPr>
          <p:cNvSpPr txBox="1"/>
          <p:nvPr/>
        </p:nvSpPr>
        <p:spPr>
          <a:xfrm>
            <a:off x="3753509" y="5996942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47348-10E0-1008-55A8-0B60EF0E7CCC}"/>
              </a:ext>
            </a:extLst>
          </p:cNvPr>
          <p:cNvSpPr txBox="1"/>
          <p:nvPr/>
        </p:nvSpPr>
        <p:spPr>
          <a:xfrm>
            <a:off x="3766060" y="563297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D539B-B7B0-D44B-4AB6-AE70938042D0}"/>
              </a:ext>
            </a:extLst>
          </p:cNvPr>
          <p:cNvSpPr txBox="1"/>
          <p:nvPr/>
        </p:nvSpPr>
        <p:spPr>
          <a:xfrm>
            <a:off x="7125860" y="563476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E1779-123C-A060-9404-53D8C292C503}"/>
              </a:ext>
            </a:extLst>
          </p:cNvPr>
          <p:cNvSpPr txBox="1"/>
          <p:nvPr/>
        </p:nvSpPr>
        <p:spPr>
          <a:xfrm>
            <a:off x="7127650" y="6013080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D0102-E47C-CF38-B0C9-FE24625B8BAF}"/>
              </a:ext>
            </a:extLst>
          </p:cNvPr>
          <p:cNvSpPr txBox="1"/>
          <p:nvPr/>
        </p:nvSpPr>
        <p:spPr>
          <a:xfrm>
            <a:off x="7129443" y="6380635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B34EC1-87B7-3A91-236F-F1E5D6D62C8E}"/>
              </a:ext>
            </a:extLst>
          </p:cNvPr>
          <p:cNvSpPr/>
          <p:nvPr/>
        </p:nvSpPr>
        <p:spPr>
          <a:xfrm>
            <a:off x="2441988" y="5686763"/>
            <a:ext cx="225912" cy="230832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B12590-6837-6C46-348B-8BFB05928373}"/>
              </a:ext>
            </a:extLst>
          </p:cNvPr>
          <p:cNvSpPr/>
          <p:nvPr/>
        </p:nvSpPr>
        <p:spPr>
          <a:xfrm>
            <a:off x="2433023" y="6054314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1AE723-2D63-FBB9-71CB-51083B08071E}"/>
              </a:ext>
            </a:extLst>
          </p:cNvPr>
          <p:cNvSpPr/>
          <p:nvPr/>
        </p:nvSpPr>
        <p:spPr>
          <a:xfrm>
            <a:off x="2445574" y="6454144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5746CA-E656-C3A1-04A5-8A003F28C3FB}"/>
              </a:ext>
            </a:extLst>
          </p:cNvPr>
          <p:cNvSpPr/>
          <p:nvPr/>
        </p:nvSpPr>
        <p:spPr>
          <a:xfrm>
            <a:off x="4663440" y="6434421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7AA8E5-37B7-BD1C-830A-CDDCDC12D9C4}"/>
              </a:ext>
            </a:extLst>
          </p:cNvPr>
          <p:cNvSpPr/>
          <p:nvPr/>
        </p:nvSpPr>
        <p:spPr>
          <a:xfrm>
            <a:off x="4665229" y="6048933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D542FB-2723-AAD5-4DA9-E317536D7DCB}"/>
              </a:ext>
            </a:extLst>
          </p:cNvPr>
          <p:cNvSpPr/>
          <p:nvPr/>
        </p:nvSpPr>
        <p:spPr>
          <a:xfrm>
            <a:off x="4667022" y="569572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986487-7734-95BE-8C11-2C9A4B204210}"/>
              </a:ext>
            </a:extLst>
          </p:cNvPr>
          <p:cNvSpPr/>
          <p:nvPr/>
        </p:nvSpPr>
        <p:spPr>
          <a:xfrm>
            <a:off x="8003686" y="569751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3B3BC4-DCC2-E990-C06C-0970C91C679F}"/>
              </a:ext>
            </a:extLst>
          </p:cNvPr>
          <p:cNvSpPr/>
          <p:nvPr/>
        </p:nvSpPr>
        <p:spPr>
          <a:xfrm>
            <a:off x="8005477" y="604355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4BD3C9-48C0-6823-D415-77918033BD3B}"/>
              </a:ext>
            </a:extLst>
          </p:cNvPr>
          <p:cNvSpPr/>
          <p:nvPr/>
        </p:nvSpPr>
        <p:spPr>
          <a:xfrm>
            <a:off x="8007269" y="643262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829B7-81CE-EA3E-987F-80F0CCF8C571}"/>
              </a:ext>
            </a:extLst>
          </p:cNvPr>
          <p:cNvSpPr txBox="1"/>
          <p:nvPr/>
        </p:nvSpPr>
        <p:spPr>
          <a:xfrm>
            <a:off x="7432897" y="298935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EFABD7-8912-B454-F56E-E8FA10CD0BAC}"/>
              </a:ext>
            </a:extLst>
          </p:cNvPr>
          <p:cNvSpPr txBox="1"/>
          <p:nvPr/>
        </p:nvSpPr>
        <p:spPr>
          <a:xfrm>
            <a:off x="7445447" y="3389184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551BB5-D6A9-F6F1-0441-6A6014CA1F32}"/>
              </a:ext>
            </a:extLst>
          </p:cNvPr>
          <p:cNvSpPr txBox="1"/>
          <p:nvPr/>
        </p:nvSpPr>
        <p:spPr>
          <a:xfrm>
            <a:off x="7447236" y="3771035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F1771A-FF06-23CA-E086-D91286AF6677}"/>
              </a:ext>
            </a:extLst>
          </p:cNvPr>
          <p:cNvSpPr txBox="1"/>
          <p:nvPr/>
        </p:nvSpPr>
        <p:spPr>
          <a:xfrm>
            <a:off x="7459786" y="4174396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D6DC15-D8AE-71C3-2E51-353B63D419B1}"/>
              </a:ext>
            </a:extLst>
          </p:cNvPr>
          <p:cNvSpPr txBox="1"/>
          <p:nvPr/>
        </p:nvSpPr>
        <p:spPr>
          <a:xfrm>
            <a:off x="7461579" y="4543719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F7C5A-3AE2-2728-EBCC-5F05D58119FE}"/>
              </a:ext>
            </a:extLst>
          </p:cNvPr>
          <p:cNvSpPr txBox="1"/>
          <p:nvPr/>
        </p:nvSpPr>
        <p:spPr>
          <a:xfrm>
            <a:off x="7463372" y="4923799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68DEB-DC80-B1A7-39E3-13AFD2974032}"/>
              </a:ext>
            </a:extLst>
          </p:cNvPr>
          <p:cNvSpPr txBox="1"/>
          <p:nvPr/>
        </p:nvSpPr>
        <p:spPr>
          <a:xfrm>
            <a:off x="704629" y="5229910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BN POC…</a:t>
            </a:r>
          </a:p>
        </p:txBody>
      </p:sp>
    </p:spTree>
    <p:extLst>
      <p:ext uri="{BB962C8B-B14F-4D97-AF65-F5344CB8AC3E}">
        <p14:creationId xmlns:p14="http://schemas.microsoft.com/office/powerpoint/2010/main" val="123123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AI-generated content may be incorrect.">
            <a:extLst>
              <a:ext uri="{FF2B5EF4-FFF2-40B4-BE49-F238E27FC236}">
                <a16:creationId xmlns:a16="http://schemas.microsoft.com/office/drawing/2014/main" id="{96F64E92-40CA-D67C-9AA8-E33287A0A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8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6518C-F8B6-9F76-64C1-2E62857B7C33}"/>
              </a:ext>
            </a:extLst>
          </p:cNvPr>
          <p:cNvSpPr txBox="1"/>
          <p:nvPr/>
        </p:nvSpPr>
        <p:spPr>
          <a:xfrm>
            <a:off x="1194099" y="184666"/>
            <a:ext cx="103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TOUR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7E765-E008-2153-C6CF-D26EB59060D5}"/>
              </a:ext>
            </a:extLst>
          </p:cNvPr>
          <p:cNvSpPr txBox="1"/>
          <p:nvPr/>
        </p:nvSpPr>
        <p:spPr>
          <a:xfrm>
            <a:off x="1194099" y="1108038"/>
            <a:ext cx="39265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A1ECC-9E2D-70E1-52F7-986C7A3F323B}"/>
              </a:ext>
            </a:extLst>
          </p:cNvPr>
          <p:cNvSpPr txBox="1"/>
          <p:nvPr/>
        </p:nvSpPr>
        <p:spPr>
          <a:xfrm>
            <a:off x="292249" y="2594387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uniform…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85769F-059E-ABA5-3059-FABF2AD29FA4}"/>
              </a:ext>
            </a:extLst>
          </p:cNvPr>
          <p:cNvSpPr txBox="1"/>
          <p:nvPr/>
        </p:nvSpPr>
        <p:spPr>
          <a:xfrm>
            <a:off x="292248" y="3313584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hotel are you in?.....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902D91-C636-B17C-A0A1-3FA26FB21560}"/>
              </a:ext>
            </a:extLst>
          </p:cNvPr>
          <p:cNvSpPr txBox="1"/>
          <p:nvPr/>
        </p:nvSpPr>
        <p:spPr>
          <a:xfrm>
            <a:off x="7157423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C9508-ECA1-726C-C214-F15BF1E9AA04}"/>
              </a:ext>
            </a:extLst>
          </p:cNvPr>
          <p:cNvSpPr txBox="1"/>
          <p:nvPr/>
        </p:nvSpPr>
        <p:spPr>
          <a:xfrm>
            <a:off x="8116646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4A93-284C-0DF8-5D33-3105FE7FB24D}"/>
              </a:ext>
            </a:extLst>
          </p:cNvPr>
          <p:cNvSpPr txBox="1"/>
          <p:nvPr/>
        </p:nvSpPr>
        <p:spPr>
          <a:xfrm>
            <a:off x="9174486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8011F-882C-6DD2-23F3-CAF5A4DDA1AD}"/>
              </a:ext>
            </a:extLst>
          </p:cNvPr>
          <p:cNvSpPr txBox="1"/>
          <p:nvPr/>
        </p:nvSpPr>
        <p:spPr>
          <a:xfrm>
            <a:off x="10133710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7A8C2-2BA5-7BCE-4E07-60E566E1FD95}"/>
              </a:ext>
            </a:extLst>
          </p:cNvPr>
          <p:cNvSpPr txBox="1"/>
          <p:nvPr/>
        </p:nvSpPr>
        <p:spPr>
          <a:xfrm>
            <a:off x="11177202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4CA8B8-0EFD-ECFB-4295-1CD63E1B530D}"/>
              </a:ext>
            </a:extLst>
          </p:cNvPr>
          <p:cNvSpPr txBox="1"/>
          <p:nvPr/>
        </p:nvSpPr>
        <p:spPr>
          <a:xfrm>
            <a:off x="7157423" y="1292498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EA715-3FCA-B898-7478-A5E1F73ACCC8}"/>
              </a:ext>
            </a:extLst>
          </p:cNvPr>
          <p:cNvSpPr txBox="1"/>
          <p:nvPr/>
        </p:nvSpPr>
        <p:spPr>
          <a:xfrm>
            <a:off x="9891666" y="504871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20DDF-B62D-2D5F-BE38-157C63BC7704}"/>
              </a:ext>
            </a:extLst>
          </p:cNvPr>
          <p:cNvSpPr txBox="1"/>
          <p:nvPr/>
        </p:nvSpPr>
        <p:spPr>
          <a:xfrm>
            <a:off x="6935885" y="5050960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44DB8-20EA-110E-B444-D214597479A7}"/>
              </a:ext>
            </a:extLst>
          </p:cNvPr>
          <p:cNvSpPr txBox="1"/>
          <p:nvPr/>
        </p:nvSpPr>
        <p:spPr>
          <a:xfrm>
            <a:off x="6919750" y="5312271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881DFF-2103-5C8A-5B20-BBD9FAA634B3}"/>
              </a:ext>
            </a:extLst>
          </p:cNvPr>
          <p:cNvSpPr txBox="1"/>
          <p:nvPr/>
        </p:nvSpPr>
        <p:spPr>
          <a:xfrm>
            <a:off x="6921538" y="5572248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25FEA-B856-ED0B-D6B5-E66966146F7E}"/>
              </a:ext>
            </a:extLst>
          </p:cNvPr>
          <p:cNvSpPr txBox="1"/>
          <p:nvPr/>
        </p:nvSpPr>
        <p:spPr>
          <a:xfrm>
            <a:off x="6923329" y="5832228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EE3A59-0AC6-737F-78E7-DC89137E6296}"/>
              </a:ext>
            </a:extLst>
          </p:cNvPr>
          <p:cNvSpPr txBox="1"/>
          <p:nvPr/>
        </p:nvSpPr>
        <p:spPr>
          <a:xfrm>
            <a:off x="6925121" y="6070692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956F1D-BA55-E5FE-AAF0-60E4058EC989}"/>
              </a:ext>
            </a:extLst>
          </p:cNvPr>
          <p:cNvSpPr txBox="1"/>
          <p:nvPr/>
        </p:nvSpPr>
        <p:spPr>
          <a:xfrm>
            <a:off x="6926911" y="6319914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12BA3-62DF-9551-DC18-94A4F5A13B43}"/>
              </a:ext>
            </a:extLst>
          </p:cNvPr>
          <p:cNvSpPr txBox="1"/>
          <p:nvPr/>
        </p:nvSpPr>
        <p:spPr>
          <a:xfrm>
            <a:off x="9904215" y="529793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49462-2D7C-D8A2-2BF3-2F1C48317D76}"/>
              </a:ext>
            </a:extLst>
          </p:cNvPr>
          <p:cNvSpPr txBox="1"/>
          <p:nvPr/>
        </p:nvSpPr>
        <p:spPr>
          <a:xfrm>
            <a:off x="9927523" y="5568669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0B1D0-81D8-FAF9-F150-B7EC8FFF4C13}"/>
              </a:ext>
            </a:extLst>
          </p:cNvPr>
          <p:cNvSpPr txBox="1"/>
          <p:nvPr/>
        </p:nvSpPr>
        <p:spPr>
          <a:xfrm>
            <a:off x="9940073" y="581789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440226-F680-0DA7-D1BC-39BFECAB0238}"/>
              </a:ext>
            </a:extLst>
          </p:cNvPr>
          <p:cNvSpPr txBox="1"/>
          <p:nvPr/>
        </p:nvSpPr>
        <p:spPr>
          <a:xfrm>
            <a:off x="9963381" y="607787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47BFF2-253F-9D5D-53A5-192B8F54B81F}"/>
              </a:ext>
            </a:extLst>
          </p:cNvPr>
          <p:cNvSpPr txBox="1"/>
          <p:nvPr/>
        </p:nvSpPr>
        <p:spPr>
          <a:xfrm>
            <a:off x="9954416" y="6337847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7CA2D1-8479-0761-FF10-789C1EF7EC92}"/>
              </a:ext>
            </a:extLst>
          </p:cNvPr>
          <p:cNvSpPr txBox="1"/>
          <p:nvPr/>
        </p:nvSpPr>
        <p:spPr>
          <a:xfrm>
            <a:off x="10235909" y="3917248"/>
            <a:ext cx="133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xxxx.xx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D233E9-05C9-C778-3DAC-43167D163825}"/>
              </a:ext>
            </a:extLst>
          </p:cNvPr>
          <p:cNvSpPr txBox="1"/>
          <p:nvPr/>
        </p:nvSpPr>
        <p:spPr>
          <a:xfrm>
            <a:off x="319388" y="3716504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hotel are you in?.....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92DAA-CEA7-9AE6-BF53-0F683EDF364A}"/>
              </a:ext>
            </a:extLst>
          </p:cNvPr>
          <p:cNvSpPr txBox="1"/>
          <p:nvPr/>
        </p:nvSpPr>
        <p:spPr>
          <a:xfrm>
            <a:off x="308950" y="4109724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hotel are you in?.....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AD8366-0DAB-6E4E-5BED-771BDDD3D9C3}"/>
              </a:ext>
            </a:extLst>
          </p:cNvPr>
          <p:cNvSpPr txBox="1"/>
          <p:nvPr/>
        </p:nvSpPr>
        <p:spPr>
          <a:xfrm>
            <a:off x="311038" y="450981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hotel are you in?.....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2C94B0-FF07-4DFB-178F-741FFC142766}"/>
              </a:ext>
            </a:extLst>
          </p:cNvPr>
          <p:cNvSpPr txBox="1"/>
          <p:nvPr/>
        </p:nvSpPr>
        <p:spPr>
          <a:xfrm>
            <a:off x="313414" y="5378899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Any notes….</a:t>
            </a:r>
          </a:p>
        </p:txBody>
      </p:sp>
    </p:spTree>
    <p:extLst>
      <p:ext uri="{BB962C8B-B14F-4D97-AF65-F5344CB8AC3E}">
        <p14:creationId xmlns:p14="http://schemas.microsoft.com/office/powerpoint/2010/main" val="56471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180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Eddy, Owen R SSG USARMY TRADOC (USA)</dc:creator>
  <cp:lastModifiedBy>Eddy, Owen R SSG USARMY TRADOC (USA)</cp:lastModifiedBy>
  <cp:revision>1</cp:revision>
  <dcterms:created xsi:type="dcterms:W3CDTF">2025-07-03T20:23:02Z</dcterms:created>
  <dcterms:modified xsi:type="dcterms:W3CDTF">2025-07-03T20:31:22Z</dcterms:modified>
</cp:coreProperties>
</file>