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6" r:id="rId2"/>
    <p:sldId id="275" r:id="rId3"/>
    <p:sldId id="297" r:id="rId4"/>
    <p:sldId id="298" r:id="rId5"/>
    <p:sldId id="299" r:id="rId6"/>
    <p:sldId id="278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25E54-3BF3-48EA-8525-62521C52B5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444B-5E25-4221-BCF0-A82633AE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hyperlink" Target="http://www.tutorialspoint.com/sq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SQL Crash Course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Hosted by: Engineering Service Learning</a:t>
            </a:r>
          </a:p>
          <a:p>
            <a:r>
              <a:rPr lang="en-US" dirty="0" smtClean="0"/>
              <a:t>Presented by: Eduardo Hernandez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Group By Statements and Subqueries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 and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points a </a:t>
            </a:r>
            <a:r>
              <a:rPr lang="en-US" dirty="0" smtClean="0"/>
              <a:t>player scored in the regular season?</a:t>
            </a:r>
          </a:p>
          <a:p>
            <a:r>
              <a:rPr lang="en-US" dirty="0" smtClean="0"/>
              <a:t>Which games did LeBron James achieve a “triple-double?”</a:t>
            </a:r>
            <a:endParaRPr lang="en-US" dirty="0"/>
          </a:p>
          <a:p>
            <a:r>
              <a:rPr lang="en-US" dirty="0" smtClean="0"/>
              <a:t>How many times did Stephen Curry score more than 30 points in a row?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max(age) </a:t>
            </a:r>
          </a:p>
          <a:p>
            <a:r>
              <a:rPr lang="en-US" dirty="0"/>
              <a:t>FROM </a:t>
            </a:r>
            <a:r>
              <a:rPr lang="en-US" dirty="0" err="1"/>
              <a:t>empinfo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smtClean="0"/>
              <a:t>first</a:t>
            </a:r>
          </a:p>
          <a:p>
            <a:endParaRPr lang="en-US" dirty="0" smtClean="0"/>
          </a:p>
          <a:p>
            <a:r>
              <a:rPr lang="en-US" dirty="0"/>
              <a:t>SELECT max(age), first, last, state</a:t>
            </a:r>
          </a:p>
          <a:p>
            <a:r>
              <a:rPr lang="en-US" dirty="0"/>
              <a:t>FROM </a:t>
            </a:r>
            <a:r>
              <a:rPr lang="en-US" dirty="0" err="1"/>
              <a:t>empinfo</a:t>
            </a:r>
            <a:endParaRPr lang="en-US" dirty="0"/>
          </a:p>
          <a:p>
            <a:r>
              <a:rPr lang="en-US" dirty="0"/>
              <a:t>GROUP BY last,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most points scored for each type of venue for a specific player?</a:t>
            </a:r>
          </a:p>
          <a:p>
            <a:r>
              <a:rPr lang="en-US" dirty="0" smtClean="0"/>
              <a:t>What’s the sum of points a player scored against each team?</a:t>
            </a:r>
          </a:p>
          <a:p>
            <a:r>
              <a:rPr lang="en-US" dirty="0" smtClean="0"/>
              <a:t>How many games did a player </a:t>
            </a:r>
            <a:r>
              <a:rPr lang="en-US" smtClean="0"/>
              <a:t>play against each team?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www.tutorialspoint.com/sql/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http://www.w3schools.com/sql/default.asp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4">
      <a:dk1>
        <a:sysClr val="windowText" lastClr="000000"/>
      </a:dk1>
      <a:lt1>
        <a:sysClr val="window" lastClr="FFFFFF"/>
      </a:lt1>
      <a:dk2>
        <a:srgbClr val="464646"/>
      </a:dk2>
      <a:lt2>
        <a:srgbClr val="92D050"/>
      </a:lt2>
      <a:accent1>
        <a:srgbClr val="92D05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F3EF3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2235</TotalTime>
  <Words>135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SQL Crash Course</vt:lpstr>
      <vt:lpstr>Learning Goals and Outcomes</vt:lpstr>
      <vt:lpstr>Homework</vt:lpstr>
      <vt:lpstr>Group By Clause</vt:lpstr>
      <vt:lpstr>PowerPoint Presentation</vt:lpstr>
      <vt:lpstr>Queries</vt:lpstr>
      <vt:lpstr>Resources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Crash Course</dc:title>
  <dc:creator>HernandezEduardoJr@gmail.com</dc:creator>
  <cp:lastModifiedBy>HernandezEduardoJr@gmail.com</cp:lastModifiedBy>
  <cp:revision>32</cp:revision>
  <dcterms:created xsi:type="dcterms:W3CDTF">2016-09-21T04:34:54Z</dcterms:created>
  <dcterms:modified xsi:type="dcterms:W3CDTF">2017-04-23T03:44:17Z</dcterms:modified>
</cp:coreProperties>
</file>