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9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BFB71"/>
    <a:srgbClr val="EAF0AE"/>
    <a:srgbClr val="E4E9B5"/>
    <a:srgbClr val="E9EDF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1" autoAdjust="0"/>
    <p:restoredTop sz="98004" autoAdjust="0"/>
  </p:normalViewPr>
  <p:slideViewPr>
    <p:cSldViewPr>
      <p:cViewPr varScale="1">
        <p:scale>
          <a:sx n="71" d="100"/>
          <a:sy n="71" d="100"/>
        </p:scale>
        <p:origin x="6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180" y="-4275"/>
            <a:ext cx="9149179" cy="361779"/>
          </a:xfrm>
          <a:noFill/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ru-RU" sz="3000" b="1" dirty="0">
                <a:solidFill>
                  <a:srgbClr val="006C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ИНДУСТРИАЛЬНАЯ ЗОНА «КЕНТАУ»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221657"/>
              </p:ext>
            </p:extLst>
          </p:nvPr>
        </p:nvGraphicFramePr>
        <p:xfrm>
          <a:off x="5922325" y="1250098"/>
          <a:ext cx="2889697" cy="340237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889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23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kk-KZ" sz="9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ru-RU" sz="9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Реализованные проекты: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kk-KZ" sz="9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ТОО «ЭЛЕКТРОДЕТАЛЬ»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ТОО «ЭЛЕКТРОПРИВОД»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ru-RU" sz="900" kern="1200" baseline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kern="12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ru-RU" sz="900" b="1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Строящиеся проекты: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kk-KZ" sz="9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 ИП  «АУЕЗОВ»</a:t>
                      </a:r>
                      <a:endParaRPr lang="kk-KZ" sz="900" kern="1200" baseline="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  <a:r>
                        <a:rPr lang="kk-KZ" sz="900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ТОО «КЕНМЕД»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5.</a:t>
                      </a:r>
                      <a:r>
                        <a:rPr lang="kk-KZ" sz="900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k-KZ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ТОО «ЭХТ»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kk-KZ" sz="9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900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lang="ru-RU" sz="900" b="1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Простаивающие проекты: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kk-KZ" sz="9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kk-KZ" sz="9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</a:t>
                      </a:r>
                      <a:r>
                        <a:rPr lang="kk-KZ" sz="900" b="0" kern="1200" baseline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kk-KZ" sz="900" b="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ТОО «БЕСКАСКА»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k-KZ" sz="900" b="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ru-RU" sz="9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ru-RU" sz="11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Свободная земля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ru-RU" sz="11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1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16,05 га</a:t>
                      </a:r>
                    </a:p>
                  </a:txBody>
                  <a:tcPr marL="49763" marR="49763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33438"/>
              </p:ext>
            </p:extLst>
          </p:nvPr>
        </p:nvGraphicFramePr>
        <p:xfrm>
          <a:off x="1" y="492078"/>
          <a:ext cx="9144000" cy="92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algn="ctr"/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Количество проектов: </a:t>
                      </a:r>
                    </a:p>
                    <a:p>
                      <a:pPr algn="ctr"/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Реализованные проекты: </a:t>
                      </a:r>
                    </a:p>
                    <a:p>
                      <a:pPr algn="ctr"/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Рабочие места: </a:t>
                      </a:r>
                    </a:p>
                    <a:p>
                      <a:pPr algn="ctr"/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162</a:t>
                      </a: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Частные инвестиции: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2 054,5млн. тг.</a:t>
                      </a:r>
                      <a:endParaRPr lang="ru-RU" sz="14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Общая площадь: </a:t>
                      </a:r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 га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Свободная площадь: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sz="14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16,05 га</a:t>
                      </a:r>
                      <a:endParaRPr lang="ru-RU" sz="14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9" marR="68589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003345" y="1383618"/>
            <a:ext cx="81020" cy="108012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991861" y="2085696"/>
            <a:ext cx="92504" cy="10801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995725" y="2895786"/>
            <a:ext cx="88639" cy="10801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994686" y="3543858"/>
            <a:ext cx="89679" cy="1080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ru-RU"/>
          </a:p>
        </p:txBody>
      </p:sp>
      <p:pic>
        <p:nvPicPr>
          <p:cNvPr id="19" name="Рисунок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96944" y="1418986"/>
            <a:ext cx="5455316" cy="29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69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89</Words>
  <Application>Microsoft Office PowerPoint</Application>
  <PresentationFormat>Экран (16:9)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ИНДУСТРИАЛЬНАЯ ЗОНА «КЕНТАУ»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DV</cp:lastModifiedBy>
  <cp:revision>369</cp:revision>
  <cp:lastPrinted>2018-02-17T00:51:30Z</cp:lastPrinted>
  <dcterms:created xsi:type="dcterms:W3CDTF">2018-02-11T11:16:31Z</dcterms:created>
  <dcterms:modified xsi:type="dcterms:W3CDTF">2018-10-29T08:20:09Z</dcterms:modified>
</cp:coreProperties>
</file>