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BF2BE-3497-420B-9422-AD88A1521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E377F2-481F-44F7-B7E2-1E1D0DE37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C7AD8-8EF9-4959-8068-3F6C65DD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73E-47DB-46B0-927C-C83BAED116E9}" type="datetimeFigureOut">
              <a:rPr lang="ru-UA" smtClean="0"/>
              <a:t>29.01.2021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9986C-8202-4EE0-B449-50D780E6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6FD41-2943-4CC4-A3F0-FDC04166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BBC-21BD-43FD-A87C-97E19B1359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1484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9531D-1644-40CD-B394-0D5B3564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924D6E-67BB-45BD-B08E-9B560B427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64697F-4D16-4058-A01A-0ED2A323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73E-47DB-46B0-927C-C83BAED116E9}" type="datetimeFigureOut">
              <a:rPr lang="ru-UA" smtClean="0"/>
              <a:t>29.01.2021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3C9B18-13A0-43C0-9C98-9371FBDE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594E65-6AF9-482F-BFFB-D550806C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BBC-21BD-43FD-A87C-97E19B1359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895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74B226-8480-45B7-90FF-23E38A300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BB9A5F-115D-4072-BC3E-0D5B12C1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C7EE63-7AD9-4F05-8F55-E17B2B16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73E-47DB-46B0-927C-C83BAED116E9}" type="datetimeFigureOut">
              <a:rPr lang="ru-UA" smtClean="0"/>
              <a:t>29.01.2021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7E639-6741-423F-82F8-8AA448E9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5CD38D-2156-4C08-AAB2-4F69E1C9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BBC-21BD-43FD-A87C-97E19B1359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5074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713C6-65D0-4F5F-8A95-A9F91CF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929A7-011D-4F70-9C52-F836A069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C1CC3-3632-4BCB-8B3B-4D341DCE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73E-47DB-46B0-927C-C83BAED116E9}" type="datetimeFigureOut">
              <a:rPr lang="ru-UA" smtClean="0"/>
              <a:t>29.01.2021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A4708F-0ED0-42FE-A2ED-53AE8F4D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5A6124-2A7C-4486-889E-7E61F6B0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BBC-21BD-43FD-A87C-97E19B1359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9849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5301B-5377-44AD-9C8C-9A3E3E02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D5545F-AB07-44E9-BD5A-77DCB491D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4F7590-C3F1-4A4F-ADA9-C83C5A8A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73E-47DB-46B0-927C-C83BAED116E9}" type="datetimeFigureOut">
              <a:rPr lang="ru-UA" smtClean="0"/>
              <a:t>29.01.2021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F314F2-9EA1-4620-9C0B-194DFBC6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101647-EC79-4424-9780-D6C8EC43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BBC-21BD-43FD-A87C-97E19B1359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503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52DA6-2531-4C85-8AC8-BAA60C5F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75FCCF-68E3-4F57-8EE6-3401BAEF4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5067C1-57D3-46F3-9BD7-242A4B934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DF595B-D16A-4B59-BAB5-BD7FE5A7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73E-47DB-46B0-927C-C83BAED116E9}" type="datetimeFigureOut">
              <a:rPr lang="ru-UA" smtClean="0"/>
              <a:t>29.01.2021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A39855-AE03-49EF-8553-017214C1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4A57E1-C3D5-461C-8BA6-107A72A7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BBC-21BD-43FD-A87C-97E19B1359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1923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3FACF-812A-4D99-9064-8CF07124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6C56CD-CF56-4C6D-A973-17B2A7ACC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C7E183-C748-4864-8277-39707BD4A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4D56BB-E7D9-4FF6-A714-5DEAD8EF6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6E9A4D-6883-4B3A-8670-A6B475FCC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4A2736-7AC4-4982-90F4-CD174C1A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73E-47DB-46B0-927C-C83BAED116E9}" type="datetimeFigureOut">
              <a:rPr lang="ru-UA" smtClean="0"/>
              <a:t>29.01.2021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EC77408-E40C-46B9-87FB-41DC68E2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873EDB-82E9-4879-9A9D-A64D6AEC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BBC-21BD-43FD-A87C-97E19B1359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2681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B59F9-942E-4EA7-AD7D-9B564E7C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1B78B8B-B172-4D71-8409-239A940A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73E-47DB-46B0-927C-C83BAED116E9}" type="datetimeFigureOut">
              <a:rPr lang="ru-UA" smtClean="0"/>
              <a:t>29.01.2021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D17AAE-8279-42A3-86FD-1DA2AD52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34291F-2B0E-46B0-872D-61135201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BBC-21BD-43FD-A87C-97E19B1359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496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7D8FE4-C9ED-4C9D-B726-3CC2D601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73E-47DB-46B0-927C-C83BAED116E9}" type="datetimeFigureOut">
              <a:rPr lang="ru-UA" smtClean="0"/>
              <a:t>29.01.2021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FC5200-AD1D-458F-B06E-0901472B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51D416-29FB-4C59-92A8-5CBC0BDA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BBC-21BD-43FD-A87C-97E19B1359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6107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44069-D06D-41E0-A790-025FB990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2C841-1602-4120-B73F-F144B793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56BC00-B1F0-4ADB-A510-9F73ECDBC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91D02F-58A9-4827-A9DD-9650CA2D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73E-47DB-46B0-927C-C83BAED116E9}" type="datetimeFigureOut">
              <a:rPr lang="ru-UA" smtClean="0"/>
              <a:t>29.01.2021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69216F-D573-41DC-9A9E-36ADBDA1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F4B6FA-F876-4728-B034-5ED05D15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BBC-21BD-43FD-A87C-97E19B1359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2765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4CDD7-AEB7-466C-A310-F6ED38F9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9ED2DC-7016-4DE7-A9CE-1A748CA01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A0A3CB-4361-4539-86AB-E36171622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8017F2-7696-4FE3-89FE-CBB9D5B6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673E-47DB-46B0-927C-C83BAED116E9}" type="datetimeFigureOut">
              <a:rPr lang="ru-UA" smtClean="0"/>
              <a:t>29.01.2021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C41D87-71ED-4EE4-945B-374F6AA9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7D06E6-18BD-4E96-8BAE-3D0FE8EE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3ABBC-21BD-43FD-A87C-97E19B1359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6284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F3C55-3F03-4B20-ACF1-15E1FF15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42EC3C-B8D5-4F34-BD75-9FE9C8327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2DBCE9-74B6-4CE3-961C-07B86612E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E673E-47DB-46B0-927C-C83BAED116E9}" type="datetimeFigureOut">
              <a:rPr lang="ru-UA" smtClean="0"/>
              <a:t>29.01.2021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B7E96E-A3A5-4612-82B6-D83830C74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ED0D39-0EB8-403B-AAED-A45B26908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3ABBC-21BD-43FD-A87C-97E19B1359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280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F3433C-D422-4F20-9183-552DACCE5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98290C-9968-440F-878E-045A992CB8EB}"/>
              </a:ext>
            </a:extLst>
          </p:cNvPr>
          <p:cNvSpPr txBox="1"/>
          <p:nvPr/>
        </p:nvSpPr>
        <p:spPr>
          <a:xfrm>
            <a:off x="97654" y="6320901"/>
            <a:ext cx="8943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Автозаправочная станция –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ASP.NET Core MVC</a:t>
            </a:r>
            <a:endParaRPr lang="ru-U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41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A197B9-A7AD-4849-A1EA-8CDC1C30CB0D}"/>
              </a:ext>
            </a:extLst>
          </p:cNvPr>
          <p:cNvSpPr txBox="1"/>
          <p:nvPr/>
        </p:nvSpPr>
        <p:spPr>
          <a:xfrm>
            <a:off x="88777" y="124287"/>
            <a:ext cx="2278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веб-приложения</a:t>
            </a:r>
            <a:endParaRPr lang="ru-U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4FD376-140A-4F6B-A5E4-6205DF25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0" y="1485480"/>
            <a:ext cx="3613211" cy="28129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14801B-9862-4083-ADD7-DE7E4BD30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752" y="1458846"/>
            <a:ext cx="3613211" cy="29289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46406D-D451-405A-8CCC-364E99694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028" y="1521548"/>
            <a:ext cx="3613210" cy="2866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067CE0-7887-4A37-AAE6-8C6ED6B0FEA6}"/>
              </a:ext>
            </a:extLst>
          </p:cNvPr>
          <p:cNvSpPr txBox="1"/>
          <p:nvPr/>
        </p:nvSpPr>
        <p:spPr>
          <a:xfrm>
            <a:off x="882781" y="4285357"/>
            <a:ext cx="23092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Основное меню взаимодействия</a:t>
            </a:r>
            <a:endParaRPr lang="ru-U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5D233-63B7-4379-AA0A-0994AABBF355}"/>
              </a:ext>
            </a:extLst>
          </p:cNvPr>
          <p:cNvSpPr txBox="1"/>
          <p:nvPr/>
        </p:nvSpPr>
        <p:spPr>
          <a:xfrm>
            <a:off x="5133310" y="4249288"/>
            <a:ext cx="1656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новой карты</a:t>
            </a:r>
            <a:endParaRPr lang="ru-U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AC6F5-1F15-4E32-B4C9-55BB298E9FF2}"/>
              </a:ext>
            </a:extLst>
          </p:cNvPr>
          <p:cNvSpPr txBox="1"/>
          <p:nvPr/>
        </p:nvSpPr>
        <p:spPr>
          <a:xfrm>
            <a:off x="8772162" y="4249287"/>
            <a:ext cx="2030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Фиксация поставки топлива</a:t>
            </a:r>
            <a:endParaRPr lang="ru-U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63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2FF566-266C-48DF-9C72-F079F778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606" y="1142244"/>
            <a:ext cx="9038788" cy="4236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AAB992-1347-4A06-AA7F-8E3E61A40F22}"/>
              </a:ext>
            </a:extLst>
          </p:cNvPr>
          <p:cNvSpPr txBox="1"/>
          <p:nvPr/>
        </p:nvSpPr>
        <p:spPr>
          <a:xfrm>
            <a:off x="9101454" y="149423"/>
            <a:ext cx="3027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58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7D4D90-8F5F-4F2C-8B9C-02C5413C6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31" y="848827"/>
            <a:ext cx="7611537" cy="4077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135233-69BE-4E68-975D-EEB373F3F720}"/>
              </a:ext>
            </a:extLst>
          </p:cNvPr>
          <p:cNvSpPr txBox="1"/>
          <p:nvPr/>
        </p:nvSpPr>
        <p:spPr>
          <a:xfrm>
            <a:off x="8126027" y="170607"/>
            <a:ext cx="4065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навигации по страницам клиентской части</a:t>
            </a:r>
            <a:endParaRPr lang="ru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72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3982CE-1CD5-4065-95D1-5165BA8C9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70" y="0"/>
            <a:ext cx="689385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AD65D-E4DB-4263-837A-24723AA01525}"/>
              </a:ext>
            </a:extLst>
          </p:cNvPr>
          <p:cNvSpPr txBox="1"/>
          <p:nvPr/>
        </p:nvSpPr>
        <p:spPr>
          <a:xfrm>
            <a:off x="9546453" y="204187"/>
            <a:ext cx="2108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</a:t>
            </a:r>
            <a:endParaRPr lang="ru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26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8C973A-9F1C-4E15-94CF-0ED3182B4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2" y="1180786"/>
            <a:ext cx="11069595" cy="4496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ACBC39-6724-409A-A31B-A253F979EAF7}"/>
              </a:ext>
            </a:extLst>
          </p:cNvPr>
          <p:cNvSpPr txBox="1"/>
          <p:nvPr/>
        </p:nvSpPr>
        <p:spPr>
          <a:xfrm>
            <a:off x="195309" y="204186"/>
            <a:ext cx="2040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базы данных</a:t>
            </a:r>
            <a:endParaRPr lang="ru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4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CD3915-9CCF-477D-BDCB-9C0DD3788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69" y="1280812"/>
            <a:ext cx="5811061" cy="429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D8585B-6899-401C-81C6-E6E3DD67BCF6}"/>
              </a:ext>
            </a:extLst>
          </p:cNvPr>
          <p:cNvSpPr txBox="1"/>
          <p:nvPr/>
        </p:nvSpPr>
        <p:spPr>
          <a:xfrm>
            <a:off x="142043" y="168675"/>
            <a:ext cx="267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базы данных</a:t>
            </a:r>
            <a:endParaRPr lang="ru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8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0642CB-5197-4120-911F-D4B5127D7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931" y="602617"/>
            <a:ext cx="4229100" cy="1533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5D1A3-AEE5-4064-A980-2053B9A75C3F}"/>
              </a:ext>
            </a:extLst>
          </p:cNvPr>
          <p:cNvSpPr txBox="1"/>
          <p:nvPr/>
        </p:nvSpPr>
        <p:spPr>
          <a:xfrm>
            <a:off x="3003015" y="2136142"/>
            <a:ext cx="1906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Card</a:t>
            </a:r>
            <a:endParaRPr lang="ru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7FCBB01-871B-42B4-8953-94DD99275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81" y="602617"/>
            <a:ext cx="3876675" cy="1533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D06E10-3415-4151-A002-B4C9798B334A}"/>
              </a:ext>
            </a:extLst>
          </p:cNvPr>
          <p:cNvSpPr txBox="1"/>
          <p:nvPr/>
        </p:nvSpPr>
        <p:spPr>
          <a:xfrm>
            <a:off x="7583666" y="2136141"/>
            <a:ext cx="1143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endParaRPr lang="ru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669D02-FC38-48F8-8F96-8C21E88D2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25" y="2482018"/>
            <a:ext cx="6153150" cy="1495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FA8852-1337-42A0-BCB3-DA65409B5E88}"/>
              </a:ext>
            </a:extLst>
          </p:cNvPr>
          <p:cNvSpPr txBox="1"/>
          <p:nvPr/>
        </p:nvSpPr>
        <p:spPr>
          <a:xfrm>
            <a:off x="5183606" y="3977443"/>
            <a:ext cx="1401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Invoice</a:t>
            </a:r>
            <a:endParaRPr lang="ru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A8191C-FA4C-459E-86B5-770091DBF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936" y="4409045"/>
            <a:ext cx="6029325" cy="137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0CC761-0B35-44BB-B6F2-C370DB52E81F}"/>
              </a:ext>
            </a:extLst>
          </p:cNvPr>
          <p:cNvSpPr txBox="1"/>
          <p:nvPr/>
        </p:nvSpPr>
        <p:spPr>
          <a:xfrm>
            <a:off x="5394884" y="5780645"/>
            <a:ext cx="1352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endParaRPr lang="ru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4BA83-8B5C-4563-8523-EFAB6D41585B}"/>
              </a:ext>
            </a:extLst>
          </p:cNvPr>
          <p:cNvSpPr txBox="1"/>
          <p:nvPr/>
        </p:nvSpPr>
        <p:spPr>
          <a:xfrm>
            <a:off x="88777" y="133748"/>
            <a:ext cx="1676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</a:t>
            </a:r>
            <a:endParaRPr lang="ru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44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Реализация MVC паттерна на примере создания сайта-визитки на PHP / Хабр">
            <a:extLst>
              <a:ext uri="{FF2B5EF4-FFF2-40B4-BE49-F238E27FC236}">
                <a16:creationId xmlns:a16="http://schemas.microsoft.com/office/drawing/2014/main" id="{20FBF903-9782-4BD0-9FDD-6E62568A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805" y="1432942"/>
            <a:ext cx="7216389" cy="381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7285A6-FD9C-49FF-86EC-A8614BFBECDC}"/>
              </a:ext>
            </a:extLst>
          </p:cNvPr>
          <p:cNvSpPr txBox="1"/>
          <p:nvPr/>
        </p:nvSpPr>
        <p:spPr>
          <a:xfrm>
            <a:off x="129939" y="6427433"/>
            <a:ext cx="2306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выбрана модель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endParaRPr lang="ru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2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3F87A-F155-4E03-BC3D-9F3A99F4B24C}"/>
              </a:ext>
            </a:extLst>
          </p:cNvPr>
          <p:cNvSpPr txBox="1"/>
          <p:nvPr/>
        </p:nvSpPr>
        <p:spPr>
          <a:xfrm>
            <a:off x="150921" y="115409"/>
            <a:ext cx="1299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классов</a:t>
            </a:r>
            <a:endParaRPr lang="ru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3C1C4F-4916-412F-874A-1895A5089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06" y="1912800"/>
            <a:ext cx="1847850" cy="38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DD5D02-FCDA-4EE3-A4B2-1905D7D9DEC2}"/>
              </a:ext>
            </a:extLst>
          </p:cNvPr>
          <p:cNvSpPr txBox="1"/>
          <p:nvPr/>
        </p:nvSpPr>
        <p:spPr>
          <a:xfrm>
            <a:off x="1213161" y="2301180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контроллеров</a:t>
            </a:r>
            <a:endParaRPr lang="ru-U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501415-CBAD-4D9F-9434-B9786E50C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409" y="1912800"/>
            <a:ext cx="1952625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3014B9-4372-49CC-8FFF-49CCFA2FE90D}"/>
              </a:ext>
            </a:extLst>
          </p:cNvPr>
          <p:cNvSpPr txBox="1"/>
          <p:nvPr/>
        </p:nvSpPr>
        <p:spPr>
          <a:xfrm>
            <a:off x="3678287" y="3817800"/>
            <a:ext cx="1154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моделей</a:t>
            </a:r>
            <a:endParaRPr lang="ru-U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0F6A568-CDB8-44CE-BB1A-60CA9A3D9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742" y="1912800"/>
            <a:ext cx="2524125" cy="2181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DC1338-AFC8-4A99-9072-FB0181DA1225}"/>
              </a:ext>
            </a:extLst>
          </p:cNvPr>
          <p:cNvSpPr txBox="1"/>
          <p:nvPr/>
        </p:nvSpPr>
        <p:spPr>
          <a:xfrm>
            <a:off x="5792741" y="4094799"/>
            <a:ext cx="2524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представлений и классы конфигурации </a:t>
            </a:r>
            <a:endParaRPr lang="ru-U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FB0E499-B56F-41CD-AF08-75EAC3E61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575" y="1912800"/>
            <a:ext cx="2247900" cy="1771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C6FEBE-F9F1-4556-8E15-BCB29A97FD32}"/>
              </a:ext>
            </a:extLst>
          </p:cNvPr>
          <p:cNvSpPr txBox="1"/>
          <p:nvPr/>
        </p:nvSpPr>
        <p:spPr>
          <a:xfrm>
            <a:off x="9432138" y="3695521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Конфигурация</a:t>
            </a:r>
            <a:endParaRPr lang="ru-U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822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68</Words>
  <Application>Microsoft Office PowerPoint</Application>
  <PresentationFormat>Широкоэкранный</PresentationFormat>
  <Paragraphs>21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Edelweiss</dc:creator>
  <cp:lastModifiedBy>Edelweiss</cp:lastModifiedBy>
  <cp:revision>7</cp:revision>
  <dcterms:created xsi:type="dcterms:W3CDTF">2021-01-28T22:04:30Z</dcterms:created>
  <dcterms:modified xsi:type="dcterms:W3CDTF">2021-01-28T23:35:02Z</dcterms:modified>
</cp:coreProperties>
</file>