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04A44-00F1-4CA4-9477-FF235EBDC9C5}" type="datetimeFigureOut">
              <a:rPr lang="ru-UA" smtClean="0"/>
              <a:t>21.02.2021</a:t>
            </a:fld>
            <a:endParaRPr lang="ru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135AB-2ECD-4E3F-B43F-CE5477904D7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90034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2514-4435-4C4C-8579-61B40CEE7145}" type="datetime1">
              <a:rPr lang="ru-UA" smtClean="0"/>
              <a:t>21.02.2021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3538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9320-4CAE-4645-89BB-B2E7B8649A9A}" type="datetime1">
              <a:rPr lang="ru-UA" smtClean="0"/>
              <a:t>21.02.2021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6306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981F-373B-4D02-BFB2-DD69245F3565}" type="datetime1">
              <a:rPr lang="ru-UA" smtClean="0"/>
              <a:t>21.02.2021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028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C6F2-FE35-433A-BF07-2E557067E7C8}" type="datetime1">
              <a:rPr lang="ru-UA" smtClean="0"/>
              <a:t>21.02.2021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5253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47FB-6ECA-411F-A4E7-E31BFB93B51E}" type="datetime1">
              <a:rPr lang="ru-UA" smtClean="0"/>
              <a:t>21.02.2021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9806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1C1F-23DE-4045-B966-0E02FD43C5FE}" type="datetime1">
              <a:rPr lang="ru-UA" smtClean="0"/>
              <a:t>21.02.2021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3242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CF2E-2A8B-46AD-8727-9A4FED41AE7B}" type="datetime1">
              <a:rPr lang="ru-UA" smtClean="0"/>
              <a:t>21.02.2021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2660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B95E-D065-44D1-BB89-894CC2929DA7}" type="datetime1">
              <a:rPr lang="ru-UA" smtClean="0"/>
              <a:t>21.02.2021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6541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4488-032C-4953-9B95-D027B2711A05}" type="datetime1">
              <a:rPr lang="ru-UA" smtClean="0"/>
              <a:t>21.02.2021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8472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AFBF-56D9-4F02-A285-1AECB904F47B}" type="datetime1">
              <a:rPr lang="ru-UA" smtClean="0"/>
              <a:t>21.02.2021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9751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892C-7858-4BB6-8DDA-72327655CF62}" type="datetime1">
              <a:rPr lang="ru-UA" smtClean="0"/>
              <a:t>21.02.2021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5184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7AF17-1C88-4E91-AD78-80073F45B8F3}" type="datetime1">
              <a:rPr lang="ru-UA" smtClean="0"/>
              <a:t>21.02.2021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43C5C-77A0-483A-BC6C-33104EAEF3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73092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2C90B6-8A3A-46E6-BBBA-483EB113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1</a:t>
            </a:fld>
            <a:endParaRPr lang="ru-UA"/>
          </a:p>
        </p:txBody>
      </p:sp>
      <p:pic>
        <p:nvPicPr>
          <p:cNvPr id="1026" name="Picture 2" descr="Картинки по запросу &quot;gas station art&quot;">
            <a:extLst>
              <a:ext uri="{FF2B5EF4-FFF2-40B4-BE49-F238E27FC236}">
                <a16:creationId xmlns:a16="http://schemas.microsoft.com/office/drawing/2014/main" id="{954246FA-75DE-419A-98C0-D6275AD31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0950"/>
            <a:ext cx="12192000" cy="435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26633E-40F7-4C21-8AE5-6BD101F6B8FB}"/>
              </a:ext>
            </a:extLst>
          </p:cNvPr>
          <p:cNvSpPr txBox="1"/>
          <p:nvPr/>
        </p:nvSpPr>
        <p:spPr>
          <a:xfrm>
            <a:off x="0" y="58592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Автозаправочная станция </a:t>
            </a:r>
            <a:endParaRPr lang="ru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FC5A5C-70E4-498A-AA54-4614E56ADC98}"/>
              </a:ext>
            </a:extLst>
          </p:cNvPr>
          <p:cNvSpPr txBox="1"/>
          <p:nvPr/>
        </p:nvSpPr>
        <p:spPr>
          <a:xfrm>
            <a:off x="0" y="6382920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Веб-приложение с использованием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ASP .NET Core MVC </a:t>
            </a:r>
            <a:endParaRPr lang="ru-U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C5BD1-1D56-4FF1-A407-804840D1D52D}"/>
              </a:ext>
            </a:extLst>
          </p:cNvPr>
          <p:cNvSpPr txBox="1"/>
          <p:nvPr/>
        </p:nvSpPr>
        <p:spPr>
          <a:xfrm>
            <a:off x="8610600" y="638292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Манжос Владимир</a:t>
            </a:r>
            <a:endParaRPr lang="ru-U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678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Картинки по запросу &quot;темно синий&quot;">
            <a:extLst>
              <a:ext uri="{FF2B5EF4-FFF2-40B4-BE49-F238E27FC236}">
                <a16:creationId xmlns:a16="http://schemas.microsoft.com/office/drawing/2014/main" id="{7BE4D594-E8B6-4D2D-A85F-6F2F8CA6B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4916"/>
            <a:ext cx="12192000" cy="308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2E7D49-2B82-4BAE-A441-B5C4A3331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Представление веб-приложения</a:t>
            </a:r>
            <a:endParaRPr lang="ru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43202F-036D-43C6-A10A-B691B529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10</a:t>
            </a:fld>
            <a:endParaRPr lang="ru-UA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2E67AC-E678-4C9D-83B9-E34BF0CCE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1" y="1542268"/>
            <a:ext cx="4343032" cy="278707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264CCF9-35D1-41CA-B0E4-A3C3AF40C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676" y="1542268"/>
            <a:ext cx="3274611" cy="278707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D4BBD31-135D-407B-BAFD-285D3DB20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090" y="1548044"/>
            <a:ext cx="3781425" cy="2781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9B1FD9-4AB2-4B20-871B-1279C7F5935E}"/>
              </a:ext>
            </a:extLst>
          </p:cNvPr>
          <p:cNvSpPr txBox="1"/>
          <p:nvPr/>
        </p:nvSpPr>
        <p:spPr>
          <a:xfrm>
            <a:off x="1165574" y="4544163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Кассовый аппарат</a:t>
            </a:r>
            <a:endParaRPr lang="ru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A8C289-38DA-43EF-B487-74D3623082A7}"/>
              </a:ext>
            </a:extLst>
          </p:cNvPr>
          <p:cNvSpPr txBox="1"/>
          <p:nvPr/>
        </p:nvSpPr>
        <p:spPr>
          <a:xfrm>
            <a:off x="4744840" y="4544163"/>
            <a:ext cx="327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Фиксация поставки топлива</a:t>
            </a:r>
            <a:endParaRPr lang="ru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3B356D-F0A0-4E79-8497-69C36B73A7BA}"/>
              </a:ext>
            </a:extLst>
          </p:cNvPr>
          <p:cNvSpPr txBox="1"/>
          <p:nvPr/>
        </p:nvSpPr>
        <p:spPr>
          <a:xfrm>
            <a:off x="8903157" y="4544163"/>
            <a:ext cx="2653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новой карты</a:t>
            </a:r>
            <a:endParaRPr lang="ru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3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D368C8-2F1A-40D0-B38D-B6A7311A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2</a:t>
            </a:fld>
            <a:endParaRPr lang="ru-U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B8601-040F-4932-BB47-84EAA385E815}"/>
              </a:ext>
            </a:extLst>
          </p:cNvPr>
          <p:cNvSpPr txBox="1"/>
          <p:nvPr/>
        </p:nvSpPr>
        <p:spPr>
          <a:xfrm>
            <a:off x="0" y="29527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Диаграмма вариантов использования</a:t>
            </a:r>
            <a:endParaRPr lang="ru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8981A3-211D-4432-A9C3-806CBEFA5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82" y="900374"/>
            <a:ext cx="8300835" cy="537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7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5BC43-C0B9-4E1E-98AD-3856E38EC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18846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Схема навигации по страницам клиентской части</a:t>
            </a:r>
            <a:br>
              <a:rPr lang="ru-UA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1D22D0-1E96-4EF3-8C34-A0E8B17F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3</a:t>
            </a:fld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DB6A02-9907-4A49-8692-3189B4195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272" y="1553592"/>
            <a:ext cx="9545456" cy="400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7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3EA22-3F51-47DF-B95C-04E7DEF3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59372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Диаграмма деятельности 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UML</a:t>
            </a:r>
            <a:endParaRPr lang="ru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46E5A1-FAF2-4C29-8355-114B6585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4</a:t>
            </a:fld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A7695C-90F8-4BAA-8DFE-BE1CE1D04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80" y="817318"/>
            <a:ext cx="8519039" cy="590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4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EDD3D-BCB1-4FDB-B8BB-9AA4B156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0675"/>
            <a:ext cx="12192000" cy="868933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Модель архитектуры программного обеспечения</a:t>
            </a:r>
            <a:endParaRPr lang="ru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D9E600-E3FC-4EA1-AEC9-690BB96F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5</a:t>
            </a:fld>
            <a:endParaRPr lang="ru-UA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D6D13087-ECF6-49EE-858C-6ED047C56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934" y="1959870"/>
            <a:ext cx="8336132" cy="362621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52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2614B-549E-47B6-940D-FA2C8536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79785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ER-модель базы данных</a:t>
            </a:r>
            <a:endParaRPr lang="ru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ED48E3-2991-463F-B9A2-2910667A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6</a:t>
            </a:fld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B366A9-9DB3-43E0-A7D7-02DD85ABA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02" y="1511449"/>
            <a:ext cx="11069595" cy="4179137"/>
          </a:xfrm>
          <a:prstGeom prst="rect">
            <a:avLst/>
          </a:prstGeom>
        </p:spPr>
      </p:pic>
      <p:pic>
        <p:nvPicPr>
          <p:cNvPr id="7" name="Picture 10" descr="Картинки по запросу &quot;ms sql server logo&quot;">
            <a:extLst>
              <a:ext uri="{FF2B5EF4-FFF2-40B4-BE49-F238E27FC236}">
                <a16:creationId xmlns:a16="http://schemas.microsoft.com/office/drawing/2014/main" id="{8134E2D4-BF81-4FE1-A1C1-4EDB79057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59" y="5850538"/>
            <a:ext cx="1064680" cy="87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22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A2C28-0AED-4F19-8E5D-E85AF72E0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Логическая модель базы данных</a:t>
            </a:r>
            <a:br>
              <a:rPr lang="ru-UA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A6263D-7847-4B9D-9936-B4940379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7</a:t>
            </a:fld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39EE6C-70DF-43E4-8EF9-68631A7CA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469" y="1690688"/>
            <a:ext cx="5811061" cy="4296375"/>
          </a:xfrm>
          <a:prstGeom prst="rect">
            <a:avLst/>
          </a:prstGeom>
        </p:spPr>
      </p:pic>
      <p:pic>
        <p:nvPicPr>
          <p:cNvPr id="2058" name="Picture 10" descr="Картинки по запросу &quot;ms sql server logo&quot;">
            <a:extLst>
              <a:ext uri="{FF2B5EF4-FFF2-40B4-BE49-F238E27FC236}">
                <a16:creationId xmlns:a16="http://schemas.microsoft.com/office/drawing/2014/main" id="{A01A4E0F-ED9C-4205-B3D2-A4FD6069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59" y="5850538"/>
            <a:ext cx="1064680" cy="87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49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 descr="Картинки по запросу &quot;темно синий&quot;">
            <a:extLst>
              <a:ext uri="{FF2B5EF4-FFF2-40B4-BE49-F238E27FC236}">
                <a16:creationId xmlns:a16="http://schemas.microsoft.com/office/drawing/2014/main" id="{BA02558E-F0B7-4056-BFE3-ADF9188C3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4" y="904932"/>
            <a:ext cx="11628432" cy="469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93943-CCAE-4E4C-BD9F-FAB7AA47A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764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Физическая модель базы данных</a:t>
            </a:r>
            <a:endParaRPr lang="ru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C4BFCC7-0F11-4FD7-8DCC-E3A1CF57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8</a:t>
            </a:fld>
            <a:endParaRPr lang="ru-UA"/>
          </a:p>
        </p:txBody>
      </p:sp>
      <p:pic>
        <p:nvPicPr>
          <p:cNvPr id="5" name="Picture 10" descr="Картинки по запросу &quot;ms sql server logo&quot;">
            <a:extLst>
              <a:ext uri="{FF2B5EF4-FFF2-40B4-BE49-F238E27FC236}">
                <a16:creationId xmlns:a16="http://schemas.microsoft.com/office/drawing/2014/main" id="{340E4CAC-4007-419D-B635-438372AFD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60" y="5850538"/>
            <a:ext cx="1064680" cy="87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54E5F0-5729-4392-AACD-9FACCAB8C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02" y="1254611"/>
            <a:ext cx="3183064" cy="11501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A3DF76-80A2-480E-89B2-2222780E0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468" y="1254611"/>
            <a:ext cx="3183064" cy="11501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087CA1-C074-4757-A813-820ADB5138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9334" y="3438525"/>
            <a:ext cx="3705225" cy="15430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A304961-6CB0-4928-99C8-F11A4BFA99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7443" y="3429000"/>
            <a:ext cx="3705225" cy="15430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CCA33FC-9631-4B64-B11F-57DDFB1A86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1134" y="1254611"/>
            <a:ext cx="3183064" cy="11501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C58EC0-FD7A-455B-8EE5-02B0BE6D42A7}"/>
              </a:ext>
            </a:extLst>
          </p:cNvPr>
          <p:cNvSpPr txBox="1"/>
          <p:nvPr/>
        </p:nvSpPr>
        <p:spPr>
          <a:xfrm>
            <a:off x="1286413" y="2441893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DiscountCard</a:t>
            </a:r>
            <a:endParaRPr lang="ru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8F7368-6B2D-4D4F-90E1-349EF62C7057}"/>
              </a:ext>
            </a:extLst>
          </p:cNvPr>
          <p:cNvSpPr txBox="1"/>
          <p:nvPr/>
        </p:nvSpPr>
        <p:spPr>
          <a:xfrm>
            <a:off x="5824559" y="2447990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Gas</a:t>
            </a:r>
            <a:endParaRPr lang="ru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F7E3BF-A35E-4C62-BC53-3E53A2E8EFD9}"/>
              </a:ext>
            </a:extLst>
          </p:cNvPr>
          <p:cNvSpPr txBox="1"/>
          <p:nvPr/>
        </p:nvSpPr>
        <p:spPr>
          <a:xfrm>
            <a:off x="9733470" y="2449647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Sale</a:t>
            </a:r>
            <a:endParaRPr lang="ru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350723-44C6-4361-97B1-46432AB2501F}"/>
              </a:ext>
            </a:extLst>
          </p:cNvPr>
          <p:cNvSpPr txBox="1"/>
          <p:nvPr/>
        </p:nvSpPr>
        <p:spPr>
          <a:xfrm>
            <a:off x="3385888" y="4982130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Invoice </a:t>
            </a:r>
            <a:endParaRPr lang="ru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D49853-9F52-4329-A6B0-FAF684E7B4ED}"/>
              </a:ext>
            </a:extLst>
          </p:cNvPr>
          <p:cNvSpPr txBox="1"/>
          <p:nvPr/>
        </p:nvSpPr>
        <p:spPr>
          <a:xfrm>
            <a:off x="8018507" y="4982685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Orders</a:t>
            </a:r>
            <a:endParaRPr lang="ru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7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Картинки по запросу &quot;темно синий&quot;">
            <a:extLst>
              <a:ext uri="{FF2B5EF4-FFF2-40B4-BE49-F238E27FC236}">
                <a16:creationId xmlns:a16="http://schemas.microsoft.com/office/drawing/2014/main" id="{A660367E-A8AD-4CC2-BDBE-83AC71FAC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84916"/>
            <a:ext cx="11628432" cy="308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E96E0-0D46-4700-97C0-D864B3F5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Декомпозиция проекта</a:t>
            </a:r>
            <a:endParaRPr lang="ru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AE8DF9-A82E-4CBE-A5C1-7932DA15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9</a:t>
            </a:fld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02E82E-C9A9-4E19-A13D-B79A77773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21" y="3607267"/>
            <a:ext cx="1847850" cy="381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5D665E-078B-4DC0-ADD9-E569A0B5D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400" y="1977130"/>
            <a:ext cx="1952625" cy="1905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585821-3533-4CC0-BA94-F4E377992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6739" y="1806268"/>
            <a:ext cx="2524125" cy="218199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EF1C96-5C0C-469E-9F10-23190ECC9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0642" y="2216617"/>
            <a:ext cx="2247900" cy="1771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97A2F8-C39B-4992-B348-919F6C881AF1}"/>
              </a:ext>
            </a:extLst>
          </p:cNvPr>
          <p:cNvSpPr txBox="1"/>
          <p:nvPr/>
        </p:nvSpPr>
        <p:spPr>
          <a:xfrm>
            <a:off x="334969" y="3988267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Класс контроллеров</a:t>
            </a:r>
            <a:endParaRPr lang="ru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99CDD-B072-402B-BA9E-418FCBABBAEB}"/>
              </a:ext>
            </a:extLst>
          </p:cNvPr>
          <p:cNvSpPr txBox="1"/>
          <p:nvPr/>
        </p:nvSpPr>
        <p:spPr>
          <a:xfrm>
            <a:off x="3070754" y="3988267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Классы моделей</a:t>
            </a:r>
            <a:endParaRPr lang="ru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2BA2BE-DD7D-473C-9CBA-F1DACF726984}"/>
              </a:ext>
            </a:extLst>
          </p:cNvPr>
          <p:cNvSpPr txBox="1"/>
          <p:nvPr/>
        </p:nvSpPr>
        <p:spPr>
          <a:xfrm>
            <a:off x="5642171" y="3988267"/>
            <a:ext cx="2653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Классы представления</a:t>
            </a:r>
            <a:endParaRPr lang="ru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D9ADF6-F300-4B24-AAFE-1CE9014CC098}"/>
              </a:ext>
            </a:extLst>
          </p:cNvPr>
          <p:cNvSpPr txBox="1"/>
          <p:nvPr/>
        </p:nvSpPr>
        <p:spPr>
          <a:xfrm>
            <a:off x="9279701" y="3988267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Конфигурация</a:t>
            </a:r>
            <a:endParaRPr lang="ru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53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67</Words>
  <Application>Microsoft Office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Презентация PowerPoint</vt:lpstr>
      <vt:lpstr>Презентация PowerPoint</vt:lpstr>
      <vt:lpstr>Схема навигации по страницам клиентской части </vt:lpstr>
      <vt:lpstr>Диаграмма деятельности UML</vt:lpstr>
      <vt:lpstr>Модель архитектуры программного обеспечения</vt:lpstr>
      <vt:lpstr>ER-модель базы данных</vt:lpstr>
      <vt:lpstr>Логическая модель базы данных </vt:lpstr>
      <vt:lpstr>Физическая модель базы данных</vt:lpstr>
      <vt:lpstr>Декомпозиция проекта</vt:lpstr>
      <vt:lpstr>Представление веб-приложения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Edelweiss</dc:creator>
  <cp:lastModifiedBy>Edelweiss</cp:lastModifiedBy>
  <cp:revision>16</cp:revision>
  <dcterms:created xsi:type="dcterms:W3CDTF">2021-02-21T10:47:24Z</dcterms:created>
  <dcterms:modified xsi:type="dcterms:W3CDTF">2021-02-21T16:19:54Z</dcterms:modified>
</cp:coreProperties>
</file>