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1" r:id="rId5"/>
    <p:sldId id="262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46" d="100"/>
          <a:sy n="46" d="100"/>
        </p:scale>
        <p:origin x="1224" y="60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10826A-8DB7-481E-A8D8-73B0A554EBD5}" type="datetime1">
              <a:rPr lang="ru-RU" smtClean="0"/>
              <a:t>30.05.2018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43A3-FB3F-4521-B01A-B1D27CA32568}" type="datetime1">
              <a:rPr lang="ru-RU" smtClean="0"/>
              <a:pPr/>
              <a:t>30.05.2018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73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0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Какую пользу получит аудитория от презентации: взрослых учащихся больше интересует предмет, если они знают, почему и насколько он важен для них.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Уровень знаний докладчика по теме: кратко укажите свои профессиональные успехи в этой области или объясните, почему участникам интересно будет вас послушать.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Описывать занятия нужно вкратце.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4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7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69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0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50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389010"/>
            <a:ext cx="8458200" cy="1470025"/>
          </a:xfrm>
        </p:spPr>
        <p:txBody>
          <a:bodyPr rtlCol="0"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 rtlCol="0"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48837" y="4205288"/>
            <a:ext cx="12954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82874" y="4206240"/>
            <a:ext cx="96012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E1209EC-C30D-4039-9DBC-D4CE6937156E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 rtlCol="0"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B3121-5452-46A0-8CA2-9AF1DC013AE7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43479-D43C-4830-92A1-D5E8B0F017EA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0B3B2-3F2E-4158-9F3E-213681833B1D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68323"/>
            <a:ext cx="7772400" cy="1362075"/>
          </a:xfrm>
        </p:spPr>
        <p:txBody>
          <a:bodyPr rtlCol="0"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rtlCol="0"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F9CCF-9253-40F3-9DBE-9DF104D6C7F6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0D79A-01D9-4BA5-ACEA-4245FCEA271D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rtlCol="0" anchor="ctr"/>
          <a:lstStyle>
            <a:lvl1pPr>
              <a:defRPr sz="3000" b="0" i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BFEC2-EAC8-4A77-B27B-12B36C32ACBD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rtlCol="0"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 rtlCol="0"/>
          <a:lstStyle/>
          <a:p>
            <a:pPr rtl="0"/>
            <a:fld id="{270B5792-5558-4AAE-A8B9-E384647D38B7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83CD6-1BDF-49AD-AC6F-C803303048A3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rtlCol="0" anchor="b"/>
          <a:lstStyle>
            <a:lvl1pPr algn="l">
              <a:buNone/>
              <a:defRPr sz="1350" b="1"/>
            </a:lvl1pPr>
          </a:lstStyle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 rtlCol="0"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1236C-F396-43EA-B2F5-A89749214F72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15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4FE55-54E1-4EA5-A07B-39A9734D35B5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350" noProof="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1A86FF7-A44A-42D7-8C4B-344E0284AFDA}" type="datetime1">
              <a:rPr lang="ru-RU" noProof="0" smtClean="0"/>
              <a:t>30.05.2018</a:t>
            </a:fld>
            <a:endParaRPr lang="ru-RU" noProof="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>
            <a:lumMod val="75000"/>
          </a:schemeClr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>
            <a:lumMod val="75000"/>
          </a:schemeClr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288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114" y="4306338"/>
            <a:ext cx="4953000" cy="1752600"/>
          </a:xfrm>
        </p:spPr>
        <p:txBody>
          <a:bodyPr rtlCol="0">
            <a:noAutofit/>
          </a:bodyPr>
          <a:lstStyle/>
          <a:p>
            <a:pPr marL="0"/>
            <a:r>
              <a:rPr lang="ru-RU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ИСУИР ФНН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гр.4351-21</a:t>
            </a:r>
          </a:p>
          <a:p>
            <a:pPr marL="0"/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Шукуров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Э.Р.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Проверил: </a:t>
            </a:r>
          </a:p>
          <a:p>
            <a:pPr marL="0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доцент </a:t>
            </a:r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к.ф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.-м-н.</a:t>
            </a:r>
          </a:p>
          <a:p>
            <a:pPr marL="0"/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Мангушева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А.Р.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86825" y="2317906"/>
            <a:ext cx="6856901" cy="1820871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Министерство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образования и науки России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«Казанский национальный исследовательский технологический университет»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(ФГБОУ ВО «КНИТУ»)</a:t>
            </a:r>
          </a:p>
          <a:p>
            <a:pPr algn="ctr"/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Тема КУРСОВОГО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ПРОЕКТА: Разработка прототипа информационной системы «Учет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телекомпанией стоимости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прошедшей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эфире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рекламы»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6400" y="1034143"/>
            <a:ext cx="82296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ДЛЯ ГЛАВЫ ОТДЕЛА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21111" t="17180" r="20635" b="23532"/>
          <a:stretch/>
        </p:blipFill>
        <p:spPr>
          <a:xfrm>
            <a:off x="1576977" y="2336799"/>
            <a:ext cx="6217195" cy="35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ИНФОРМАЦИИ О СОТРУДНИКЕ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1270" t="16898" r="20952" b="24944"/>
          <a:stretch/>
        </p:blipFill>
        <p:spPr>
          <a:xfrm>
            <a:off x="1625600" y="2543629"/>
            <a:ext cx="6172132" cy="34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СОТРУДНИКА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7315" y="29847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22530" r="54143" b="34695"/>
          <a:stretch>
            <a:fillRect/>
          </a:stretch>
        </p:blipFill>
        <p:spPr bwMode="auto">
          <a:xfrm>
            <a:off x="2002974" y="2207512"/>
            <a:ext cx="5341256" cy="34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38515" y="5593129"/>
            <a:ext cx="5535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для добавления сотрудника, реализованный в классе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82296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выполнения данного курсового проекта был разработан прототип информационной системы «Учет телекомпанией стоимости прошедшей в эфире рекламы», которая обеспечивает информационную поддержку деятельности рекламной службы телеканала.</a:t>
            </a:r>
          </a:p>
          <a:p>
            <a:pPr marL="82296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Преимущество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данной системы состоит в том, что приложение обладает оперативностью обработки, приятным и удобным интерфейсом.</a:t>
            </a:r>
          </a:p>
          <a:p>
            <a:pPr marL="82296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 rtl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45085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– разработка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информационной системы с приятным и удобным интерфейсом. 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успешного выполнения поставленной цели необходимо выполнить ряд задач:</a:t>
            </a:r>
          </a:p>
          <a:p>
            <a:pPr marL="177800" lvl="0" indent="2730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pPr marL="177800" lvl="0" indent="2730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диаграммы вариантов использования и диаграммы классов;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2730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схему базы данных в виде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2730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представить прототип информационной системы.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450850" algn="just" rtl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658" y="2249424"/>
            <a:ext cx="8229600" cy="4325112"/>
          </a:xfrm>
        </p:spPr>
        <p:txBody>
          <a:bodyPr rtlCol="0"/>
          <a:lstStyle/>
          <a:p>
            <a:pPr marL="82296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Телекомпания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«ВИД» имеет в своей структуре рекламный отдел, главной задачей которого является размещение рекламы во время показа передач. </a:t>
            </a:r>
          </a:p>
          <a:p>
            <a:pPr marL="82296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Клиент обращается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рекламный отдел. Рекламный агент согласует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необходимые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чего клиенты предоставляют информацию 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 сохраняет все вышеперечисленные данные в систему.</a:t>
            </a:r>
          </a:p>
          <a:p>
            <a:pPr marL="82296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Рекламный агент получает определенный процент за рекламу.</a:t>
            </a:r>
          </a:p>
          <a:p>
            <a:pPr marL="82296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одной минуты за рекламу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отдела. Также глава отдела может добавлять новых сотрудников,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ныне работающих.</a:t>
            </a:r>
          </a:p>
          <a:p>
            <a:pPr algn="just" rt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471827"/>
            <a:ext cx="4276271" cy="2346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6894" t="18251" r="49492" b="28422"/>
          <a:stretch/>
        </p:blipFill>
        <p:spPr bwMode="auto">
          <a:xfrm>
            <a:off x="5102225" y="2820169"/>
            <a:ext cx="3834511" cy="270977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8979" t="28232" r="72421" b="47243"/>
          <a:stretch/>
        </p:blipFill>
        <p:spPr bwMode="auto">
          <a:xfrm>
            <a:off x="2555240" y="5080770"/>
            <a:ext cx="2016760" cy="14954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334" t="16051" r="39841" b="40189"/>
          <a:stretch/>
        </p:blipFill>
        <p:spPr>
          <a:xfrm>
            <a:off x="1" y="2209800"/>
            <a:ext cx="8936736" cy="41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МОДЕЛЬ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514600"/>
            <a:ext cx="4972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EDM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6573" t="15970" r="48050" b="30703"/>
          <a:stretch/>
        </p:blipFill>
        <p:spPr bwMode="auto">
          <a:xfrm>
            <a:off x="1861275" y="2444070"/>
            <a:ext cx="5421449" cy="370998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39124" t="32795" r="39711" b="28992"/>
          <a:stretch/>
        </p:blipFill>
        <p:spPr bwMode="auto">
          <a:xfrm>
            <a:off x="3014888" y="2452178"/>
            <a:ext cx="3487511" cy="3539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ru-RU" sz="20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1005" t="17110" r="20631" b="23574"/>
          <a:stretch/>
        </p:blipFill>
        <p:spPr bwMode="auto">
          <a:xfrm>
            <a:off x="1721775" y="2209800"/>
            <a:ext cx="6104618" cy="3620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ДЛЯ СОТРУДНИКА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учающая презентация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7_TF03460604.potx" id="{490AECF9-F348-4B65-B594-66B5F2F6AACD}" vid="{49D901D9-DEFC-4BEA-A6A9-15FB2AA3C7BE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927</TotalTime>
  <Words>327</Words>
  <Application>Microsoft Office PowerPoint</Application>
  <PresentationFormat>Экран (4:3)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Wingdings 2</vt:lpstr>
      <vt:lpstr>Обучающая презентация</vt:lpstr>
      <vt:lpstr>Презентация PowerPoint</vt:lpstr>
      <vt:lpstr>ЦЕЛИ И ЗАДАЧИ</vt:lpstr>
      <vt:lpstr>ИССЛЕДОВАНИЕ ПРЕДМЕТНОЙ ОБЛАСТИ</vt:lpstr>
      <vt:lpstr>ДИАГРАММА ВАРИАНТОВ ИСПОЛЬЗОВАНИЯ</vt:lpstr>
      <vt:lpstr>ДИАГРАММА КЛАССОВ</vt:lpstr>
      <vt:lpstr>ER - МОДЕЛЬ</vt:lpstr>
      <vt:lpstr>EDM – МОДЕЛЬ</vt:lpstr>
      <vt:lpstr>АВТОРИЗАЦИЯ</vt:lpstr>
      <vt:lpstr>ГЛАВНОЕ МЕНЮ ДЛЯ СОТРУДНИКА</vt:lpstr>
      <vt:lpstr>Презентация PowerPoint</vt:lpstr>
      <vt:lpstr>ВВЕДЕНИЕ ИНФОРМАЦИИ О СОТРУДНИКЕ</vt:lpstr>
      <vt:lpstr>ДОБАВЛЕНИЕ СОТРУДНИКА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EDEM</cp:lastModifiedBy>
  <cp:revision>35</cp:revision>
  <dcterms:created xsi:type="dcterms:W3CDTF">2017-12-14T20:19:56Z</dcterms:created>
  <dcterms:modified xsi:type="dcterms:W3CDTF">2018-05-30T06:41:32Z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