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11" r:id="rId5"/>
  </p:sldMasterIdLst>
  <p:notesMasterIdLst>
    <p:notesMasterId r:id="rId21"/>
  </p:notesMasterIdLst>
  <p:sldIdLst>
    <p:sldId id="4428" r:id="rId6"/>
    <p:sldId id="4437" r:id="rId7"/>
    <p:sldId id="4454" r:id="rId8"/>
    <p:sldId id="4455" r:id="rId9"/>
    <p:sldId id="4456" r:id="rId10"/>
    <p:sldId id="4464" r:id="rId11"/>
    <p:sldId id="4465" r:id="rId12"/>
    <p:sldId id="4466" r:id="rId13"/>
    <p:sldId id="4467" r:id="rId14"/>
    <p:sldId id="4457" r:id="rId15"/>
    <p:sldId id="4469" r:id="rId16"/>
    <p:sldId id="4468" r:id="rId17"/>
    <p:sldId id="4470" r:id="rId18"/>
    <p:sldId id="4463" r:id="rId19"/>
    <p:sldId id="44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10" d="100"/>
          <a:sy n="110" d="100"/>
        </p:scale>
        <p:origin x="218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>
                <a:solidFill>
                  <a:schemeClr val="tx2"/>
                </a:solidFill>
                <a:latin typeface="Century Gothic" panose="020B0502020202020204" pitchFamily="34" charset="0"/>
              </a:rPr>
              <a:t>Marital Null Values</a:t>
            </a:r>
          </a:p>
        </c:rich>
      </c:tx>
      <c:layout>
        <c:manualLayout>
          <c:xMode val="edge"/>
          <c:yMode val="edge"/>
          <c:x val="0.44271293313576865"/>
          <c:y val="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Marital Null Values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23-44B8-B9BF-440D63CEBD24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6C3-4264-9F3B-A872F3EAA5A4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184341698827112"/>
                      <c:h val="0.325877237751682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B23-44B8-B9BF-440D63CEBD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Aged below 18</c:v>
                </c:pt>
                <c:pt idx="1">
                  <c:v>Aged above 17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1974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23-44B8-B9BF-440D63CEBD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238375978974235"/>
          <c:y val="0.75672654591944277"/>
          <c:w val="0.38064774675437468"/>
          <c:h val="0.18495706745487939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3-03-30T18:00:08.75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11321 16432 0,'49'0'53,"23"0"-34,147 0-17,23 0 6,146 0 2,121 0-3,-121 0 2,169 0-4,-314 0 9,314 0-12,-217 0 11,-1 0-11,-96 0 10,-146 0-10,-122 0 49,-144-24-48,23 24 2,49 0 8,-97-24-10,25 24 10,-171 0-12,-217 0 6,193 0 3,-363 0-3,509 0 2,-219 24-5,-290-24 7,436 24-6,-24-24 6,266 0-6,49 24 34,25-24-23,47 25-12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C28AD-6B1B-497F-B86F-16C821B4E27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0F790-FB65-4D47-95F3-5F1D4DCBA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1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name is Edem Dziko and this is my presentation on the census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0F790-FB65-4D47-95F3-5F1D4DCBAE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57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254125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first data insight is the age distribution graph . Which shows that population is more dense around school going and working class age.</a:t>
            </a:r>
          </a:p>
          <a:p>
            <a:endParaRPr lang="en-GB" dirty="0"/>
          </a:p>
          <a:p>
            <a:r>
              <a:rPr lang="en-GB" sz="1600" b="1" dirty="0"/>
              <a:t>To build a train station or increase school spending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0F790-FB65-4D47-95F3-5F1D4DCBAE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00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age pyramid also looks at population decreasing after 55yrs. Well for obvious reasons death, migration but I‘m yet to calculate these.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0F790-FB65-4D47-95F3-5F1D4DCBAE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00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relationship between age and number of occupants, I realised that </a:t>
            </a:r>
            <a:r>
              <a:rPr lang="en-GB" dirty="0" err="1"/>
              <a:t>theoldest</a:t>
            </a:r>
            <a:r>
              <a:rPr lang="en-GB" dirty="0"/>
              <a:t> people aged 112 and 116 both live in a 21 occupancy house. </a:t>
            </a:r>
            <a:r>
              <a:rPr lang="en-GB" sz="1600" b="1" dirty="0"/>
              <a:t>So maybe we may have to look at investing in elderly care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Again, there is quite a lot of people aged over 85 who live with themselves or one </a:t>
            </a:r>
            <a:r>
              <a:rPr lang="en-GB" dirty="0">
                <a:highlight>
                  <a:srgbClr val="FFFF00"/>
                </a:highlight>
              </a:rPr>
              <a:t>other person which is definitely not the best for their welfare.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0F790-FB65-4D47-95F3-5F1D4DCBAE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44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scatterplot shows us that, there is a need for us to invest also </a:t>
            </a:r>
            <a:r>
              <a:rPr lang="en-GB" sz="1800" b="1" dirty="0"/>
              <a:t>in employment and training.</a:t>
            </a:r>
          </a:p>
          <a:p>
            <a:endParaRPr lang="en-GB" dirty="0"/>
          </a:p>
          <a:p>
            <a:r>
              <a:rPr lang="en-GB" dirty="0"/>
              <a:t>Also there is a high evidence of  commuters </a:t>
            </a:r>
            <a:r>
              <a:rPr lang="en-GB" sz="1800" dirty="0"/>
              <a:t>from employed and university students</a:t>
            </a:r>
            <a:r>
              <a:rPr lang="en-GB" dirty="0"/>
              <a:t>(even though we cannot tell emphatically which amt of employed people commute)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0F790-FB65-4D47-95F3-5F1D4DCBAE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51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next steps will be to look at these, to further understand the data and answer the questions with regards to the plot of land and the investment to carry out.</a:t>
            </a:r>
          </a:p>
          <a:p>
            <a:endParaRPr lang="en-GB" dirty="0"/>
          </a:p>
          <a:p>
            <a:r>
              <a:rPr lang="en-GB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0F790-FB65-4D47-95F3-5F1D4DCBAE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These are the various items I will be peaking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0F790-FB65-4D47-95F3-5F1D4DCBAE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7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start with, the sets out to understand the demographics of a small town in eighteen eighty one UK</a:t>
            </a:r>
          </a:p>
          <a:p>
            <a:endParaRPr lang="en-GB" dirty="0"/>
          </a:p>
          <a:p>
            <a:r>
              <a:rPr lang="en-GB" dirty="0"/>
              <a:t>At the end of the Report, It is my aim to make data driven decisions on what to do with a vacant piece of land and what investment expenditure to carry out.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0F790-FB65-4D47-95F3-5F1D4DCBAE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8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These are the tools I used in my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0F790-FB65-4D47-95F3-5F1D4DCBAE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80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Under detecting and filing out white spaces, 8 columns out of 11 columns had whitespaces which needed attention.</a:t>
            </a:r>
          </a:p>
          <a:p>
            <a:endParaRPr lang="en-GB" dirty="0"/>
          </a:p>
          <a:p>
            <a:r>
              <a:rPr lang="en-GB" dirty="0"/>
              <a:t>This one talks about a house search I filtered to determine the age of </a:t>
            </a:r>
            <a:r>
              <a:rPr lang="en-GB" dirty="0" err="1"/>
              <a:t>howard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0F790-FB65-4D47-95F3-5F1D4DCBAE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6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Under cleaning step 2, I searched for null values in Marital status and realised that one thousand nine hundred and seventy five entry had null values.</a:t>
            </a:r>
          </a:p>
          <a:p>
            <a:endParaRPr lang="en-GB" dirty="0"/>
          </a:p>
          <a:p>
            <a:r>
              <a:rPr lang="en-GB" dirty="0"/>
              <a:t>And to clean this I needed to correct the anomalies in the age data since some values shows as int and others as float.</a:t>
            </a:r>
          </a:p>
          <a:p>
            <a:endParaRPr lang="en-GB" dirty="0"/>
          </a:p>
          <a:p>
            <a:r>
              <a:rPr lang="en-GB" dirty="0"/>
              <a:t>Afterwards,  I realised that 1 person, above 17 </a:t>
            </a:r>
            <a:r>
              <a:rPr lang="en-GB" dirty="0" err="1"/>
              <a:t>yrs</a:t>
            </a:r>
            <a:r>
              <a:rPr lang="en-GB" dirty="0"/>
              <a:t> had a null value  which was converted as single and all others were children hence remained as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0F790-FB65-4D47-95F3-5F1D4DCBAE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87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Two thousand and thirteen entries came out as null under religion. Those under 18 were still left as null due to UK regulation.</a:t>
            </a:r>
          </a:p>
          <a:p>
            <a:endParaRPr lang="en-GB" dirty="0"/>
          </a:p>
          <a:p>
            <a:r>
              <a:rPr lang="en-GB" dirty="0"/>
              <a:t>All others thus those above 17yrs were converted as none after house searches provided little assistance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0F790-FB65-4D47-95F3-5F1D4DCBAE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62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Here, I checked the various columns and its contents.</a:t>
            </a:r>
          </a:p>
          <a:p>
            <a:endParaRPr lang="en-GB" dirty="0"/>
          </a:p>
          <a:p>
            <a:r>
              <a:rPr lang="en-GB" dirty="0"/>
              <a:t>Under a) I found some children who were married or divorced, these could have been the case in 1881 if parental consent was given</a:t>
            </a:r>
          </a:p>
          <a:p>
            <a:endParaRPr lang="en-GB" dirty="0"/>
          </a:p>
          <a:p>
            <a:r>
              <a:rPr lang="en-GB" dirty="0"/>
              <a:t>b) Persons aged over 65 which previously showed as unemployed were changed to retired.</a:t>
            </a:r>
          </a:p>
          <a:p>
            <a:endParaRPr lang="en-GB" dirty="0"/>
          </a:p>
          <a:p>
            <a:r>
              <a:rPr lang="en-GB" dirty="0"/>
              <a:t>c)Housekeeper and private were identified as personal errors hence computed as none</a:t>
            </a:r>
          </a:p>
          <a:p>
            <a:endParaRPr lang="en-GB" dirty="0"/>
          </a:p>
          <a:p>
            <a:r>
              <a:rPr lang="en-GB" dirty="0"/>
              <a:t>d) Head of house aged below 18 were identified to have the same content in (a)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0F790-FB65-4D47-95F3-5F1D4DCBAE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81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created these two groupings to aid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0F790-FB65-4D47-95F3-5F1D4DCBAE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2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201F-230D-4317-9074-2A11E7F80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6C021-FB14-4741-A47A-D83629FE8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5821D-5A51-4F64-B1CF-F05D064CD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0A93-DDB0-466F-88D2-DE61F902C3F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FA34D-4B38-4356-929C-E7864720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9B2A2-5B1E-4B87-A9B7-99A425F1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70FD-CA22-42B4-B33C-4A21C0955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4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606F-AA53-4998-A49D-62A21C31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2360A-D4FA-482E-B66F-0C4B1E91D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8A4E7-6733-4D34-9238-87C69174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0A93-DDB0-466F-88D2-DE61F902C3F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2F01E-8950-456A-8407-DAC105D8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243D2-BAFB-4445-BA9E-DF135687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70FD-CA22-42B4-B33C-4A21C0955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A735F-A176-483A-A49C-61F2BAFE8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46EA0-A389-4842-9BEB-7414A89B3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614E-BA76-422A-91DE-D993EF85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0A93-DDB0-466F-88D2-DE61F902C3F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3D40F-370B-40EC-8F89-E8FD8316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C90FB-DAA8-4851-989A-C18A331A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70FD-CA22-42B4-B33C-4A21C0955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66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8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ADC7-A25D-4D27-9933-2F709BC9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E9DD2-F1AD-48A0-B701-E27194DC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590CE-C11E-4AB6-9BE1-C6045309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0A93-DDB0-466F-88D2-DE61F902C3F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F8D13-E1BC-4F80-8111-583EA7BA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C7DD3-245C-49B8-A2EB-FD9D61F0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70FD-CA22-42B4-B33C-4A21C0955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7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3DEA-B487-40AE-8100-94C05949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062FC-84FF-45DA-A955-E4A7779D2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03A19-C941-4AA0-A951-DDBA1B80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0A93-DDB0-466F-88D2-DE61F902C3F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15000-27EE-449E-8E4A-EBDF9DB9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0A800-2208-430F-9658-72986E58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70FD-CA22-42B4-B33C-4A21C0955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4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91B3-87B7-4F04-B52C-4BA38CE3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E0A0-4B69-4A22-BC79-0CA4A04B1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BE3E0-A252-45C0-A5D7-0C1DAD5DE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3818F-620F-42FD-BCEC-0756E361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0A93-DDB0-466F-88D2-DE61F902C3F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4731C-CDF9-4F32-9BFB-F077CA4C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057E4-713F-4DA5-B186-67DBE642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70FD-CA22-42B4-B33C-4A21C0955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2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3DD6-9394-4C20-AF5E-A625353C8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C4DE1-4DF5-40F6-88D6-00DD929FA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7FE61-2FB6-4354-8B0D-B140E962B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AC307-B078-4A06-94D8-216423D1A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0C958-50D9-49DF-A6BE-FEE02005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0AFC3-5590-4FDF-8AF5-07B673CB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0A93-DDB0-466F-88D2-DE61F902C3F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47C97-8392-4D2A-905C-6481EFCF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4B242-BA7D-47F3-A855-FB84BC47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70FD-CA22-42B4-B33C-4A21C0955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6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3E33-3C9B-4CBC-8DE3-5C5A63F0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853CE-B5F9-498E-ADD8-89215EFF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0A93-DDB0-466F-88D2-DE61F902C3F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12E61-10C0-4934-985D-8A74B27A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4F8AC-4C05-4816-A2D4-5238381F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70FD-CA22-42B4-B33C-4A21C0955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8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D515F-492A-4DEC-B017-4F2BC32A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0A93-DDB0-466F-88D2-DE61F902C3F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7A8C7-F318-4285-AEA4-7D9D0FC1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FCC72-6BE3-4D1B-9E3F-2142F009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70FD-CA22-42B4-B33C-4A21C0955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48E8-0FE7-41EF-AD18-95A705908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12A0-C6B5-4861-ABC8-0560B3F36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67450-5C68-4A3E-AB37-16D3BA9A6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38FD6-885A-48F4-ADE5-4E19F120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0A93-DDB0-466F-88D2-DE61F902C3F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C3F51-1C9F-4C50-B5AF-C330C8F8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FBC61-333A-4CFE-83F3-22CD7054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70FD-CA22-42B4-B33C-4A21C0955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8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0A8D-307B-419A-B050-B906B31F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2C7A2-9ADC-45F7-AF3B-EE56A7833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6881-AB16-4294-BAA2-A75CC5424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EE10D-C628-41C6-A870-9C6FC469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0A93-DDB0-466F-88D2-DE61F902C3F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A920E-1AF3-41B8-84AE-A8C99D5E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E0BEF-EF03-4DCD-BE89-029341CD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70FD-CA22-42B4-B33C-4A21C0955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4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4EED7-7895-4561-AE9F-FBB22884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ACE91-ED78-4AC3-AE4F-1361B937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AA5C0-7C4E-4B94-830D-0B6AC3B37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20A93-DDB0-466F-88D2-DE61F902C3F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171CF-995A-445C-8942-4CCA1A07E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E07BD-1ED4-41B7-898A-80E3715C8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070FD-CA22-42B4-B33C-4A21C0955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6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87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e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e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e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86C639F0-5FBC-47BE-94B5-67235B666C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>
          <a:xfrm>
            <a:off x="19" y="10"/>
            <a:ext cx="12191981" cy="6857990"/>
          </a:xfrm>
          <a:prstGeom prst="rect">
            <a:avLst/>
          </a:prstGeom>
        </p:spPr>
      </p:pic>
      <p:sp>
        <p:nvSpPr>
          <p:cNvPr id="36" name="Rectangle 2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DCEEA5B4-ED5E-4F5C-8561-C2E037D97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563" y="23424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latin typeface="Century Gothic" panose="020B0502020202020204" pitchFamily="34" charset="0"/>
              </a:rPr>
              <a:t>Demographic Report</a:t>
            </a:r>
            <a:endParaRPr lang="en-GH" sz="6600" dirty="0">
              <a:latin typeface="Century Gothic" panose="020B0502020202020204" pitchFamily="34" charset="0"/>
            </a:endParaRPr>
          </a:p>
        </p:txBody>
      </p:sp>
      <p:sp>
        <p:nvSpPr>
          <p:cNvPr id="37" name="Rectangle: Rounded Corners 3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35B1BAD3-01F2-A541-8523-A35E7242C7E0}"/>
              </a:ext>
            </a:extLst>
          </p:cNvPr>
          <p:cNvSpPr txBox="1">
            <a:spLocks/>
          </p:cNvSpPr>
          <p:nvPr/>
        </p:nvSpPr>
        <p:spPr>
          <a:xfrm>
            <a:off x="0" y="4887826"/>
            <a:ext cx="8544579" cy="1374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Century Gothic" panose="020B0502020202020204" pitchFamily="34" charset="0"/>
              </a:rPr>
              <a:t>   Edem Dziko       :</a:t>
            </a:r>
            <a:endParaRPr lang="en-GH" sz="44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82AD3BA-BCEB-8905-5407-1C4789E21309}"/>
                  </a:ext>
                </a:extLst>
              </p14:cNvPr>
              <p14:cNvContentPartPr/>
              <p14:nvPr/>
            </p14:nvContentPartPr>
            <p14:xfrm>
              <a:off x="3866040" y="5898240"/>
              <a:ext cx="1737360" cy="35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82AD3BA-BCEB-8905-5407-1C4789E213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50200" y="5834880"/>
                <a:ext cx="1768680" cy="1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7207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E4F27999-FA92-4BBC-A643-92ABDC3D3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2" b="121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20F3CDD7-603E-4040-BAB5-625168B142DE}"/>
              </a:ext>
            </a:extLst>
          </p:cNvPr>
          <p:cNvSpPr/>
          <p:nvPr/>
        </p:nvSpPr>
        <p:spPr>
          <a:xfrm>
            <a:off x="0" y="14990"/>
            <a:ext cx="12192000" cy="6858000"/>
          </a:xfrm>
          <a:prstGeom prst="rect">
            <a:avLst/>
          </a:prstGeom>
          <a:solidFill>
            <a:srgbClr val="323741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F4976D-E1CD-E671-1DD0-7ECA5B4E6D2F}"/>
              </a:ext>
            </a:extLst>
          </p:cNvPr>
          <p:cNvSpPr/>
          <p:nvPr/>
        </p:nvSpPr>
        <p:spPr>
          <a:xfrm>
            <a:off x="5937" y="-9410"/>
            <a:ext cx="10899956" cy="647669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alpha val="0"/>
                </a:schemeClr>
              </a:gs>
              <a:gs pos="85000">
                <a:schemeClr val="tx1">
                  <a:alpha val="6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CE423B-DA75-8608-217D-AC3B9BD2C874}"/>
              </a:ext>
            </a:extLst>
          </p:cNvPr>
          <p:cNvSpPr/>
          <p:nvPr/>
        </p:nvSpPr>
        <p:spPr>
          <a:xfrm>
            <a:off x="0" y="-24400"/>
            <a:ext cx="10899956" cy="647669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alpha val="0"/>
                </a:schemeClr>
              </a:gs>
              <a:gs pos="85000">
                <a:schemeClr val="tx1">
                  <a:alpha val="6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Data Insights </a:t>
            </a:r>
          </a:p>
        </p:txBody>
      </p:sp>
      <p:pic>
        <p:nvPicPr>
          <p:cNvPr id="9" name="Picture 8" descr="Chart, histogram">
            <a:extLst>
              <a:ext uri="{FF2B5EF4-FFF2-40B4-BE49-F238E27FC236}">
                <a16:creationId xmlns:a16="http://schemas.microsoft.com/office/drawing/2014/main" id="{1A91056F-5F08-3644-E085-D81D22432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58" y="1176367"/>
            <a:ext cx="7645447" cy="5566667"/>
          </a:xfrm>
          <a:prstGeom prst="rect">
            <a:avLst/>
          </a:prstGeom>
        </p:spPr>
      </p:pic>
      <p:sp>
        <p:nvSpPr>
          <p:cNvPr id="13" name="Rectangle 34">
            <a:extLst>
              <a:ext uri="{FF2B5EF4-FFF2-40B4-BE49-F238E27FC236}">
                <a16:creationId xmlns:a16="http://schemas.microsoft.com/office/drawing/2014/main" id="{BF93E2FB-AE7D-6DB0-009F-28750345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02" y="678644"/>
            <a:ext cx="6400801" cy="473323"/>
          </a:xfrm>
          <a:prstGeom prst="rect">
            <a:avLst/>
          </a:prstGeom>
          <a:gradFill>
            <a:gsLst>
              <a:gs pos="0">
                <a:srgbClr val="000000">
                  <a:alpha val="10000"/>
                </a:srgbClr>
              </a:gs>
              <a:gs pos="22000">
                <a:srgbClr val="000000">
                  <a:alpha val="30000"/>
                </a:srgbClr>
              </a:gs>
              <a:gs pos="100000">
                <a:schemeClr val="bg1">
                  <a:lumMod val="85000"/>
                </a:schemeClr>
              </a:gs>
            </a:gsLst>
            <a:lin ang="10800000" scaled="0"/>
          </a:gra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09915"/>
              </a:buClr>
              <a:buSzPct val="80000"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Century Gothic" panose="020B0502020202020204" pitchFamily="34" charset="0"/>
                <a:ea typeface="Gulim" panose="020B0503020000020004" pitchFamily="34" charset="-127"/>
                <a:cs typeface="Arial" panose="020B0604020202020204" pitchFamily="34" charset="0"/>
              </a:rPr>
              <a:t>Age Distribution in Census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Gulim" panose="020B0503020000020004" pitchFamily="34" charset="-127"/>
              <a:cs typeface="Arial" panose="020B0604020202020204" pitchFamily="34" charset="0"/>
            </a:endParaRPr>
          </a:p>
        </p:txBody>
      </p:sp>
      <p:pic>
        <p:nvPicPr>
          <p:cNvPr id="15" name="Picture 14" descr="A picture containing envelope">
            <a:extLst>
              <a:ext uri="{FF2B5EF4-FFF2-40B4-BE49-F238E27FC236}">
                <a16:creationId xmlns:a16="http://schemas.microsoft.com/office/drawing/2014/main" id="{790A2096-DBCB-E392-E0C6-2890E1BCADF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47897" y="1500849"/>
            <a:ext cx="3822111" cy="52421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AE519-8553-3D33-F469-ECD90D9E2FBB}"/>
              </a:ext>
            </a:extLst>
          </p:cNvPr>
          <p:cNvSpPr txBox="1"/>
          <p:nvPr/>
        </p:nvSpPr>
        <p:spPr>
          <a:xfrm rot="21336327">
            <a:off x="8677474" y="2275281"/>
            <a:ext cx="30071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Signifies a huge commuting populace since the distribution is more dense in the school going age, and the working class age.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dirty="0"/>
              <a:t>Maybe a Train station will be a good investment for the piece of land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dirty="0"/>
              <a:t>Increase spending on school?</a:t>
            </a:r>
          </a:p>
        </p:txBody>
      </p:sp>
    </p:spTree>
    <p:extLst>
      <p:ext uri="{BB962C8B-B14F-4D97-AF65-F5344CB8AC3E}">
        <p14:creationId xmlns:p14="http://schemas.microsoft.com/office/powerpoint/2010/main" val="169673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E4F27999-FA92-4BBC-A643-92ABDC3D3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2" b="121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20F3CDD7-603E-4040-BAB5-625168B142DE}"/>
              </a:ext>
            </a:extLst>
          </p:cNvPr>
          <p:cNvSpPr/>
          <p:nvPr/>
        </p:nvSpPr>
        <p:spPr>
          <a:xfrm>
            <a:off x="0" y="14990"/>
            <a:ext cx="12192000" cy="6858000"/>
          </a:xfrm>
          <a:prstGeom prst="rect">
            <a:avLst/>
          </a:prstGeom>
          <a:solidFill>
            <a:srgbClr val="323741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F4976D-E1CD-E671-1DD0-7ECA5B4E6D2F}"/>
              </a:ext>
            </a:extLst>
          </p:cNvPr>
          <p:cNvSpPr/>
          <p:nvPr/>
        </p:nvSpPr>
        <p:spPr>
          <a:xfrm>
            <a:off x="5937" y="-9410"/>
            <a:ext cx="10899956" cy="647669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alpha val="0"/>
                </a:schemeClr>
              </a:gs>
              <a:gs pos="85000">
                <a:schemeClr val="tx1">
                  <a:alpha val="6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CE423B-DA75-8608-217D-AC3B9BD2C874}"/>
              </a:ext>
            </a:extLst>
          </p:cNvPr>
          <p:cNvSpPr/>
          <p:nvPr/>
        </p:nvSpPr>
        <p:spPr>
          <a:xfrm>
            <a:off x="0" y="-24400"/>
            <a:ext cx="10899956" cy="647669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alpha val="0"/>
                </a:schemeClr>
              </a:gs>
              <a:gs pos="85000">
                <a:schemeClr val="tx1">
                  <a:alpha val="6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Data Insights</a:t>
            </a:r>
          </a:p>
        </p:txBody>
      </p:sp>
      <p:pic>
        <p:nvPicPr>
          <p:cNvPr id="2" name="Picture 1" descr="Chart, bar chart">
            <a:extLst>
              <a:ext uri="{FF2B5EF4-FFF2-40B4-BE49-F238E27FC236}">
                <a16:creationId xmlns:a16="http://schemas.microsoft.com/office/drawing/2014/main" id="{BDF67AA6-1E63-B5B2-3AD9-15686587F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20" y="1206275"/>
            <a:ext cx="7313834" cy="5485376"/>
          </a:xfrm>
          <a:prstGeom prst="rect">
            <a:avLst/>
          </a:prstGeom>
        </p:spPr>
      </p:pic>
      <p:sp>
        <p:nvSpPr>
          <p:cNvPr id="4" name="Rectangle 34">
            <a:extLst>
              <a:ext uri="{FF2B5EF4-FFF2-40B4-BE49-F238E27FC236}">
                <a16:creationId xmlns:a16="http://schemas.microsoft.com/office/drawing/2014/main" id="{BA3821FF-5FD4-EC51-15C5-84763E7A4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02" y="678644"/>
            <a:ext cx="6400801" cy="473323"/>
          </a:xfrm>
          <a:prstGeom prst="rect">
            <a:avLst/>
          </a:prstGeom>
          <a:gradFill>
            <a:gsLst>
              <a:gs pos="0">
                <a:srgbClr val="000000">
                  <a:alpha val="10000"/>
                </a:srgbClr>
              </a:gs>
              <a:gs pos="22000">
                <a:srgbClr val="000000">
                  <a:alpha val="30000"/>
                </a:srgbClr>
              </a:gs>
              <a:gs pos="100000">
                <a:schemeClr val="bg1">
                  <a:lumMod val="85000"/>
                </a:schemeClr>
              </a:gs>
            </a:gsLst>
            <a:lin ang="10800000" scaled="0"/>
          </a:gra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09915"/>
              </a:buClr>
              <a:buSzPct val="80000"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Century Gothic" panose="020B0502020202020204" pitchFamily="34" charset="0"/>
                <a:ea typeface="Gulim" panose="020B0503020000020004" pitchFamily="34" charset="-127"/>
                <a:cs typeface="Arial" panose="020B0604020202020204" pitchFamily="34" charset="0"/>
              </a:rPr>
              <a:t>Population Pyramid on Age Band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Gulim" panose="020B0503020000020004" pitchFamily="34" charset="-127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4A1FD0-A87C-ECB0-B9F1-7E882419CF4F}"/>
              </a:ext>
            </a:extLst>
          </p:cNvPr>
          <p:cNvGrpSpPr/>
          <p:nvPr/>
        </p:nvGrpSpPr>
        <p:grpSpPr>
          <a:xfrm>
            <a:off x="7963169" y="1500850"/>
            <a:ext cx="3822111" cy="4222903"/>
            <a:chOff x="7963169" y="1500850"/>
            <a:chExt cx="3822111" cy="4222903"/>
          </a:xfrm>
        </p:grpSpPr>
        <p:pic>
          <p:nvPicPr>
            <p:cNvPr id="5" name="Picture 4" descr="A picture containing envelope">
              <a:extLst>
                <a:ext uri="{FF2B5EF4-FFF2-40B4-BE49-F238E27FC236}">
                  <a16:creationId xmlns:a16="http://schemas.microsoft.com/office/drawing/2014/main" id="{BE83EB3A-6B50-F411-B121-A8D9747152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963169" y="1500850"/>
              <a:ext cx="3822111" cy="422290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CD0BAF-1838-E4AD-3B10-8AF2E8EC881D}"/>
                </a:ext>
              </a:extLst>
            </p:cNvPr>
            <p:cNvSpPr txBox="1"/>
            <p:nvPr/>
          </p:nvSpPr>
          <p:spPr>
            <a:xfrm rot="21336327">
              <a:off x="8207636" y="2458140"/>
              <a:ext cx="333331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v"/>
              </a:pPr>
              <a:r>
                <a:rPr lang="en-GB" dirty="0"/>
                <a:t>This slides justifies the earlier submission from the age distribution plot above.</a:t>
              </a:r>
            </a:p>
            <a:p>
              <a:pPr marL="285750" indent="-285750" algn="just">
                <a:buFont typeface="Wingdings" panose="05000000000000000000" pitchFamily="2" charset="2"/>
                <a:buChar char="v"/>
              </a:pPr>
              <a:endParaRPr lang="en-GB" dirty="0"/>
            </a:p>
            <a:p>
              <a:pPr marL="285750" indent="-285750" algn="just">
                <a:buFont typeface="Wingdings" panose="05000000000000000000" pitchFamily="2" charset="2"/>
                <a:buChar char="v"/>
              </a:pPr>
              <a:r>
                <a:rPr lang="en-GB" dirty="0"/>
                <a:t>Also it looks like population decreases as people age but it not conclusive yet on the type of housing to build</a:t>
              </a:r>
            </a:p>
          </p:txBody>
        </p:sp>
      </p:grpSp>
      <p:sp>
        <p:nvSpPr>
          <p:cNvPr id="9" name="Shape">
            <a:extLst>
              <a:ext uri="{FF2B5EF4-FFF2-40B4-BE49-F238E27FC236}">
                <a16:creationId xmlns:a16="http://schemas.microsoft.com/office/drawing/2014/main" id="{1B732E48-9C61-EC97-5058-60D5E7DC6B42}"/>
              </a:ext>
            </a:extLst>
          </p:cNvPr>
          <p:cNvSpPr/>
          <p:nvPr/>
        </p:nvSpPr>
        <p:spPr>
          <a:xfrm>
            <a:off x="2168241" y="1913311"/>
            <a:ext cx="230148" cy="595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5" h="21580" extrusionOk="0">
                <a:moveTo>
                  <a:pt x="10600" y="0"/>
                </a:moveTo>
                <a:cubicBezTo>
                  <a:pt x="9184" y="0"/>
                  <a:pt x="7769" y="214"/>
                  <a:pt x="6689" y="642"/>
                </a:cubicBezTo>
                <a:cubicBezTo>
                  <a:pt x="4529" y="1498"/>
                  <a:pt x="4529" y="2887"/>
                  <a:pt x="6689" y="3743"/>
                </a:cubicBezTo>
                <a:cubicBezTo>
                  <a:pt x="8849" y="4599"/>
                  <a:pt x="12354" y="4599"/>
                  <a:pt x="14515" y="3743"/>
                </a:cubicBezTo>
                <a:cubicBezTo>
                  <a:pt x="16675" y="2887"/>
                  <a:pt x="16675" y="1498"/>
                  <a:pt x="14515" y="642"/>
                </a:cubicBezTo>
                <a:cubicBezTo>
                  <a:pt x="13434" y="214"/>
                  <a:pt x="12016" y="0"/>
                  <a:pt x="10600" y="0"/>
                </a:cubicBezTo>
                <a:close/>
                <a:moveTo>
                  <a:pt x="10753" y="4546"/>
                </a:moveTo>
                <a:cubicBezTo>
                  <a:pt x="7600" y="4511"/>
                  <a:pt x="4782" y="5234"/>
                  <a:pt x="2915" y="6250"/>
                </a:cubicBezTo>
                <a:cubicBezTo>
                  <a:pt x="587" y="7517"/>
                  <a:pt x="-164" y="9105"/>
                  <a:pt x="29" y="10671"/>
                </a:cubicBezTo>
                <a:cubicBezTo>
                  <a:pt x="91" y="11177"/>
                  <a:pt x="250" y="11681"/>
                  <a:pt x="505" y="12177"/>
                </a:cubicBezTo>
                <a:cubicBezTo>
                  <a:pt x="675" y="12527"/>
                  <a:pt x="1550" y="12747"/>
                  <a:pt x="2422" y="12661"/>
                </a:cubicBezTo>
                <a:cubicBezTo>
                  <a:pt x="3225" y="12582"/>
                  <a:pt x="3728" y="12266"/>
                  <a:pt x="3564" y="11945"/>
                </a:cubicBezTo>
                <a:cubicBezTo>
                  <a:pt x="3425" y="11278"/>
                  <a:pt x="3506" y="10607"/>
                  <a:pt x="3803" y="9948"/>
                </a:cubicBezTo>
                <a:cubicBezTo>
                  <a:pt x="4114" y="9260"/>
                  <a:pt x="4657" y="8591"/>
                  <a:pt x="5421" y="7961"/>
                </a:cubicBezTo>
                <a:lnTo>
                  <a:pt x="4306" y="11841"/>
                </a:lnTo>
                <a:cubicBezTo>
                  <a:pt x="4168" y="12192"/>
                  <a:pt x="4213" y="12551"/>
                  <a:pt x="4442" y="12895"/>
                </a:cubicBezTo>
                <a:cubicBezTo>
                  <a:pt x="4630" y="13176"/>
                  <a:pt x="4938" y="13443"/>
                  <a:pt x="5351" y="13683"/>
                </a:cubicBezTo>
                <a:lnTo>
                  <a:pt x="6246" y="20915"/>
                </a:lnTo>
                <a:cubicBezTo>
                  <a:pt x="6342" y="21307"/>
                  <a:pt x="7202" y="21600"/>
                  <a:pt x="8197" y="21579"/>
                </a:cubicBezTo>
                <a:cubicBezTo>
                  <a:pt x="9114" y="21560"/>
                  <a:pt x="9853" y="21277"/>
                  <a:pt x="9931" y="20915"/>
                </a:cubicBezTo>
                <a:lnTo>
                  <a:pt x="10633" y="15491"/>
                </a:lnTo>
                <a:lnTo>
                  <a:pt x="11326" y="20845"/>
                </a:lnTo>
                <a:cubicBezTo>
                  <a:pt x="11368" y="21267"/>
                  <a:pt x="12273" y="21595"/>
                  <a:pt x="13340" y="21574"/>
                </a:cubicBezTo>
                <a:cubicBezTo>
                  <a:pt x="14328" y="21554"/>
                  <a:pt x="15109" y="21237"/>
                  <a:pt x="15137" y="20845"/>
                </a:cubicBezTo>
                <a:lnTo>
                  <a:pt x="15912" y="13613"/>
                </a:lnTo>
                <a:cubicBezTo>
                  <a:pt x="16272" y="13429"/>
                  <a:pt x="16555" y="13223"/>
                  <a:pt x="16755" y="13004"/>
                </a:cubicBezTo>
                <a:cubicBezTo>
                  <a:pt x="17054" y="12676"/>
                  <a:pt x="17158" y="12325"/>
                  <a:pt x="17058" y="11978"/>
                </a:cubicBezTo>
                <a:lnTo>
                  <a:pt x="15846" y="7962"/>
                </a:lnTo>
                <a:cubicBezTo>
                  <a:pt x="16588" y="8591"/>
                  <a:pt x="17118" y="9256"/>
                  <a:pt x="17420" y="9940"/>
                </a:cubicBezTo>
                <a:cubicBezTo>
                  <a:pt x="17728" y="10637"/>
                  <a:pt x="17800" y="11347"/>
                  <a:pt x="17630" y="12051"/>
                </a:cubicBezTo>
                <a:cubicBezTo>
                  <a:pt x="17562" y="12327"/>
                  <a:pt x="17965" y="12588"/>
                  <a:pt x="18619" y="12689"/>
                </a:cubicBezTo>
                <a:cubicBezTo>
                  <a:pt x="19621" y="12844"/>
                  <a:pt x="20726" y="12591"/>
                  <a:pt x="20885" y="12169"/>
                </a:cubicBezTo>
                <a:cubicBezTo>
                  <a:pt x="21177" y="10221"/>
                  <a:pt x="21436" y="8076"/>
                  <a:pt x="18529" y="6410"/>
                </a:cubicBezTo>
                <a:cubicBezTo>
                  <a:pt x="16706" y="5365"/>
                  <a:pt x="13939" y="4581"/>
                  <a:pt x="10753" y="4546"/>
                </a:cubicBezTo>
                <a:close/>
              </a:path>
            </a:pathLst>
          </a:custGeom>
          <a:solidFill>
            <a:srgbClr val="002060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183E58F1-2D47-73CB-62C8-B9A384AD9C68}"/>
              </a:ext>
            </a:extLst>
          </p:cNvPr>
          <p:cNvSpPr/>
          <p:nvPr/>
        </p:nvSpPr>
        <p:spPr>
          <a:xfrm>
            <a:off x="5338732" y="1951629"/>
            <a:ext cx="222492" cy="5570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4" h="21578" extrusionOk="0">
                <a:moveTo>
                  <a:pt x="10782" y="0"/>
                </a:moveTo>
                <a:cubicBezTo>
                  <a:pt x="9350" y="0"/>
                  <a:pt x="7917" y="218"/>
                  <a:pt x="6825" y="656"/>
                </a:cubicBezTo>
                <a:cubicBezTo>
                  <a:pt x="4641" y="1531"/>
                  <a:pt x="4641" y="2952"/>
                  <a:pt x="6825" y="3827"/>
                </a:cubicBezTo>
                <a:cubicBezTo>
                  <a:pt x="9010" y="4702"/>
                  <a:pt x="12551" y="4702"/>
                  <a:pt x="14735" y="3827"/>
                </a:cubicBezTo>
                <a:cubicBezTo>
                  <a:pt x="16919" y="2952"/>
                  <a:pt x="16919" y="1531"/>
                  <a:pt x="14735" y="656"/>
                </a:cubicBezTo>
                <a:cubicBezTo>
                  <a:pt x="13643" y="218"/>
                  <a:pt x="12213" y="0"/>
                  <a:pt x="10782" y="0"/>
                </a:cubicBezTo>
                <a:close/>
                <a:moveTo>
                  <a:pt x="10535" y="4750"/>
                </a:moveTo>
                <a:cubicBezTo>
                  <a:pt x="7736" y="4797"/>
                  <a:pt x="5339" y="5491"/>
                  <a:pt x="3675" y="6401"/>
                </a:cubicBezTo>
                <a:cubicBezTo>
                  <a:pt x="2316" y="7144"/>
                  <a:pt x="1451" y="8008"/>
                  <a:pt x="874" y="8899"/>
                </a:cubicBezTo>
                <a:cubicBezTo>
                  <a:pt x="248" y="9868"/>
                  <a:pt x="-45" y="10866"/>
                  <a:pt x="5" y="11866"/>
                </a:cubicBezTo>
                <a:cubicBezTo>
                  <a:pt x="6" y="12209"/>
                  <a:pt x="664" y="12494"/>
                  <a:pt x="1516" y="12522"/>
                </a:cubicBezTo>
                <a:cubicBezTo>
                  <a:pt x="2488" y="12554"/>
                  <a:pt x="3323" y="12249"/>
                  <a:pt x="3333" y="11858"/>
                </a:cubicBezTo>
                <a:cubicBezTo>
                  <a:pt x="3438" y="11346"/>
                  <a:pt x="3655" y="10838"/>
                  <a:pt x="3981" y="10341"/>
                </a:cubicBezTo>
                <a:cubicBezTo>
                  <a:pt x="4303" y="9851"/>
                  <a:pt x="4728" y="9372"/>
                  <a:pt x="5255" y="8911"/>
                </a:cubicBezTo>
                <a:lnTo>
                  <a:pt x="5282" y="9486"/>
                </a:lnTo>
                <a:lnTo>
                  <a:pt x="2303" y="15012"/>
                </a:lnTo>
                <a:cubicBezTo>
                  <a:pt x="2240" y="15124"/>
                  <a:pt x="2303" y="15241"/>
                  <a:pt x="2474" y="15333"/>
                </a:cubicBezTo>
                <a:cubicBezTo>
                  <a:pt x="2636" y="15420"/>
                  <a:pt x="2879" y="15476"/>
                  <a:pt x="3149" y="15487"/>
                </a:cubicBezTo>
                <a:lnTo>
                  <a:pt x="5410" y="15487"/>
                </a:lnTo>
                <a:lnTo>
                  <a:pt x="6154" y="20871"/>
                </a:lnTo>
                <a:cubicBezTo>
                  <a:pt x="6249" y="21288"/>
                  <a:pt x="7149" y="21600"/>
                  <a:pt x="8191" y="21577"/>
                </a:cubicBezTo>
                <a:cubicBezTo>
                  <a:pt x="9180" y="21555"/>
                  <a:pt x="9967" y="21235"/>
                  <a:pt x="10008" y="20838"/>
                </a:cubicBezTo>
                <a:lnTo>
                  <a:pt x="10713" y="15487"/>
                </a:lnTo>
                <a:lnTo>
                  <a:pt x="10913" y="15487"/>
                </a:lnTo>
                <a:lnTo>
                  <a:pt x="11657" y="20871"/>
                </a:lnTo>
                <a:cubicBezTo>
                  <a:pt x="11752" y="21288"/>
                  <a:pt x="12652" y="21600"/>
                  <a:pt x="13695" y="21577"/>
                </a:cubicBezTo>
                <a:cubicBezTo>
                  <a:pt x="14683" y="21555"/>
                  <a:pt x="15470" y="21235"/>
                  <a:pt x="15512" y="20838"/>
                </a:cubicBezTo>
                <a:lnTo>
                  <a:pt x="16216" y="15487"/>
                </a:lnTo>
                <a:lnTo>
                  <a:pt x="18415" y="15487"/>
                </a:lnTo>
                <a:cubicBezTo>
                  <a:pt x="18699" y="15491"/>
                  <a:pt x="18972" y="15442"/>
                  <a:pt x="19152" y="15354"/>
                </a:cubicBezTo>
                <a:cubicBezTo>
                  <a:pt x="19355" y="15255"/>
                  <a:pt x="19412" y="15119"/>
                  <a:pt x="19307" y="14998"/>
                </a:cubicBezTo>
                <a:lnTo>
                  <a:pt x="16427" y="9343"/>
                </a:lnTo>
                <a:lnTo>
                  <a:pt x="16502" y="8847"/>
                </a:lnTo>
                <a:cubicBezTo>
                  <a:pt x="16909" y="9358"/>
                  <a:pt x="17260" y="9876"/>
                  <a:pt x="17556" y="10399"/>
                </a:cubicBezTo>
                <a:cubicBezTo>
                  <a:pt x="17851" y="10923"/>
                  <a:pt x="18091" y="11452"/>
                  <a:pt x="18273" y="11984"/>
                </a:cubicBezTo>
                <a:cubicBezTo>
                  <a:pt x="18333" y="12263"/>
                  <a:pt x="18855" y="12492"/>
                  <a:pt x="19544" y="12543"/>
                </a:cubicBezTo>
                <a:cubicBezTo>
                  <a:pt x="20598" y="12620"/>
                  <a:pt x="21555" y="12285"/>
                  <a:pt x="21502" y="11856"/>
                </a:cubicBezTo>
                <a:cubicBezTo>
                  <a:pt x="21491" y="11045"/>
                  <a:pt x="21306" y="10235"/>
                  <a:pt x="20949" y="9436"/>
                </a:cubicBezTo>
                <a:cubicBezTo>
                  <a:pt x="20549" y="8541"/>
                  <a:pt x="19930" y="7657"/>
                  <a:pt x="18803" y="6866"/>
                </a:cubicBezTo>
                <a:cubicBezTo>
                  <a:pt x="17040" y="5630"/>
                  <a:pt x="14038" y="4693"/>
                  <a:pt x="10535" y="4750"/>
                </a:cubicBez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0550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E4F27999-FA92-4BBC-A643-92ABDC3D3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2" b="121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20F3CDD7-603E-4040-BAB5-625168B142DE}"/>
              </a:ext>
            </a:extLst>
          </p:cNvPr>
          <p:cNvSpPr/>
          <p:nvPr/>
        </p:nvSpPr>
        <p:spPr>
          <a:xfrm>
            <a:off x="0" y="14990"/>
            <a:ext cx="12192000" cy="6858000"/>
          </a:xfrm>
          <a:prstGeom prst="rect">
            <a:avLst/>
          </a:prstGeom>
          <a:solidFill>
            <a:srgbClr val="323741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F4976D-E1CD-E671-1DD0-7ECA5B4E6D2F}"/>
              </a:ext>
            </a:extLst>
          </p:cNvPr>
          <p:cNvSpPr/>
          <p:nvPr/>
        </p:nvSpPr>
        <p:spPr>
          <a:xfrm>
            <a:off x="5937" y="-9410"/>
            <a:ext cx="10899956" cy="647669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alpha val="0"/>
                </a:schemeClr>
              </a:gs>
              <a:gs pos="85000">
                <a:schemeClr val="tx1">
                  <a:alpha val="6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CE423B-DA75-8608-217D-AC3B9BD2C874}"/>
              </a:ext>
            </a:extLst>
          </p:cNvPr>
          <p:cNvSpPr/>
          <p:nvPr/>
        </p:nvSpPr>
        <p:spPr>
          <a:xfrm>
            <a:off x="0" y="-24400"/>
            <a:ext cx="10899956" cy="647669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alpha val="0"/>
                </a:schemeClr>
              </a:gs>
              <a:gs pos="85000">
                <a:schemeClr val="tx1">
                  <a:alpha val="6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Data Insights</a:t>
            </a:r>
          </a:p>
        </p:txBody>
      </p:sp>
      <p:pic>
        <p:nvPicPr>
          <p:cNvPr id="2" name="Picture 1" descr="Chart, scatter chart">
            <a:extLst>
              <a:ext uri="{FF2B5EF4-FFF2-40B4-BE49-F238E27FC236}">
                <a16:creationId xmlns:a16="http://schemas.microsoft.com/office/drawing/2014/main" id="{B7DBC796-6ECB-7347-9179-AEDAEA1C1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0" y="1191357"/>
            <a:ext cx="7285289" cy="5463967"/>
          </a:xfrm>
          <a:prstGeom prst="rect">
            <a:avLst/>
          </a:prstGeom>
        </p:spPr>
      </p:pic>
      <p:sp>
        <p:nvSpPr>
          <p:cNvPr id="4" name="Rectangle 34">
            <a:extLst>
              <a:ext uri="{FF2B5EF4-FFF2-40B4-BE49-F238E27FC236}">
                <a16:creationId xmlns:a16="http://schemas.microsoft.com/office/drawing/2014/main" id="{94F9E264-83FF-14B4-3736-1FA7860E7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02" y="678644"/>
            <a:ext cx="6400801" cy="473323"/>
          </a:xfrm>
          <a:prstGeom prst="rect">
            <a:avLst/>
          </a:prstGeom>
          <a:gradFill>
            <a:gsLst>
              <a:gs pos="0">
                <a:srgbClr val="000000">
                  <a:alpha val="10000"/>
                </a:srgbClr>
              </a:gs>
              <a:gs pos="22000">
                <a:srgbClr val="000000">
                  <a:alpha val="30000"/>
                </a:srgbClr>
              </a:gs>
              <a:gs pos="100000">
                <a:schemeClr val="bg1">
                  <a:lumMod val="85000"/>
                </a:schemeClr>
              </a:gs>
            </a:gsLst>
            <a:lin ang="10800000" scaled="0"/>
          </a:gra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09915"/>
              </a:buClr>
              <a:buSzPct val="80000"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Century Gothic" panose="020B0502020202020204" pitchFamily="34" charset="0"/>
                <a:ea typeface="Gulim" panose="020B0503020000020004" pitchFamily="34" charset="-127"/>
                <a:cs typeface="Arial" panose="020B0604020202020204" pitchFamily="34" charset="0"/>
              </a:rPr>
              <a:t>Relationship between Age &amp; No. of Occupants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Gulim" panose="020B0503020000020004" pitchFamily="34" charset="-127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F634B3-1B35-F078-DF83-794563A2E4BA}"/>
              </a:ext>
            </a:extLst>
          </p:cNvPr>
          <p:cNvGrpSpPr/>
          <p:nvPr/>
        </p:nvGrpSpPr>
        <p:grpSpPr>
          <a:xfrm>
            <a:off x="7812340" y="1519703"/>
            <a:ext cx="4272823" cy="4730268"/>
            <a:chOff x="7963169" y="1500850"/>
            <a:chExt cx="3822111" cy="4222903"/>
          </a:xfrm>
        </p:grpSpPr>
        <p:pic>
          <p:nvPicPr>
            <p:cNvPr id="8" name="Picture 7" descr="A picture containing envelope">
              <a:extLst>
                <a:ext uri="{FF2B5EF4-FFF2-40B4-BE49-F238E27FC236}">
                  <a16:creationId xmlns:a16="http://schemas.microsoft.com/office/drawing/2014/main" id="{AF389036-0005-F2BD-685A-E5911C9B4D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963169" y="1500850"/>
              <a:ext cx="3822111" cy="422290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9E6822-6CE6-E322-3FAA-6401F2349C29}"/>
                </a:ext>
              </a:extLst>
            </p:cNvPr>
            <p:cNvSpPr txBox="1"/>
            <p:nvPr/>
          </p:nvSpPr>
          <p:spPr>
            <a:xfrm rot="21336327">
              <a:off x="8207636" y="2334650"/>
              <a:ext cx="3333315" cy="2555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v"/>
              </a:pPr>
              <a:r>
                <a:rPr lang="en-GB" dirty="0"/>
                <a:t>Its surprising how the oldest people in the town are in a house with 19 other people. Maybe investment should centre on old age care.</a:t>
              </a:r>
            </a:p>
            <a:p>
              <a:pPr marL="285750" indent="-285750" algn="just">
                <a:buFont typeface="Wingdings" panose="05000000000000000000" pitchFamily="2" charset="2"/>
                <a:buChar char="v"/>
              </a:pPr>
              <a:endParaRPr lang="en-GB" dirty="0"/>
            </a:p>
            <a:p>
              <a:pPr marL="285750" indent="-285750" algn="just">
                <a:buFont typeface="Wingdings" panose="05000000000000000000" pitchFamily="2" charset="2"/>
                <a:buChar char="v"/>
              </a:pPr>
              <a:r>
                <a:rPr lang="en-GB" dirty="0"/>
                <a:t>Again there is quite a people aged over 85 who live in a single or double occupant home.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8537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E4F27999-FA92-4BBC-A643-92ABDC3D3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2" b="121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20F3CDD7-603E-4040-BAB5-625168B142DE}"/>
              </a:ext>
            </a:extLst>
          </p:cNvPr>
          <p:cNvSpPr/>
          <p:nvPr/>
        </p:nvSpPr>
        <p:spPr>
          <a:xfrm>
            <a:off x="0" y="14990"/>
            <a:ext cx="12192000" cy="6858000"/>
          </a:xfrm>
          <a:prstGeom prst="rect">
            <a:avLst/>
          </a:prstGeom>
          <a:solidFill>
            <a:srgbClr val="323741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F4976D-E1CD-E671-1DD0-7ECA5B4E6D2F}"/>
              </a:ext>
            </a:extLst>
          </p:cNvPr>
          <p:cNvSpPr/>
          <p:nvPr/>
        </p:nvSpPr>
        <p:spPr>
          <a:xfrm>
            <a:off x="5937" y="-9410"/>
            <a:ext cx="10899956" cy="647669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alpha val="0"/>
                </a:schemeClr>
              </a:gs>
              <a:gs pos="85000">
                <a:schemeClr val="tx1">
                  <a:alpha val="6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CE423B-DA75-8608-217D-AC3B9BD2C874}"/>
              </a:ext>
            </a:extLst>
          </p:cNvPr>
          <p:cNvSpPr/>
          <p:nvPr/>
        </p:nvSpPr>
        <p:spPr>
          <a:xfrm>
            <a:off x="0" y="-24400"/>
            <a:ext cx="10899956" cy="647669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alpha val="0"/>
                </a:schemeClr>
              </a:gs>
              <a:gs pos="85000">
                <a:schemeClr val="tx1">
                  <a:alpha val="6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Data Insights</a:t>
            </a:r>
          </a:p>
        </p:txBody>
      </p:sp>
      <p:pic>
        <p:nvPicPr>
          <p:cNvPr id="4" name="Picture 3" descr="Chart">
            <a:extLst>
              <a:ext uri="{FF2B5EF4-FFF2-40B4-BE49-F238E27FC236}">
                <a16:creationId xmlns:a16="http://schemas.microsoft.com/office/drawing/2014/main" id="{590FEAD4-E3A3-E0EA-EEBA-310C2282A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98" y="1230188"/>
            <a:ext cx="7239627" cy="4427604"/>
          </a:xfrm>
          <a:prstGeom prst="rect">
            <a:avLst/>
          </a:prstGeom>
        </p:spPr>
      </p:pic>
      <p:sp>
        <p:nvSpPr>
          <p:cNvPr id="5" name="Rectangle 34">
            <a:extLst>
              <a:ext uri="{FF2B5EF4-FFF2-40B4-BE49-F238E27FC236}">
                <a16:creationId xmlns:a16="http://schemas.microsoft.com/office/drawing/2014/main" id="{D14F2CDB-F120-9FA6-0027-AEC2A628A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02" y="678644"/>
            <a:ext cx="6400801" cy="473323"/>
          </a:xfrm>
          <a:prstGeom prst="rect">
            <a:avLst/>
          </a:prstGeom>
          <a:gradFill>
            <a:gsLst>
              <a:gs pos="0">
                <a:srgbClr val="000000">
                  <a:alpha val="10000"/>
                </a:srgbClr>
              </a:gs>
              <a:gs pos="22000">
                <a:srgbClr val="000000">
                  <a:alpha val="30000"/>
                </a:srgbClr>
              </a:gs>
              <a:gs pos="100000">
                <a:schemeClr val="bg1">
                  <a:lumMod val="85000"/>
                </a:schemeClr>
              </a:gs>
            </a:gsLst>
            <a:lin ang="10800000" scaled="0"/>
          </a:gra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09915"/>
              </a:buClr>
              <a:buSzPct val="80000"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Century Gothic" panose="020B0502020202020204" pitchFamily="34" charset="0"/>
                <a:ea typeface="Gulim" panose="020B0503020000020004" pitchFamily="34" charset="-127"/>
                <a:cs typeface="Arial" panose="020B0604020202020204" pitchFamily="34" charset="0"/>
              </a:rPr>
              <a:t>Age Distribution by Occupation Category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Gulim" panose="020B0503020000020004" pitchFamily="34" charset="-127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1635E3-9E53-A7FD-107F-9C1B4C17D8B9}"/>
              </a:ext>
            </a:extLst>
          </p:cNvPr>
          <p:cNvGrpSpPr/>
          <p:nvPr/>
        </p:nvGrpSpPr>
        <p:grpSpPr>
          <a:xfrm>
            <a:off x="7963169" y="1500850"/>
            <a:ext cx="3822111" cy="4222903"/>
            <a:chOff x="7963169" y="1500850"/>
            <a:chExt cx="3822111" cy="4222903"/>
          </a:xfrm>
        </p:grpSpPr>
        <p:pic>
          <p:nvPicPr>
            <p:cNvPr id="8" name="Picture 7" descr="A picture containing envelope">
              <a:extLst>
                <a:ext uri="{FF2B5EF4-FFF2-40B4-BE49-F238E27FC236}">
                  <a16:creationId xmlns:a16="http://schemas.microsoft.com/office/drawing/2014/main" id="{47A58853-7429-2528-466C-B96E2E6DBF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963169" y="1500850"/>
              <a:ext cx="3822111" cy="422290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F7D32D-7A82-4A28-A8E4-5648459A4890}"/>
                </a:ext>
              </a:extLst>
            </p:cNvPr>
            <p:cNvSpPr txBox="1"/>
            <p:nvPr/>
          </p:nvSpPr>
          <p:spPr>
            <a:xfrm rot="21336327">
              <a:off x="8207636" y="2596640"/>
              <a:ext cx="333331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v"/>
              </a:pPr>
              <a:r>
                <a:rPr lang="en-GB" dirty="0"/>
                <a:t>Shows the need to invest in employment and training</a:t>
              </a:r>
            </a:p>
            <a:p>
              <a:pPr marL="285750" indent="-285750" algn="just">
                <a:buFont typeface="Wingdings" panose="05000000000000000000" pitchFamily="2" charset="2"/>
                <a:buChar char="v"/>
              </a:pPr>
              <a:endParaRPr lang="en-GB" dirty="0"/>
            </a:p>
            <a:p>
              <a:pPr marL="285750" indent="-285750" algn="just">
                <a:buFont typeface="Wingdings" panose="05000000000000000000" pitchFamily="2" charset="2"/>
                <a:buChar char="v"/>
              </a:pPr>
              <a:r>
                <a:rPr lang="en-GB" dirty="0"/>
                <a:t>Again, investment in old age care</a:t>
              </a:r>
            </a:p>
            <a:p>
              <a:pPr marL="285750" indent="-285750" algn="just">
                <a:buFont typeface="Wingdings" panose="05000000000000000000" pitchFamily="2" charset="2"/>
                <a:buChar char="v"/>
              </a:pPr>
              <a:endParaRPr lang="en-GB" dirty="0"/>
            </a:p>
            <a:p>
              <a:pPr marL="285750" indent="-285750" algn="just">
                <a:buFont typeface="Wingdings" panose="05000000000000000000" pitchFamily="2" charset="2"/>
                <a:buChar char="v"/>
              </a:pPr>
              <a:r>
                <a:rPr lang="en-GB" dirty="0"/>
                <a:t>Train station for commuters.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8025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E4F27999-FA92-4BBC-A643-92ABDC3D3F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2" b="121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20F3CDD7-603E-4040-BAB5-625168B142DE}"/>
              </a:ext>
            </a:extLst>
          </p:cNvPr>
          <p:cNvSpPr/>
          <p:nvPr/>
        </p:nvSpPr>
        <p:spPr>
          <a:xfrm>
            <a:off x="0" y="14990"/>
            <a:ext cx="12192000" cy="6858000"/>
          </a:xfrm>
          <a:prstGeom prst="rect">
            <a:avLst/>
          </a:prstGeom>
          <a:solidFill>
            <a:srgbClr val="323741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F4976D-E1CD-E671-1DD0-7ECA5B4E6D2F}"/>
              </a:ext>
            </a:extLst>
          </p:cNvPr>
          <p:cNvSpPr/>
          <p:nvPr/>
        </p:nvSpPr>
        <p:spPr>
          <a:xfrm>
            <a:off x="5937" y="-9410"/>
            <a:ext cx="10899956" cy="647669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alpha val="0"/>
                </a:schemeClr>
              </a:gs>
              <a:gs pos="85000">
                <a:schemeClr val="tx1">
                  <a:alpha val="6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Scope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CE423B-DA75-8608-217D-AC3B9BD2C874}"/>
              </a:ext>
            </a:extLst>
          </p:cNvPr>
          <p:cNvSpPr/>
          <p:nvPr/>
        </p:nvSpPr>
        <p:spPr>
          <a:xfrm>
            <a:off x="-4223" y="-9410"/>
            <a:ext cx="10899956" cy="647669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alpha val="0"/>
                </a:schemeClr>
              </a:gs>
              <a:gs pos="85000">
                <a:schemeClr val="tx1">
                  <a:alpha val="6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Next Steps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AFA20A1-C2DE-1A5D-D8E4-DBAC59A5F6CB}"/>
              </a:ext>
            </a:extLst>
          </p:cNvPr>
          <p:cNvCxnSpPr>
            <a:cxnSpLocks/>
          </p:cNvCxnSpPr>
          <p:nvPr/>
        </p:nvCxnSpPr>
        <p:spPr>
          <a:xfrm>
            <a:off x="-19050" y="638408"/>
            <a:ext cx="122072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B29EA32-6AA4-8572-846B-2C6B66615329}"/>
              </a:ext>
            </a:extLst>
          </p:cNvPr>
          <p:cNvGrpSpPr/>
          <p:nvPr/>
        </p:nvGrpSpPr>
        <p:grpSpPr>
          <a:xfrm>
            <a:off x="8880" y="1183600"/>
            <a:ext cx="12183120" cy="4569891"/>
            <a:chOff x="8880" y="1183600"/>
            <a:chExt cx="13767410" cy="4569891"/>
          </a:xfrm>
        </p:grpSpPr>
        <p:sp>
          <p:nvSpPr>
            <p:cNvPr id="7" name="Google Shape;567;p38">
              <a:extLst>
                <a:ext uri="{FF2B5EF4-FFF2-40B4-BE49-F238E27FC236}">
                  <a16:creationId xmlns:a16="http://schemas.microsoft.com/office/drawing/2014/main" id="{DC935F4F-854E-C3E6-A0BA-448B5F362C4F}"/>
                </a:ext>
              </a:extLst>
            </p:cNvPr>
            <p:cNvSpPr/>
            <p:nvPr/>
          </p:nvSpPr>
          <p:spPr>
            <a:xfrm>
              <a:off x="8880" y="2439516"/>
              <a:ext cx="13763104" cy="2664000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228600" cap="flat" cmpd="sng">
              <a:solidFill>
                <a:srgbClr val="8870A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568;p38">
              <a:extLst>
                <a:ext uri="{FF2B5EF4-FFF2-40B4-BE49-F238E27FC236}">
                  <a16:creationId xmlns:a16="http://schemas.microsoft.com/office/drawing/2014/main" id="{4CEDB358-A3A9-3B87-824A-90C74A8748A9}"/>
                </a:ext>
              </a:extLst>
            </p:cNvPr>
            <p:cNvSpPr/>
            <p:nvPr/>
          </p:nvSpPr>
          <p:spPr>
            <a:xfrm>
              <a:off x="8880" y="2439516"/>
              <a:ext cx="13763104" cy="2664000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E0918"/>
                </a:solidFill>
                <a:effectLst/>
                <a:uLnTx/>
                <a:uFillTx/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" name="Google Shape;572;p38">
              <a:extLst>
                <a:ext uri="{FF2B5EF4-FFF2-40B4-BE49-F238E27FC236}">
                  <a16:creationId xmlns:a16="http://schemas.microsoft.com/office/drawing/2014/main" id="{BB1CCF17-23EC-71F5-5444-8A574B7AED30}"/>
                </a:ext>
              </a:extLst>
            </p:cNvPr>
            <p:cNvGrpSpPr/>
            <p:nvPr/>
          </p:nvGrpSpPr>
          <p:grpSpPr>
            <a:xfrm>
              <a:off x="198155" y="4362303"/>
              <a:ext cx="473400" cy="473400"/>
              <a:chOff x="3814414" y="1703401"/>
              <a:chExt cx="473400" cy="473400"/>
            </a:xfrm>
          </p:grpSpPr>
          <p:sp>
            <p:nvSpPr>
              <p:cNvPr id="59" name="Google Shape;573;p38">
                <a:extLst>
                  <a:ext uri="{FF2B5EF4-FFF2-40B4-BE49-F238E27FC236}">
                    <a16:creationId xmlns:a16="http://schemas.microsoft.com/office/drawing/2014/main" id="{ADDC4D35-62AD-255D-14C3-D78B46BA1820}"/>
                  </a:ext>
                </a:extLst>
              </p:cNvPr>
              <p:cNvSpPr/>
              <p:nvPr/>
            </p:nvSpPr>
            <p:spPr>
              <a:xfrm rot="8100000">
                <a:off x="3883742" y="1772729"/>
                <a:ext cx="334744" cy="334744"/>
              </a:xfrm>
              <a:prstGeom prst="teardrop">
                <a:avLst>
                  <a:gd name="adj" fmla="val 100000"/>
                </a:avLst>
              </a:prstGeom>
              <a:solidFill>
                <a:srgbClr val="C06E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60" name="Google Shape;574;p38">
                <a:extLst>
                  <a:ext uri="{FF2B5EF4-FFF2-40B4-BE49-F238E27FC236}">
                    <a16:creationId xmlns:a16="http://schemas.microsoft.com/office/drawing/2014/main" id="{4DFF8E78-79D6-9E7C-E6C8-A7D7723D4EAD}"/>
                  </a:ext>
                </a:extLst>
              </p:cNvPr>
              <p:cNvSpPr/>
              <p:nvPr/>
            </p:nvSpPr>
            <p:spPr>
              <a:xfrm>
                <a:off x="3985777" y="1866499"/>
                <a:ext cx="134100" cy="134100"/>
              </a:xfrm>
              <a:prstGeom prst="ellipse">
                <a:avLst/>
              </a:prstGeom>
              <a:solidFill>
                <a:srgbClr val="FFFFFF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Barlow Light"/>
                    <a:cs typeface="Barlow Light"/>
                    <a:sym typeface="Barlow Light"/>
                  </a:rPr>
                  <a:t>1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Barlow Light"/>
                  <a:cs typeface="Barlow Light"/>
                  <a:sym typeface="Barlow Light"/>
                </a:endParaRPr>
              </a:p>
            </p:txBody>
          </p:sp>
        </p:grpSp>
        <p:sp>
          <p:nvSpPr>
            <p:cNvPr id="14" name="Google Shape;587;p38">
              <a:extLst>
                <a:ext uri="{FF2B5EF4-FFF2-40B4-BE49-F238E27FC236}">
                  <a16:creationId xmlns:a16="http://schemas.microsoft.com/office/drawing/2014/main" id="{6C002DFF-9482-3CD2-1BD3-640EE9C6D136}"/>
                </a:ext>
              </a:extLst>
            </p:cNvPr>
            <p:cNvSpPr txBox="1"/>
            <p:nvPr/>
          </p:nvSpPr>
          <p:spPr>
            <a:xfrm>
              <a:off x="1501840" y="1183600"/>
              <a:ext cx="2054209" cy="9121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D1C8DA"/>
                  </a:solidFill>
                  <a:effectLst/>
                  <a:uLnTx/>
                  <a:uFillTx/>
                  <a:latin typeface="Century Gothic" panose="020B0502020202020204" pitchFamily="34" charset="0"/>
                  <a:ea typeface="Barlow Light"/>
                  <a:cs typeface="Barlow Light"/>
                  <a:sym typeface="Barlow Light"/>
                </a:rPr>
                <a:t>Death Rate Calculation</a:t>
              </a:r>
            </a:p>
          </p:txBody>
        </p:sp>
        <p:sp>
          <p:nvSpPr>
            <p:cNvPr id="15" name="Google Shape;588;p38">
              <a:extLst>
                <a:ext uri="{FF2B5EF4-FFF2-40B4-BE49-F238E27FC236}">
                  <a16:creationId xmlns:a16="http://schemas.microsoft.com/office/drawing/2014/main" id="{61ECF45C-7407-3A65-8F32-B023DB161D0E}"/>
                </a:ext>
              </a:extLst>
            </p:cNvPr>
            <p:cNvSpPr txBox="1"/>
            <p:nvPr/>
          </p:nvSpPr>
          <p:spPr>
            <a:xfrm>
              <a:off x="47505" y="3157618"/>
              <a:ext cx="1933605" cy="10921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D1C8DA"/>
                  </a:solidFill>
                  <a:effectLst/>
                  <a:uLnTx/>
                  <a:uFillTx/>
                  <a:latin typeface="Century Gothic" panose="020B0502020202020204" pitchFamily="34" charset="0"/>
                  <a:ea typeface="Barlow Light"/>
                  <a:cs typeface="Barlow Light"/>
                  <a:sym typeface="Barlow Light"/>
                </a:rPr>
                <a:t>Computation of Birth Rate</a:t>
              </a:r>
            </a:p>
          </p:txBody>
        </p:sp>
        <p:grpSp>
          <p:nvGrpSpPr>
            <p:cNvPr id="20" name="Google Shape;572;p38">
              <a:extLst>
                <a:ext uri="{FF2B5EF4-FFF2-40B4-BE49-F238E27FC236}">
                  <a16:creationId xmlns:a16="http://schemas.microsoft.com/office/drawing/2014/main" id="{2A8156FF-5801-EB56-BB60-A167A778A7A3}"/>
                </a:ext>
              </a:extLst>
            </p:cNvPr>
            <p:cNvGrpSpPr/>
            <p:nvPr/>
          </p:nvGrpSpPr>
          <p:grpSpPr>
            <a:xfrm rot="20858413">
              <a:off x="2279426" y="2238240"/>
              <a:ext cx="334744" cy="334744"/>
              <a:chOff x="3805912" y="2107101"/>
              <a:chExt cx="334744" cy="334744"/>
            </a:xfrm>
          </p:grpSpPr>
          <p:sp>
            <p:nvSpPr>
              <p:cNvPr id="51" name="Google Shape;573;p38">
                <a:extLst>
                  <a:ext uri="{FF2B5EF4-FFF2-40B4-BE49-F238E27FC236}">
                    <a16:creationId xmlns:a16="http://schemas.microsoft.com/office/drawing/2014/main" id="{1BBBB745-4473-E7AF-E943-2EA88C42210E}"/>
                  </a:ext>
                </a:extLst>
              </p:cNvPr>
              <p:cNvSpPr/>
              <p:nvPr/>
            </p:nvSpPr>
            <p:spPr>
              <a:xfrm rot="8100000">
                <a:off x="3805912" y="2107101"/>
                <a:ext cx="334744" cy="334744"/>
              </a:xfrm>
              <a:prstGeom prst="teardrop">
                <a:avLst>
                  <a:gd name="adj" fmla="val 100000"/>
                </a:avLst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52" name="Google Shape;574;p38">
                <a:extLst>
                  <a:ext uri="{FF2B5EF4-FFF2-40B4-BE49-F238E27FC236}">
                    <a16:creationId xmlns:a16="http://schemas.microsoft.com/office/drawing/2014/main" id="{C3154E7E-914C-ABF8-D8A9-57D042CA1485}"/>
                  </a:ext>
                </a:extLst>
              </p:cNvPr>
              <p:cNvSpPr/>
              <p:nvPr/>
            </p:nvSpPr>
            <p:spPr>
              <a:xfrm>
                <a:off x="3902230" y="2203722"/>
                <a:ext cx="134100" cy="134100"/>
              </a:xfrm>
              <a:prstGeom prst="ellipse">
                <a:avLst/>
              </a:prstGeom>
              <a:solidFill>
                <a:srgbClr val="FFFFFF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Barlow Light"/>
                    <a:cs typeface="Barlow Light"/>
                    <a:sym typeface="Barlow Light"/>
                  </a:rPr>
                  <a:t>2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Barlow Light"/>
                  <a:cs typeface="Barlow Light"/>
                  <a:sym typeface="Barlow Light"/>
                </a:endParaRPr>
              </a:p>
            </p:txBody>
          </p:sp>
        </p:grpSp>
        <p:grpSp>
          <p:nvGrpSpPr>
            <p:cNvPr id="22" name="Google Shape;569;p38">
              <a:extLst>
                <a:ext uri="{FF2B5EF4-FFF2-40B4-BE49-F238E27FC236}">
                  <a16:creationId xmlns:a16="http://schemas.microsoft.com/office/drawing/2014/main" id="{C7CB37C3-CD31-A1A3-9A0F-010C23FA5EB2}"/>
                </a:ext>
              </a:extLst>
            </p:cNvPr>
            <p:cNvGrpSpPr/>
            <p:nvPr/>
          </p:nvGrpSpPr>
          <p:grpSpPr>
            <a:xfrm>
              <a:off x="5893467" y="1898203"/>
              <a:ext cx="334744" cy="334744"/>
              <a:chOff x="2530480" y="1772729"/>
              <a:chExt cx="334744" cy="334744"/>
            </a:xfrm>
          </p:grpSpPr>
          <p:sp>
            <p:nvSpPr>
              <p:cNvPr id="47" name="Google Shape;570;p38">
                <a:extLst>
                  <a:ext uri="{FF2B5EF4-FFF2-40B4-BE49-F238E27FC236}">
                    <a16:creationId xmlns:a16="http://schemas.microsoft.com/office/drawing/2014/main" id="{B3CEEB5A-4F20-2B70-FE0D-4BBC35079E38}"/>
                  </a:ext>
                </a:extLst>
              </p:cNvPr>
              <p:cNvSpPr/>
              <p:nvPr/>
            </p:nvSpPr>
            <p:spPr>
              <a:xfrm rot="8100000">
                <a:off x="2530480" y="1772729"/>
                <a:ext cx="334744" cy="334744"/>
              </a:xfrm>
              <a:prstGeom prst="teardrop">
                <a:avLst>
                  <a:gd name="adj" fmla="val 100000"/>
                </a:avLst>
              </a:prstGeom>
              <a:solidFill>
                <a:srgbClr val="FF9E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8" name="Google Shape;571;p38">
                <a:extLst>
                  <a:ext uri="{FF2B5EF4-FFF2-40B4-BE49-F238E27FC236}">
                    <a16:creationId xmlns:a16="http://schemas.microsoft.com/office/drawing/2014/main" id="{E660EA4B-8E81-724B-FEFD-A41F23E57499}"/>
                  </a:ext>
                </a:extLst>
              </p:cNvPr>
              <p:cNvSpPr/>
              <p:nvPr/>
            </p:nvSpPr>
            <p:spPr>
              <a:xfrm>
                <a:off x="2632516" y="1866499"/>
                <a:ext cx="134100" cy="134100"/>
              </a:xfrm>
              <a:prstGeom prst="ellipse">
                <a:avLst/>
              </a:prstGeom>
              <a:solidFill>
                <a:srgbClr val="FFFFFF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" sz="1400" kern="0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Barlow Light"/>
                    <a:cs typeface="Barlow Light"/>
                    <a:sym typeface="Barlow Light"/>
                  </a:rPr>
                  <a:t>3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Barlow Light"/>
                  <a:cs typeface="Barlow Light"/>
                  <a:sym typeface="Barlow Light"/>
                </a:endParaRPr>
              </a:p>
            </p:txBody>
          </p:sp>
        </p:grpSp>
        <p:sp>
          <p:nvSpPr>
            <p:cNvPr id="24" name="Google Shape;587;p38">
              <a:extLst>
                <a:ext uri="{FF2B5EF4-FFF2-40B4-BE49-F238E27FC236}">
                  <a16:creationId xmlns:a16="http://schemas.microsoft.com/office/drawing/2014/main" id="{837CB2D3-FC0F-8E09-F20E-AB9BE5880846}"/>
                </a:ext>
              </a:extLst>
            </p:cNvPr>
            <p:cNvSpPr txBox="1"/>
            <p:nvPr/>
          </p:nvSpPr>
          <p:spPr>
            <a:xfrm>
              <a:off x="5208526" y="1262696"/>
              <a:ext cx="2092640" cy="5844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D1C8DA"/>
                  </a:solidFill>
                  <a:effectLst/>
                  <a:uLnTx/>
                  <a:uFillTx/>
                  <a:latin typeface="Century Gothic" panose="020B0502020202020204" pitchFamily="34" charset="0"/>
                  <a:ea typeface="Barlow Light"/>
                  <a:cs typeface="Barlow Light"/>
                  <a:sym typeface="Barlow Light"/>
                </a:rPr>
                <a:t>Analysis on Migration</a:t>
              </a:r>
            </a:p>
          </p:txBody>
        </p:sp>
        <p:grpSp>
          <p:nvGrpSpPr>
            <p:cNvPr id="28" name="Google Shape;575;p38">
              <a:extLst>
                <a:ext uri="{FF2B5EF4-FFF2-40B4-BE49-F238E27FC236}">
                  <a16:creationId xmlns:a16="http://schemas.microsoft.com/office/drawing/2014/main" id="{A1DA354B-9F96-2530-F0D7-C9CD77699C16}"/>
                </a:ext>
              </a:extLst>
            </p:cNvPr>
            <p:cNvGrpSpPr/>
            <p:nvPr/>
          </p:nvGrpSpPr>
          <p:grpSpPr>
            <a:xfrm rot="8533912">
              <a:off x="7482403" y="4538628"/>
              <a:ext cx="334744" cy="334744"/>
              <a:chOff x="5911817" y="1772729"/>
              <a:chExt cx="334744" cy="334744"/>
            </a:xfrm>
          </p:grpSpPr>
          <p:sp>
            <p:nvSpPr>
              <p:cNvPr id="43" name="Google Shape;576;p38">
                <a:extLst>
                  <a:ext uri="{FF2B5EF4-FFF2-40B4-BE49-F238E27FC236}">
                    <a16:creationId xmlns:a16="http://schemas.microsoft.com/office/drawing/2014/main" id="{D1C423F6-6C18-1537-0D95-380D7F98E86D}"/>
                  </a:ext>
                </a:extLst>
              </p:cNvPr>
              <p:cNvSpPr/>
              <p:nvPr/>
            </p:nvSpPr>
            <p:spPr>
              <a:xfrm rot="38082">
                <a:off x="5911817" y="1772729"/>
                <a:ext cx="334744" cy="334744"/>
              </a:xfrm>
              <a:prstGeom prst="teardrop">
                <a:avLst>
                  <a:gd name="adj" fmla="val 100000"/>
                </a:avLst>
              </a:prstGeom>
              <a:solidFill>
                <a:srgbClr val="572D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4" name="Google Shape;577;p38">
                <a:extLst>
                  <a:ext uri="{FF2B5EF4-FFF2-40B4-BE49-F238E27FC236}">
                    <a16:creationId xmlns:a16="http://schemas.microsoft.com/office/drawing/2014/main" id="{B9F7D3D0-9FE0-CE08-816C-E61A7B9FB8CA}"/>
                  </a:ext>
                </a:extLst>
              </p:cNvPr>
              <p:cNvSpPr/>
              <p:nvPr/>
            </p:nvSpPr>
            <p:spPr>
              <a:xfrm rot="13807322">
                <a:off x="6013852" y="1866499"/>
                <a:ext cx="134100" cy="134100"/>
              </a:xfrm>
              <a:prstGeom prst="ellipse">
                <a:avLst/>
              </a:prstGeom>
              <a:solidFill>
                <a:srgbClr val="FFFFFF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Barlow Light"/>
                    <a:cs typeface="Barlow Light"/>
                    <a:sym typeface="Barlow Light"/>
                  </a:rPr>
                  <a:t>4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Barlow Light"/>
                  <a:cs typeface="Barlow Light"/>
                  <a:sym typeface="Barlow Light"/>
                </a:endParaRPr>
              </a:p>
            </p:txBody>
          </p:sp>
        </p:grpSp>
        <p:sp>
          <p:nvSpPr>
            <p:cNvPr id="29" name="Google Shape;589;p38">
              <a:extLst>
                <a:ext uri="{FF2B5EF4-FFF2-40B4-BE49-F238E27FC236}">
                  <a16:creationId xmlns:a16="http://schemas.microsoft.com/office/drawing/2014/main" id="{9F1B36F4-03D6-CC44-6BB4-DAB931ECA261}"/>
                </a:ext>
              </a:extLst>
            </p:cNvPr>
            <p:cNvSpPr txBox="1"/>
            <p:nvPr/>
          </p:nvSpPr>
          <p:spPr>
            <a:xfrm>
              <a:off x="6537267" y="5147195"/>
              <a:ext cx="2408097" cy="6062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D1C8DA"/>
                  </a:solidFill>
                  <a:effectLst/>
                  <a:uLnTx/>
                  <a:uFillTx/>
                  <a:latin typeface="Century Gothic" panose="020B0502020202020204" pitchFamily="34" charset="0"/>
                  <a:ea typeface="Barlow Light"/>
                  <a:cs typeface="Barlow Light"/>
                  <a:sym typeface="Barlow Light"/>
                </a:rPr>
                <a:t>Religion &amp; Infirmities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D1C8DA"/>
                </a:solidFill>
                <a:effectLst/>
                <a:uLnTx/>
                <a:uFillTx/>
                <a:latin typeface="Century Gothic" panose="020B0502020202020204" pitchFamily="34" charset="0"/>
                <a:ea typeface="Barlow Light"/>
                <a:cs typeface="Barlow Light"/>
                <a:sym typeface="Barlow Light"/>
              </a:endParaRPr>
            </a:p>
          </p:txBody>
        </p:sp>
        <p:grpSp>
          <p:nvGrpSpPr>
            <p:cNvPr id="32" name="Google Shape;581;p38">
              <a:extLst>
                <a:ext uri="{FF2B5EF4-FFF2-40B4-BE49-F238E27FC236}">
                  <a16:creationId xmlns:a16="http://schemas.microsoft.com/office/drawing/2014/main" id="{D2DFE81B-0814-D872-49F5-1ECF9D1E2E44}"/>
                </a:ext>
              </a:extLst>
            </p:cNvPr>
            <p:cNvGrpSpPr/>
            <p:nvPr/>
          </p:nvGrpSpPr>
          <p:grpSpPr>
            <a:xfrm>
              <a:off x="12313810" y="1818030"/>
              <a:ext cx="344788" cy="334744"/>
              <a:chOff x="5987680" y="2778853"/>
              <a:chExt cx="344788" cy="334744"/>
            </a:xfrm>
          </p:grpSpPr>
          <p:sp>
            <p:nvSpPr>
              <p:cNvPr id="39" name="Google Shape;582;p38">
                <a:extLst>
                  <a:ext uri="{FF2B5EF4-FFF2-40B4-BE49-F238E27FC236}">
                    <a16:creationId xmlns:a16="http://schemas.microsoft.com/office/drawing/2014/main" id="{68510718-9609-16E9-367D-2BA23598C88C}"/>
                  </a:ext>
                </a:extLst>
              </p:cNvPr>
              <p:cNvSpPr/>
              <p:nvPr/>
            </p:nvSpPr>
            <p:spPr>
              <a:xfrm rot="8160776">
                <a:off x="5987680" y="2778853"/>
                <a:ext cx="334745" cy="334744"/>
              </a:xfrm>
              <a:prstGeom prst="teardrop">
                <a:avLst>
                  <a:gd name="adj" fmla="val 10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0" name="Google Shape;583;p38">
                <a:extLst>
                  <a:ext uri="{FF2B5EF4-FFF2-40B4-BE49-F238E27FC236}">
                    <a16:creationId xmlns:a16="http://schemas.microsoft.com/office/drawing/2014/main" id="{C8215E88-149D-79DF-617D-5748407E7ACE}"/>
                  </a:ext>
                </a:extLst>
              </p:cNvPr>
              <p:cNvSpPr/>
              <p:nvPr/>
            </p:nvSpPr>
            <p:spPr>
              <a:xfrm flipH="1">
                <a:off x="6030431" y="2874708"/>
                <a:ext cx="302037" cy="168007"/>
              </a:xfrm>
              <a:prstGeom prst="ellipse">
                <a:avLst/>
              </a:prstGeom>
              <a:solidFill>
                <a:srgbClr val="FFFFFF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Barlow Light"/>
                    <a:cs typeface="Barlow Light"/>
                    <a:sym typeface="Barlow Light"/>
                  </a:rPr>
                  <a:t>6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Barlow Light"/>
                  <a:cs typeface="Barlow Light"/>
                  <a:sym typeface="Barlow Light"/>
                </a:endParaRPr>
              </a:p>
            </p:txBody>
          </p:sp>
        </p:grpSp>
        <p:sp>
          <p:nvSpPr>
            <p:cNvPr id="33" name="Google Shape;591;p38">
              <a:extLst>
                <a:ext uri="{FF2B5EF4-FFF2-40B4-BE49-F238E27FC236}">
                  <a16:creationId xmlns:a16="http://schemas.microsoft.com/office/drawing/2014/main" id="{5EAC1FB2-C049-91D6-F594-8243D8F3A927}"/>
                </a:ext>
              </a:extLst>
            </p:cNvPr>
            <p:cNvSpPr txBox="1"/>
            <p:nvPr/>
          </p:nvSpPr>
          <p:spPr>
            <a:xfrm>
              <a:off x="11669282" y="2782716"/>
              <a:ext cx="2107008" cy="749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D1C8DA"/>
                  </a:solidFill>
                  <a:effectLst/>
                  <a:uLnTx/>
                  <a:uFillTx/>
                  <a:latin typeface="Century Gothic" panose="020B0502020202020204" pitchFamily="34" charset="0"/>
                  <a:ea typeface="Barlow Light"/>
                  <a:cs typeface="Barlow Light"/>
                  <a:sym typeface="Barlow Light"/>
                </a:rPr>
                <a:t>Final Report on Census</a:t>
              </a:r>
            </a:p>
          </p:txBody>
        </p:sp>
        <p:grpSp>
          <p:nvGrpSpPr>
            <p:cNvPr id="34" name="Google Shape;581;p38">
              <a:extLst>
                <a:ext uri="{FF2B5EF4-FFF2-40B4-BE49-F238E27FC236}">
                  <a16:creationId xmlns:a16="http://schemas.microsoft.com/office/drawing/2014/main" id="{77DF6D7B-F496-C019-45F4-1E85FB300D5D}"/>
                </a:ext>
              </a:extLst>
            </p:cNvPr>
            <p:cNvGrpSpPr/>
            <p:nvPr/>
          </p:nvGrpSpPr>
          <p:grpSpPr>
            <a:xfrm rot="8994396">
              <a:off x="9486321" y="2014977"/>
              <a:ext cx="334744" cy="334744"/>
              <a:chOff x="5349665" y="4047561"/>
              <a:chExt cx="334744" cy="334744"/>
            </a:xfrm>
          </p:grpSpPr>
          <p:sp>
            <p:nvSpPr>
              <p:cNvPr id="37" name="Google Shape;582;p38">
                <a:extLst>
                  <a:ext uri="{FF2B5EF4-FFF2-40B4-BE49-F238E27FC236}">
                    <a16:creationId xmlns:a16="http://schemas.microsoft.com/office/drawing/2014/main" id="{E4E0D32E-293D-1BD6-24B1-6239B85DCADE}"/>
                  </a:ext>
                </a:extLst>
              </p:cNvPr>
              <p:cNvSpPr/>
              <p:nvPr/>
            </p:nvSpPr>
            <p:spPr>
              <a:xfrm rot="1591097">
                <a:off x="5349665" y="4047561"/>
                <a:ext cx="334744" cy="334744"/>
              </a:xfrm>
              <a:prstGeom prst="teardrop">
                <a:avLst>
                  <a:gd name="adj" fmla="val 100000"/>
                </a:avLst>
              </a:prstGeom>
              <a:solidFill>
                <a:srgbClr val="5AA5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38" name="Google Shape;583;p38">
                <a:extLst>
                  <a:ext uri="{FF2B5EF4-FFF2-40B4-BE49-F238E27FC236}">
                    <a16:creationId xmlns:a16="http://schemas.microsoft.com/office/drawing/2014/main" id="{35AE8820-3897-B626-6343-8D28A89C2084}"/>
                  </a:ext>
                </a:extLst>
              </p:cNvPr>
              <p:cNvSpPr/>
              <p:nvPr/>
            </p:nvSpPr>
            <p:spPr>
              <a:xfrm rot="14600044" flipH="1">
                <a:off x="5362893" y="4100016"/>
                <a:ext cx="327175" cy="223562"/>
              </a:xfrm>
              <a:prstGeom prst="ellipse">
                <a:avLst/>
              </a:prstGeom>
              <a:solidFill>
                <a:srgbClr val="FFFFFF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GB" sz="1400" kern="0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Barlow Light"/>
                    <a:cs typeface="Barlow Light"/>
                    <a:sym typeface="Barlow Light"/>
                  </a:rPr>
                  <a:t>5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Barlow Light"/>
                  <a:cs typeface="Barlow Light"/>
                  <a:sym typeface="Barlow Light"/>
                </a:endParaRPr>
              </a:p>
            </p:txBody>
          </p:sp>
        </p:grpSp>
        <p:sp>
          <p:nvSpPr>
            <p:cNvPr id="35" name="Google Shape;591;p38">
              <a:extLst>
                <a:ext uri="{FF2B5EF4-FFF2-40B4-BE49-F238E27FC236}">
                  <a16:creationId xmlns:a16="http://schemas.microsoft.com/office/drawing/2014/main" id="{27AED799-9A88-88DB-8EAB-D305964F50E4}"/>
                </a:ext>
              </a:extLst>
            </p:cNvPr>
            <p:cNvSpPr txBox="1"/>
            <p:nvPr/>
          </p:nvSpPr>
          <p:spPr>
            <a:xfrm>
              <a:off x="9067552" y="1436534"/>
              <a:ext cx="1972349" cy="675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D1C8DA"/>
                  </a:solidFill>
                  <a:effectLst/>
                  <a:uLnTx/>
                  <a:uFillTx/>
                  <a:latin typeface="Century Gothic" panose="020B0502020202020204" pitchFamily="34" charset="0"/>
                  <a:ea typeface="Barlow Light"/>
                  <a:cs typeface="Barlow Light"/>
                  <a:sym typeface="Barlow Light"/>
                </a:rPr>
                <a:t>Divorce &amp; Marriage rates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6209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E4F27999-FA92-4BBC-A643-92ABDC3D3F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2" b="121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20F3CDD7-603E-4040-BAB5-625168B142DE}"/>
              </a:ext>
            </a:extLst>
          </p:cNvPr>
          <p:cNvSpPr/>
          <p:nvPr/>
        </p:nvSpPr>
        <p:spPr>
          <a:xfrm>
            <a:off x="0" y="14990"/>
            <a:ext cx="12192000" cy="6858000"/>
          </a:xfrm>
          <a:prstGeom prst="rect">
            <a:avLst/>
          </a:prstGeom>
          <a:solidFill>
            <a:srgbClr val="323741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F4976D-E1CD-E671-1DD0-7ECA5B4E6D2F}"/>
              </a:ext>
            </a:extLst>
          </p:cNvPr>
          <p:cNvSpPr/>
          <p:nvPr/>
        </p:nvSpPr>
        <p:spPr>
          <a:xfrm>
            <a:off x="5937" y="-9410"/>
            <a:ext cx="10899956" cy="647669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alpha val="0"/>
                </a:schemeClr>
              </a:gs>
              <a:gs pos="85000">
                <a:schemeClr val="tx1">
                  <a:alpha val="6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CE423B-DA75-8608-217D-AC3B9BD2C874}"/>
              </a:ext>
            </a:extLst>
          </p:cNvPr>
          <p:cNvSpPr/>
          <p:nvPr/>
        </p:nvSpPr>
        <p:spPr>
          <a:xfrm>
            <a:off x="0" y="-24400"/>
            <a:ext cx="10899956" cy="647669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alpha val="0"/>
                </a:schemeClr>
              </a:gs>
              <a:gs pos="85000">
                <a:schemeClr val="tx1">
                  <a:alpha val="6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Data Insights</a:t>
            </a:r>
          </a:p>
        </p:txBody>
      </p:sp>
      <p:sp>
        <p:nvSpPr>
          <p:cNvPr id="2" name="Rectangle 45">
            <a:extLst>
              <a:ext uri="{FF2B5EF4-FFF2-40B4-BE49-F238E27FC236}">
                <a16:creationId xmlns:a16="http://schemas.microsoft.com/office/drawing/2014/main" id="{77CD946D-1B12-F852-8210-4CFA18A65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6978" y="3116831"/>
            <a:ext cx="3386702" cy="461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09915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Gulim" panose="020B0503020000020004" pitchFamily="34" charset="-127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10" name="Line 44">
            <a:extLst>
              <a:ext uri="{FF2B5EF4-FFF2-40B4-BE49-F238E27FC236}">
                <a16:creationId xmlns:a16="http://schemas.microsoft.com/office/drawing/2014/main" id="{A33E23CC-B5F7-BF76-CFCD-EB323D4C8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7674" y="2963243"/>
            <a:ext cx="3291840" cy="2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Line 79">
            <a:extLst>
              <a:ext uri="{FF2B5EF4-FFF2-40B4-BE49-F238E27FC236}">
                <a16:creationId xmlns:a16="http://schemas.microsoft.com/office/drawing/2014/main" id="{F189B7BC-B8EB-3C22-7F34-202175DC3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1840" y="3882572"/>
            <a:ext cx="329184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70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E4F27999-FA92-4BBC-A643-92ABDC3D3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2" b="121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20F3CDD7-603E-4040-BAB5-625168B142DE}"/>
              </a:ext>
            </a:extLst>
          </p:cNvPr>
          <p:cNvSpPr/>
          <p:nvPr/>
        </p:nvSpPr>
        <p:spPr>
          <a:xfrm>
            <a:off x="0" y="14990"/>
            <a:ext cx="12192000" cy="6858000"/>
          </a:xfrm>
          <a:prstGeom prst="rect">
            <a:avLst/>
          </a:prstGeom>
          <a:solidFill>
            <a:srgbClr val="323741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F4976D-E1CD-E671-1DD0-7ECA5B4E6D2F}"/>
              </a:ext>
            </a:extLst>
          </p:cNvPr>
          <p:cNvSpPr/>
          <p:nvPr/>
        </p:nvSpPr>
        <p:spPr>
          <a:xfrm>
            <a:off x="5937" y="-9410"/>
            <a:ext cx="10899956" cy="647669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alpha val="0"/>
                </a:schemeClr>
              </a:gs>
              <a:gs pos="85000">
                <a:schemeClr val="tx1">
                  <a:alpha val="6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Scope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CE423B-DA75-8608-217D-AC3B9BD2C874}"/>
              </a:ext>
            </a:extLst>
          </p:cNvPr>
          <p:cNvSpPr/>
          <p:nvPr/>
        </p:nvSpPr>
        <p:spPr>
          <a:xfrm>
            <a:off x="-4223" y="-9410"/>
            <a:ext cx="10899956" cy="647669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alpha val="0"/>
                </a:schemeClr>
              </a:gs>
              <a:gs pos="85000">
                <a:schemeClr val="tx1">
                  <a:alpha val="6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Scope of Presentation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A7BEC4-29E9-5D77-7616-BCDA45B155BA}"/>
              </a:ext>
            </a:extLst>
          </p:cNvPr>
          <p:cNvGrpSpPr/>
          <p:nvPr/>
        </p:nvGrpSpPr>
        <p:grpSpPr>
          <a:xfrm>
            <a:off x="245324" y="806270"/>
            <a:ext cx="1332000" cy="936000"/>
            <a:chOff x="8251928" y="1219200"/>
            <a:chExt cx="1957284" cy="146538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BA2E744-50F8-F19D-1F62-87B2ADF51AD8}"/>
                </a:ext>
              </a:extLst>
            </p:cNvPr>
            <p:cNvGrpSpPr/>
            <p:nvPr/>
          </p:nvGrpSpPr>
          <p:grpSpPr>
            <a:xfrm>
              <a:off x="8743823" y="1219200"/>
              <a:ext cx="1465389" cy="1465388"/>
              <a:chOff x="2229710" y="1699844"/>
              <a:chExt cx="1465389" cy="1465388"/>
            </a:xfrm>
          </p:grpSpPr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2763392A-A781-AF0B-726E-BED93CC8C3AC}"/>
                  </a:ext>
                </a:extLst>
              </p:cNvPr>
              <p:cNvSpPr/>
              <p:nvPr/>
            </p:nvSpPr>
            <p:spPr>
              <a:xfrm>
                <a:off x="2229710" y="1756217"/>
                <a:ext cx="1410507" cy="1401414"/>
              </a:xfrm>
              <a:custGeom>
                <a:avLst/>
                <a:gdLst>
                  <a:gd name="connsiteX0" fmla="*/ 0 w 1465388"/>
                  <a:gd name="connsiteY0" fmla="*/ 0 h 1465388"/>
                  <a:gd name="connsiteX1" fmla="*/ 1465388 w 1465388"/>
                  <a:gd name="connsiteY1" fmla="*/ 0 h 1465388"/>
                  <a:gd name="connsiteX2" fmla="*/ 1465388 w 1465388"/>
                  <a:gd name="connsiteY2" fmla="*/ 1465388 h 1465388"/>
                  <a:gd name="connsiteX3" fmla="*/ 0 w 1465388"/>
                  <a:gd name="connsiteY3" fmla="*/ 1465388 h 1465388"/>
                  <a:gd name="connsiteX4" fmla="*/ 0 w 1465388"/>
                  <a:gd name="connsiteY4" fmla="*/ 0 h 1465388"/>
                  <a:gd name="connsiteX0" fmla="*/ 314916 w 1925576"/>
                  <a:gd name="connsiteY0" fmla="*/ 342901 h 1914384"/>
                  <a:gd name="connsiteX1" fmla="*/ 1695482 w 1925576"/>
                  <a:gd name="connsiteY1" fmla="*/ 224498 h 1914384"/>
                  <a:gd name="connsiteX2" fmla="*/ 1695482 w 1925576"/>
                  <a:gd name="connsiteY2" fmla="*/ 1689886 h 1914384"/>
                  <a:gd name="connsiteX3" fmla="*/ 230094 w 1925576"/>
                  <a:gd name="connsiteY3" fmla="*/ 1689886 h 1914384"/>
                  <a:gd name="connsiteX4" fmla="*/ 314916 w 1925576"/>
                  <a:gd name="connsiteY4" fmla="*/ 342901 h 1914384"/>
                  <a:gd name="connsiteX0" fmla="*/ 314916 w 1925576"/>
                  <a:gd name="connsiteY0" fmla="*/ 342901 h 1689886"/>
                  <a:gd name="connsiteX1" fmla="*/ 1695482 w 1925576"/>
                  <a:gd name="connsiteY1" fmla="*/ 224498 h 1689886"/>
                  <a:gd name="connsiteX2" fmla="*/ 1695482 w 1925576"/>
                  <a:gd name="connsiteY2" fmla="*/ 1689886 h 1689886"/>
                  <a:gd name="connsiteX3" fmla="*/ 230094 w 1925576"/>
                  <a:gd name="connsiteY3" fmla="*/ 1689886 h 1689886"/>
                  <a:gd name="connsiteX4" fmla="*/ 314916 w 1925576"/>
                  <a:gd name="connsiteY4" fmla="*/ 342901 h 1689886"/>
                  <a:gd name="connsiteX0" fmla="*/ 84822 w 1695482"/>
                  <a:gd name="connsiteY0" fmla="*/ 342901 h 1689886"/>
                  <a:gd name="connsiteX1" fmla="*/ 1465388 w 1695482"/>
                  <a:gd name="connsiteY1" fmla="*/ 224498 h 1689886"/>
                  <a:gd name="connsiteX2" fmla="*/ 1465388 w 1695482"/>
                  <a:gd name="connsiteY2" fmla="*/ 1689886 h 1689886"/>
                  <a:gd name="connsiteX3" fmla="*/ 0 w 1695482"/>
                  <a:gd name="connsiteY3" fmla="*/ 1689886 h 1689886"/>
                  <a:gd name="connsiteX4" fmla="*/ 84822 w 1695482"/>
                  <a:gd name="connsiteY4" fmla="*/ 342901 h 1689886"/>
                  <a:gd name="connsiteX0" fmla="*/ 84822 w 1695482"/>
                  <a:gd name="connsiteY0" fmla="*/ 118403 h 1465388"/>
                  <a:gd name="connsiteX1" fmla="*/ 1465388 w 1695482"/>
                  <a:gd name="connsiteY1" fmla="*/ 0 h 1465388"/>
                  <a:gd name="connsiteX2" fmla="*/ 1465388 w 1695482"/>
                  <a:gd name="connsiteY2" fmla="*/ 1465388 h 1465388"/>
                  <a:gd name="connsiteX3" fmla="*/ 0 w 1695482"/>
                  <a:gd name="connsiteY3" fmla="*/ 1465388 h 1465388"/>
                  <a:gd name="connsiteX4" fmla="*/ 84822 w 1695482"/>
                  <a:gd name="connsiteY4" fmla="*/ 118403 h 1465388"/>
                  <a:gd name="connsiteX0" fmla="*/ 84822 w 1465388"/>
                  <a:gd name="connsiteY0" fmla="*/ 118403 h 1465388"/>
                  <a:gd name="connsiteX1" fmla="*/ 1465388 w 1465388"/>
                  <a:gd name="connsiteY1" fmla="*/ 0 h 1465388"/>
                  <a:gd name="connsiteX2" fmla="*/ 1465388 w 1465388"/>
                  <a:gd name="connsiteY2" fmla="*/ 1465388 h 1465388"/>
                  <a:gd name="connsiteX3" fmla="*/ 0 w 1465388"/>
                  <a:gd name="connsiteY3" fmla="*/ 1465388 h 1465388"/>
                  <a:gd name="connsiteX4" fmla="*/ 84822 w 1465388"/>
                  <a:gd name="connsiteY4" fmla="*/ 118403 h 1465388"/>
                  <a:gd name="connsiteX0" fmla="*/ 84822 w 1465388"/>
                  <a:gd name="connsiteY0" fmla="*/ 0 h 1346985"/>
                  <a:gd name="connsiteX1" fmla="*/ 1292302 w 1465388"/>
                  <a:gd name="connsiteY1" fmla="*/ 8206 h 1346985"/>
                  <a:gd name="connsiteX2" fmla="*/ 1465388 w 1465388"/>
                  <a:gd name="connsiteY2" fmla="*/ 1346985 h 1346985"/>
                  <a:gd name="connsiteX3" fmla="*/ 0 w 1465388"/>
                  <a:gd name="connsiteY3" fmla="*/ 1346985 h 1346985"/>
                  <a:gd name="connsiteX4" fmla="*/ 84822 w 1465388"/>
                  <a:gd name="connsiteY4" fmla="*/ 0 h 1346985"/>
                  <a:gd name="connsiteX0" fmla="*/ 84822 w 1441576"/>
                  <a:gd name="connsiteY0" fmla="*/ 0 h 1346985"/>
                  <a:gd name="connsiteX1" fmla="*/ 1292302 w 1441576"/>
                  <a:gd name="connsiteY1" fmla="*/ 8206 h 1346985"/>
                  <a:gd name="connsiteX2" fmla="*/ 1441576 w 1441576"/>
                  <a:gd name="connsiteY2" fmla="*/ 1339728 h 1346985"/>
                  <a:gd name="connsiteX3" fmla="*/ 0 w 1441576"/>
                  <a:gd name="connsiteY3" fmla="*/ 1346985 h 1346985"/>
                  <a:gd name="connsiteX4" fmla="*/ 84822 w 1441576"/>
                  <a:gd name="connsiteY4" fmla="*/ 0 h 1346985"/>
                  <a:gd name="connsiteX0" fmla="*/ 140839 w 1441576"/>
                  <a:gd name="connsiteY0" fmla="*/ 0 h 1401414"/>
                  <a:gd name="connsiteX1" fmla="*/ 1292302 w 1441576"/>
                  <a:gd name="connsiteY1" fmla="*/ 62635 h 1401414"/>
                  <a:gd name="connsiteX2" fmla="*/ 1441576 w 1441576"/>
                  <a:gd name="connsiteY2" fmla="*/ 1394157 h 1401414"/>
                  <a:gd name="connsiteX3" fmla="*/ 0 w 1441576"/>
                  <a:gd name="connsiteY3" fmla="*/ 1401414 h 1401414"/>
                  <a:gd name="connsiteX4" fmla="*/ 140839 w 1441576"/>
                  <a:gd name="connsiteY4" fmla="*/ 0 h 1401414"/>
                  <a:gd name="connsiteX0" fmla="*/ 140839 w 1410507"/>
                  <a:gd name="connsiteY0" fmla="*/ 0 h 1401414"/>
                  <a:gd name="connsiteX1" fmla="*/ 1292302 w 1410507"/>
                  <a:gd name="connsiteY1" fmla="*/ 62635 h 1401414"/>
                  <a:gd name="connsiteX2" fmla="*/ 1410507 w 1410507"/>
                  <a:gd name="connsiteY2" fmla="*/ 1361500 h 1401414"/>
                  <a:gd name="connsiteX3" fmla="*/ 0 w 1410507"/>
                  <a:gd name="connsiteY3" fmla="*/ 1401414 h 1401414"/>
                  <a:gd name="connsiteX4" fmla="*/ 140839 w 1410507"/>
                  <a:gd name="connsiteY4" fmla="*/ 0 h 1401414"/>
                  <a:gd name="connsiteX0" fmla="*/ 40827 w 1410507"/>
                  <a:gd name="connsiteY0" fmla="*/ 0 h 1401414"/>
                  <a:gd name="connsiteX1" fmla="*/ 1292302 w 1410507"/>
                  <a:gd name="connsiteY1" fmla="*/ 62635 h 1401414"/>
                  <a:gd name="connsiteX2" fmla="*/ 1410507 w 1410507"/>
                  <a:gd name="connsiteY2" fmla="*/ 1361500 h 1401414"/>
                  <a:gd name="connsiteX3" fmla="*/ 0 w 1410507"/>
                  <a:gd name="connsiteY3" fmla="*/ 1401414 h 1401414"/>
                  <a:gd name="connsiteX4" fmla="*/ 40827 w 1410507"/>
                  <a:gd name="connsiteY4" fmla="*/ 0 h 1401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0507" h="1401414">
                    <a:moveTo>
                      <a:pt x="40827" y="0"/>
                    </a:moveTo>
                    <a:lnTo>
                      <a:pt x="1292302" y="62635"/>
                    </a:lnTo>
                    <a:lnTo>
                      <a:pt x="1410507" y="1361500"/>
                    </a:lnTo>
                    <a:lnTo>
                      <a:pt x="0" y="1401414"/>
                    </a:lnTo>
                    <a:lnTo>
                      <a:pt x="40827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5875" cap="flat" cmpd="sng" algn="ctr">
                <a:noFill/>
                <a:prstDash val="solid"/>
              </a:ln>
              <a:effectLst>
                <a:outerShdw blurRad="127000" dist="38100" dir="8100000" algn="tr" rotWithShape="0">
                  <a:prstClr val="black">
                    <a:alpha val="58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48FFE92-A9FC-C97C-4727-9C41E20509DC}"/>
                  </a:ext>
                </a:extLst>
              </p:cNvPr>
              <p:cNvSpPr/>
              <p:nvPr/>
            </p:nvSpPr>
            <p:spPr>
              <a:xfrm>
                <a:off x="2229711" y="1699844"/>
                <a:ext cx="1465388" cy="146538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58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highlight>
                    <a:srgbClr val="FFFF00"/>
                  </a:highlight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04121EF-EDE9-253A-330B-DD52EEAFF0CF}"/>
                  </a:ext>
                </a:extLst>
              </p:cNvPr>
              <p:cNvSpPr/>
              <p:nvPr/>
            </p:nvSpPr>
            <p:spPr>
              <a:xfrm>
                <a:off x="2455967" y="1926100"/>
                <a:ext cx="1012874" cy="1012874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noFill/>
                <a:prstDash val="solid"/>
              </a:ln>
              <a:effectLst>
                <a:innerShdw blurRad="63500" dist="38100" dir="189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+mn-ea"/>
                    <a:cs typeface="Arial" pitchFamily="34" charset="0"/>
                  </a:rPr>
                  <a:t>01</a:t>
                </a:r>
              </a:p>
            </p:txBody>
          </p:sp>
        </p:grp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C4722F7-028D-749E-4B7A-5E8499F95349}"/>
                </a:ext>
              </a:extLst>
            </p:cNvPr>
            <p:cNvSpPr/>
            <p:nvPr/>
          </p:nvSpPr>
          <p:spPr>
            <a:xfrm rot="5400000" flipH="1">
              <a:off x="8277249" y="1788047"/>
              <a:ext cx="258490" cy="30913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15875" cap="flat" cmpd="sng" algn="ctr">
              <a:noFill/>
              <a:prstDash val="solid"/>
            </a:ln>
            <a:effectLst>
              <a:outerShdw blurRad="127000" dist="38100" dir="8100000" algn="tr" rotWithShape="0">
                <a:prstClr val="black">
                  <a:alpha val="58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94704AD-1006-4F7B-0EBC-E5417D3D32F2}"/>
              </a:ext>
            </a:extLst>
          </p:cNvPr>
          <p:cNvGrpSpPr/>
          <p:nvPr/>
        </p:nvGrpSpPr>
        <p:grpSpPr>
          <a:xfrm>
            <a:off x="990544" y="1971945"/>
            <a:ext cx="1332000" cy="936000"/>
            <a:chOff x="8251928" y="1219200"/>
            <a:chExt cx="1957284" cy="146538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7EFFAE2-7C54-409E-9755-368A8ECD474A}"/>
                </a:ext>
              </a:extLst>
            </p:cNvPr>
            <p:cNvGrpSpPr/>
            <p:nvPr/>
          </p:nvGrpSpPr>
          <p:grpSpPr>
            <a:xfrm>
              <a:off x="8743823" y="1219200"/>
              <a:ext cx="1465389" cy="1465388"/>
              <a:chOff x="2229710" y="1699844"/>
              <a:chExt cx="1465389" cy="1465388"/>
            </a:xfrm>
          </p:grpSpPr>
          <p:sp>
            <p:nvSpPr>
              <p:cNvPr id="21" name="Freeform 10">
                <a:extLst>
                  <a:ext uri="{FF2B5EF4-FFF2-40B4-BE49-F238E27FC236}">
                    <a16:creationId xmlns:a16="http://schemas.microsoft.com/office/drawing/2014/main" id="{4F1A5DC3-0DCB-DBBE-01BD-318A2AC34AA8}"/>
                  </a:ext>
                </a:extLst>
              </p:cNvPr>
              <p:cNvSpPr/>
              <p:nvPr/>
            </p:nvSpPr>
            <p:spPr>
              <a:xfrm>
                <a:off x="2229710" y="1756217"/>
                <a:ext cx="1410507" cy="1401414"/>
              </a:xfrm>
              <a:custGeom>
                <a:avLst/>
                <a:gdLst>
                  <a:gd name="connsiteX0" fmla="*/ 0 w 1465388"/>
                  <a:gd name="connsiteY0" fmla="*/ 0 h 1465388"/>
                  <a:gd name="connsiteX1" fmla="*/ 1465388 w 1465388"/>
                  <a:gd name="connsiteY1" fmla="*/ 0 h 1465388"/>
                  <a:gd name="connsiteX2" fmla="*/ 1465388 w 1465388"/>
                  <a:gd name="connsiteY2" fmla="*/ 1465388 h 1465388"/>
                  <a:gd name="connsiteX3" fmla="*/ 0 w 1465388"/>
                  <a:gd name="connsiteY3" fmla="*/ 1465388 h 1465388"/>
                  <a:gd name="connsiteX4" fmla="*/ 0 w 1465388"/>
                  <a:gd name="connsiteY4" fmla="*/ 0 h 1465388"/>
                  <a:gd name="connsiteX0" fmla="*/ 314916 w 1925576"/>
                  <a:gd name="connsiteY0" fmla="*/ 342901 h 1914384"/>
                  <a:gd name="connsiteX1" fmla="*/ 1695482 w 1925576"/>
                  <a:gd name="connsiteY1" fmla="*/ 224498 h 1914384"/>
                  <a:gd name="connsiteX2" fmla="*/ 1695482 w 1925576"/>
                  <a:gd name="connsiteY2" fmla="*/ 1689886 h 1914384"/>
                  <a:gd name="connsiteX3" fmla="*/ 230094 w 1925576"/>
                  <a:gd name="connsiteY3" fmla="*/ 1689886 h 1914384"/>
                  <a:gd name="connsiteX4" fmla="*/ 314916 w 1925576"/>
                  <a:gd name="connsiteY4" fmla="*/ 342901 h 1914384"/>
                  <a:gd name="connsiteX0" fmla="*/ 314916 w 1925576"/>
                  <a:gd name="connsiteY0" fmla="*/ 342901 h 1689886"/>
                  <a:gd name="connsiteX1" fmla="*/ 1695482 w 1925576"/>
                  <a:gd name="connsiteY1" fmla="*/ 224498 h 1689886"/>
                  <a:gd name="connsiteX2" fmla="*/ 1695482 w 1925576"/>
                  <a:gd name="connsiteY2" fmla="*/ 1689886 h 1689886"/>
                  <a:gd name="connsiteX3" fmla="*/ 230094 w 1925576"/>
                  <a:gd name="connsiteY3" fmla="*/ 1689886 h 1689886"/>
                  <a:gd name="connsiteX4" fmla="*/ 314916 w 1925576"/>
                  <a:gd name="connsiteY4" fmla="*/ 342901 h 1689886"/>
                  <a:gd name="connsiteX0" fmla="*/ 84822 w 1695482"/>
                  <a:gd name="connsiteY0" fmla="*/ 342901 h 1689886"/>
                  <a:gd name="connsiteX1" fmla="*/ 1465388 w 1695482"/>
                  <a:gd name="connsiteY1" fmla="*/ 224498 h 1689886"/>
                  <a:gd name="connsiteX2" fmla="*/ 1465388 w 1695482"/>
                  <a:gd name="connsiteY2" fmla="*/ 1689886 h 1689886"/>
                  <a:gd name="connsiteX3" fmla="*/ 0 w 1695482"/>
                  <a:gd name="connsiteY3" fmla="*/ 1689886 h 1689886"/>
                  <a:gd name="connsiteX4" fmla="*/ 84822 w 1695482"/>
                  <a:gd name="connsiteY4" fmla="*/ 342901 h 1689886"/>
                  <a:gd name="connsiteX0" fmla="*/ 84822 w 1695482"/>
                  <a:gd name="connsiteY0" fmla="*/ 118403 h 1465388"/>
                  <a:gd name="connsiteX1" fmla="*/ 1465388 w 1695482"/>
                  <a:gd name="connsiteY1" fmla="*/ 0 h 1465388"/>
                  <a:gd name="connsiteX2" fmla="*/ 1465388 w 1695482"/>
                  <a:gd name="connsiteY2" fmla="*/ 1465388 h 1465388"/>
                  <a:gd name="connsiteX3" fmla="*/ 0 w 1695482"/>
                  <a:gd name="connsiteY3" fmla="*/ 1465388 h 1465388"/>
                  <a:gd name="connsiteX4" fmla="*/ 84822 w 1695482"/>
                  <a:gd name="connsiteY4" fmla="*/ 118403 h 1465388"/>
                  <a:gd name="connsiteX0" fmla="*/ 84822 w 1465388"/>
                  <a:gd name="connsiteY0" fmla="*/ 118403 h 1465388"/>
                  <a:gd name="connsiteX1" fmla="*/ 1465388 w 1465388"/>
                  <a:gd name="connsiteY1" fmla="*/ 0 h 1465388"/>
                  <a:gd name="connsiteX2" fmla="*/ 1465388 w 1465388"/>
                  <a:gd name="connsiteY2" fmla="*/ 1465388 h 1465388"/>
                  <a:gd name="connsiteX3" fmla="*/ 0 w 1465388"/>
                  <a:gd name="connsiteY3" fmla="*/ 1465388 h 1465388"/>
                  <a:gd name="connsiteX4" fmla="*/ 84822 w 1465388"/>
                  <a:gd name="connsiteY4" fmla="*/ 118403 h 1465388"/>
                  <a:gd name="connsiteX0" fmla="*/ 84822 w 1465388"/>
                  <a:gd name="connsiteY0" fmla="*/ 0 h 1346985"/>
                  <a:gd name="connsiteX1" fmla="*/ 1292302 w 1465388"/>
                  <a:gd name="connsiteY1" fmla="*/ 8206 h 1346985"/>
                  <a:gd name="connsiteX2" fmla="*/ 1465388 w 1465388"/>
                  <a:gd name="connsiteY2" fmla="*/ 1346985 h 1346985"/>
                  <a:gd name="connsiteX3" fmla="*/ 0 w 1465388"/>
                  <a:gd name="connsiteY3" fmla="*/ 1346985 h 1346985"/>
                  <a:gd name="connsiteX4" fmla="*/ 84822 w 1465388"/>
                  <a:gd name="connsiteY4" fmla="*/ 0 h 1346985"/>
                  <a:gd name="connsiteX0" fmla="*/ 84822 w 1441576"/>
                  <a:gd name="connsiteY0" fmla="*/ 0 h 1346985"/>
                  <a:gd name="connsiteX1" fmla="*/ 1292302 w 1441576"/>
                  <a:gd name="connsiteY1" fmla="*/ 8206 h 1346985"/>
                  <a:gd name="connsiteX2" fmla="*/ 1441576 w 1441576"/>
                  <a:gd name="connsiteY2" fmla="*/ 1339728 h 1346985"/>
                  <a:gd name="connsiteX3" fmla="*/ 0 w 1441576"/>
                  <a:gd name="connsiteY3" fmla="*/ 1346985 h 1346985"/>
                  <a:gd name="connsiteX4" fmla="*/ 84822 w 1441576"/>
                  <a:gd name="connsiteY4" fmla="*/ 0 h 1346985"/>
                  <a:gd name="connsiteX0" fmla="*/ 140839 w 1441576"/>
                  <a:gd name="connsiteY0" fmla="*/ 0 h 1401414"/>
                  <a:gd name="connsiteX1" fmla="*/ 1292302 w 1441576"/>
                  <a:gd name="connsiteY1" fmla="*/ 62635 h 1401414"/>
                  <a:gd name="connsiteX2" fmla="*/ 1441576 w 1441576"/>
                  <a:gd name="connsiteY2" fmla="*/ 1394157 h 1401414"/>
                  <a:gd name="connsiteX3" fmla="*/ 0 w 1441576"/>
                  <a:gd name="connsiteY3" fmla="*/ 1401414 h 1401414"/>
                  <a:gd name="connsiteX4" fmla="*/ 140839 w 1441576"/>
                  <a:gd name="connsiteY4" fmla="*/ 0 h 1401414"/>
                  <a:gd name="connsiteX0" fmla="*/ 140839 w 1410507"/>
                  <a:gd name="connsiteY0" fmla="*/ 0 h 1401414"/>
                  <a:gd name="connsiteX1" fmla="*/ 1292302 w 1410507"/>
                  <a:gd name="connsiteY1" fmla="*/ 62635 h 1401414"/>
                  <a:gd name="connsiteX2" fmla="*/ 1410507 w 1410507"/>
                  <a:gd name="connsiteY2" fmla="*/ 1361500 h 1401414"/>
                  <a:gd name="connsiteX3" fmla="*/ 0 w 1410507"/>
                  <a:gd name="connsiteY3" fmla="*/ 1401414 h 1401414"/>
                  <a:gd name="connsiteX4" fmla="*/ 140839 w 1410507"/>
                  <a:gd name="connsiteY4" fmla="*/ 0 h 1401414"/>
                  <a:gd name="connsiteX0" fmla="*/ 40827 w 1410507"/>
                  <a:gd name="connsiteY0" fmla="*/ 0 h 1401414"/>
                  <a:gd name="connsiteX1" fmla="*/ 1292302 w 1410507"/>
                  <a:gd name="connsiteY1" fmla="*/ 62635 h 1401414"/>
                  <a:gd name="connsiteX2" fmla="*/ 1410507 w 1410507"/>
                  <a:gd name="connsiteY2" fmla="*/ 1361500 h 1401414"/>
                  <a:gd name="connsiteX3" fmla="*/ 0 w 1410507"/>
                  <a:gd name="connsiteY3" fmla="*/ 1401414 h 1401414"/>
                  <a:gd name="connsiteX4" fmla="*/ 40827 w 1410507"/>
                  <a:gd name="connsiteY4" fmla="*/ 0 h 1401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0507" h="1401414">
                    <a:moveTo>
                      <a:pt x="40827" y="0"/>
                    </a:moveTo>
                    <a:lnTo>
                      <a:pt x="1292302" y="62635"/>
                    </a:lnTo>
                    <a:lnTo>
                      <a:pt x="1410507" y="1361500"/>
                    </a:lnTo>
                    <a:lnTo>
                      <a:pt x="0" y="1401414"/>
                    </a:lnTo>
                    <a:lnTo>
                      <a:pt x="40827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5875" cap="flat" cmpd="sng" algn="ctr">
                <a:noFill/>
                <a:prstDash val="solid"/>
              </a:ln>
              <a:effectLst>
                <a:outerShdw blurRad="127000" dist="38100" dir="8100000" algn="tr" rotWithShape="0">
                  <a:prstClr val="black">
                    <a:alpha val="58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03DE74F-E260-8699-5003-D3523123EAD7}"/>
                  </a:ext>
                </a:extLst>
              </p:cNvPr>
              <p:cNvSpPr/>
              <p:nvPr/>
            </p:nvSpPr>
            <p:spPr>
              <a:xfrm>
                <a:off x="2229711" y="1699844"/>
                <a:ext cx="1465388" cy="146538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58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20C8845-64B9-FC83-3A44-E084AB26DD00}"/>
                  </a:ext>
                </a:extLst>
              </p:cNvPr>
              <p:cNvSpPr/>
              <p:nvPr/>
            </p:nvSpPr>
            <p:spPr>
              <a:xfrm>
                <a:off x="2455967" y="1926100"/>
                <a:ext cx="1012874" cy="1012874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noFill/>
                <a:prstDash val="solid"/>
              </a:ln>
              <a:effectLst>
                <a:innerShdw blurRad="63500" dist="38100" dir="189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+mn-ea"/>
                    <a:cs typeface="Arial" pitchFamily="34" charset="0"/>
                  </a:rPr>
                  <a:t>02</a:t>
                </a:r>
              </a:p>
            </p:txBody>
          </p:sp>
        </p:grp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E71C479-39DC-6932-6806-65A724E96E0F}"/>
                </a:ext>
              </a:extLst>
            </p:cNvPr>
            <p:cNvSpPr/>
            <p:nvPr/>
          </p:nvSpPr>
          <p:spPr>
            <a:xfrm rot="5400000" flipH="1">
              <a:off x="8277249" y="1788047"/>
              <a:ext cx="258490" cy="30913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15875" cap="flat" cmpd="sng" algn="ctr">
              <a:noFill/>
              <a:prstDash val="solid"/>
            </a:ln>
            <a:effectLst>
              <a:outerShdw blurRad="127000" dist="38100" dir="8100000" algn="tr" rotWithShape="0">
                <a:prstClr val="black">
                  <a:alpha val="58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0EE746-0CDC-1303-922A-A9D4E124223B}"/>
              </a:ext>
            </a:extLst>
          </p:cNvPr>
          <p:cNvGrpSpPr/>
          <p:nvPr/>
        </p:nvGrpSpPr>
        <p:grpSpPr>
          <a:xfrm>
            <a:off x="1735764" y="3170936"/>
            <a:ext cx="1332000" cy="936000"/>
            <a:chOff x="8251928" y="1219200"/>
            <a:chExt cx="1957284" cy="146538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1FA09E4-1E78-89C8-DB06-C6C22FC966DB}"/>
                </a:ext>
              </a:extLst>
            </p:cNvPr>
            <p:cNvGrpSpPr/>
            <p:nvPr/>
          </p:nvGrpSpPr>
          <p:grpSpPr>
            <a:xfrm>
              <a:off x="8743823" y="1219200"/>
              <a:ext cx="1465389" cy="1465388"/>
              <a:chOff x="2229710" y="1699844"/>
              <a:chExt cx="1465389" cy="1465388"/>
            </a:xfrm>
          </p:grpSpPr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D722098-8A6B-17D9-5D17-751B1C7F045B}"/>
                  </a:ext>
                </a:extLst>
              </p:cNvPr>
              <p:cNvSpPr/>
              <p:nvPr/>
            </p:nvSpPr>
            <p:spPr>
              <a:xfrm>
                <a:off x="2229710" y="1756217"/>
                <a:ext cx="1410507" cy="1401414"/>
              </a:xfrm>
              <a:custGeom>
                <a:avLst/>
                <a:gdLst>
                  <a:gd name="connsiteX0" fmla="*/ 0 w 1465388"/>
                  <a:gd name="connsiteY0" fmla="*/ 0 h 1465388"/>
                  <a:gd name="connsiteX1" fmla="*/ 1465388 w 1465388"/>
                  <a:gd name="connsiteY1" fmla="*/ 0 h 1465388"/>
                  <a:gd name="connsiteX2" fmla="*/ 1465388 w 1465388"/>
                  <a:gd name="connsiteY2" fmla="*/ 1465388 h 1465388"/>
                  <a:gd name="connsiteX3" fmla="*/ 0 w 1465388"/>
                  <a:gd name="connsiteY3" fmla="*/ 1465388 h 1465388"/>
                  <a:gd name="connsiteX4" fmla="*/ 0 w 1465388"/>
                  <a:gd name="connsiteY4" fmla="*/ 0 h 1465388"/>
                  <a:gd name="connsiteX0" fmla="*/ 314916 w 1925576"/>
                  <a:gd name="connsiteY0" fmla="*/ 342901 h 1914384"/>
                  <a:gd name="connsiteX1" fmla="*/ 1695482 w 1925576"/>
                  <a:gd name="connsiteY1" fmla="*/ 224498 h 1914384"/>
                  <a:gd name="connsiteX2" fmla="*/ 1695482 w 1925576"/>
                  <a:gd name="connsiteY2" fmla="*/ 1689886 h 1914384"/>
                  <a:gd name="connsiteX3" fmla="*/ 230094 w 1925576"/>
                  <a:gd name="connsiteY3" fmla="*/ 1689886 h 1914384"/>
                  <a:gd name="connsiteX4" fmla="*/ 314916 w 1925576"/>
                  <a:gd name="connsiteY4" fmla="*/ 342901 h 1914384"/>
                  <a:gd name="connsiteX0" fmla="*/ 314916 w 1925576"/>
                  <a:gd name="connsiteY0" fmla="*/ 342901 h 1689886"/>
                  <a:gd name="connsiteX1" fmla="*/ 1695482 w 1925576"/>
                  <a:gd name="connsiteY1" fmla="*/ 224498 h 1689886"/>
                  <a:gd name="connsiteX2" fmla="*/ 1695482 w 1925576"/>
                  <a:gd name="connsiteY2" fmla="*/ 1689886 h 1689886"/>
                  <a:gd name="connsiteX3" fmla="*/ 230094 w 1925576"/>
                  <a:gd name="connsiteY3" fmla="*/ 1689886 h 1689886"/>
                  <a:gd name="connsiteX4" fmla="*/ 314916 w 1925576"/>
                  <a:gd name="connsiteY4" fmla="*/ 342901 h 1689886"/>
                  <a:gd name="connsiteX0" fmla="*/ 84822 w 1695482"/>
                  <a:gd name="connsiteY0" fmla="*/ 342901 h 1689886"/>
                  <a:gd name="connsiteX1" fmla="*/ 1465388 w 1695482"/>
                  <a:gd name="connsiteY1" fmla="*/ 224498 h 1689886"/>
                  <a:gd name="connsiteX2" fmla="*/ 1465388 w 1695482"/>
                  <a:gd name="connsiteY2" fmla="*/ 1689886 h 1689886"/>
                  <a:gd name="connsiteX3" fmla="*/ 0 w 1695482"/>
                  <a:gd name="connsiteY3" fmla="*/ 1689886 h 1689886"/>
                  <a:gd name="connsiteX4" fmla="*/ 84822 w 1695482"/>
                  <a:gd name="connsiteY4" fmla="*/ 342901 h 1689886"/>
                  <a:gd name="connsiteX0" fmla="*/ 84822 w 1695482"/>
                  <a:gd name="connsiteY0" fmla="*/ 118403 h 1465388"/>
                  <a:gd name="connsiteX1" fmla="*/ 1465388 w 1695482"/>
                  <a:gd name="connsiteY1" fmla="*/ 0 h 1465388"/>
                  <a:gd name="connsiteX2" fmla="*/ 1465388 w 1695482"/>
                  <a:gd name="connsiteY2" fmla="*/ 1465388 h 1465388"/>
                  <a:gd name="connsiteX3" fmla="*/ 0 w 1695482"/>
                  <a:gd name="connsiteY3" fmla="*/ 1465388 h 1465388"/>
                  <a:gd name="connsiteX4" fmla="*/ 84822 w 1695482"/>
                  <a:gd name="connsiteY4" fmla="*/ 118403 h 1465388"/>
                  <a:gd name="connsiteX0" fmla="*/ 84822 w 1465388"/>
                  <a:gd name="connsiteY0" fmla="*/ 118403 h 1465388"/>
                  <a:gd name="connsiteX1" fmla="*/ 1465388 w 1465388"/>
                  <a:gd name="connsiteY1" fmla="*/ 0 h 1465388"/>
                  <a:gd name="connsiteX2" fmla="*/ 1465388 w 1465388"/>
                  <a:gd name="connsiteY2" fmla="*/ 1465388 h 1465388"/>
                  <a:gd name="connsiteX3" fmla="*/ 0 w 1465388"/>
                  <a:gd name="connsiteY3" fmla="*/ 1465388 h 1465388"/>
                  <a:gd name="connsiteX4" fmla="*/ 84822 w 1465388"/>
                  <a:gd name="connsiteY4" fmla="*/ 118403 h 1465388"/>
                  <a:gd name="connsiteX0" fmla="*/ 84822 w 1465388"/>
                  <a:gd name="connsiteY0" fmla="*/ 0 h 1346985"/>
                  <a:gd name="connsiteX1" fmla="*/ 1292302 w 1465388"/>
                  <a:gd name="connsiteY1" fmla="*/ 8206 h 1346985"/>
                  <a:gd name="connsiteX2" fmla="*/ 1465388 w 1465388"/>
                  <a:gd name="connsiteY2" fmla="*/ 1346985 h 1346985"/>
                  <a:gd name="connsiteX3" fmla="*/ 0 w 1465388"/>
                  <a:gd name="connsiteY3" fmla="*/ 1346985 h 1346985"/>
                  <a:gd name="connsiteX4" fmla="*/ 84822 w 1465388"/>
                  <a:gd name="connsiteY4" fmla="*/ 0 h 1346985"/>
                  <a:gd name="connsiteX0" fmla="*/ 84822 w 1441576"/>
                  <a:gd name="connsiteY0" fmla="*/ 0 h 1346985"/>
                  <a:gd name="connsiteX1" fmla="*/ 1292302 w 1441576"/>
                  <a:gd name="connsiteY1" fmla="*/ 8206 h 1346985"/>
                  <a:gd name="connsiteX2" fmla="*/ 1441576 w 1441576"/>
                  <a:gd name="connsiteY2" fmla="*/ 1339728 h 1346985"/>
                  <a:gd name="connsiteX3" fmla="*/ 0 w 1441576"/>
                  <a:gd name="connsiteY3" fmla="*/ 1346985 h 1346985"/>
                  <a:gd name="connsiteX4" fmla="*/ 84822 w 1441576"/>
                  <a:gd name="connsiteY4" fmla="*/ 0 h 1346985"/>
                  <a:gd name="connsiteX0" fmla="*/ 140839 w 1441576"/>
                  <a:gd name="connsiteY0" fmla="*/ 0 h 1401414"/>
                  <a:gd name="connsiteX1" fmla="*/ 1292302 w 1441576"/>
                  <a:gd name="connsiteY1" fmla="*/ 62635 h 1401414"/>
                  <a:gd name="connsiteX2" fmla="*/ 1441576 w 1441576"/>
                  <a:gd name="connsiteY2" fmla="*/ 1394157 h 1401414"/>
                  <a:gd name="connsiteX3" fmla="*/ 0 w 1441576"/>
                  <a:gd name="connsiteY3" fmla="*/ 1401414 h 1401414"/>
                  <a:gd name="connsiteX4" fmla="*/ 140839 w 1441576"/>
                  <a:gd name="connsiteY4" fmla="*/ 0 h 1401414"/>
                  <a:gd name="connsiteX0" fmla="*/ 140839 w 1410507"/>
                  <a:gd name="connsiteY0" fmla="*/ 0 h 1401414"/>
                  <a:gd name="connsiteX1" fmla="*/ 1292302 w 1410507"/>
                  <a:gd name="connsiteY1" fmla="*/ 62635 h 1401414"/>
                  <a:gd name="connsiteX2" fmla="*/ 1410507 w 1410507"/>
                  <a:gd name="connsiteY2" fmla="*/ 1361500 h 1401414"/>
                  <a:gd name="connsiteX3" fmla="*/ 0 w 1410507"/>
                  <a:gd name="connsiteY3" fmla="*/ 1401414 h 1401414"/>
                  <a:gd name="connsiteX4" fmla="*/ 140839 w 1410507"/>
                  <a:gd name="connsiteY4" fmla="*/ 0 h 1401414"/>
                  <a:gd name="connsiteX0" fmla="*/ 40827 w 1410507"/>
                  <a:gd name="connsiteY0" fmla="*/ 0 h 1401414"/>
                  <a:gd name="connsiteX1" fmla="*/ 1292302 w 1410507"/>
                  <a:gd name="connsiteY1" fmla="*/ 62635 h 1401414"/>
                  <a:gd name="connsiteX2" fmla="*/ 1410507 w 1410507"/>
                  <a:gd name="connsiteY2" fmla="*/ 1361500 h 1401414"/>
                  <a:gd name="connsiteX3" fmla="*/ 0 w 1410507"/>
                  <a:gd name="connsiteY3" fmla="*/ 1401414 h 1401414"/>
                  <a:gd name="connsiteX4" fmla="*/ 40827 w 1410507"/>
                  <a:gd name="connsiteY4" fmla="*/ 0 h 1401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0507" h="1401414">
                    <a:moveTo>
                      <a:pt x="40827" y="0"/>
                    </a:moveTo>
                    <a:lnTo>
                      <a:pt x="1292302" y="62635"/>
                    </a:lnTo>
                    <a:lnTo>
                      <a:pt x="1410507" y="1361500"/>
                    </a:lnTo>
                    <a:lnTo>
                      <a:pt x="0" y="1401414"/>
                    </a:lnTo>
                    <a:lnTo>
                      <a:pt x="40827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5875" cap="flat" cmpd="sng" algn="ctr">
                <a:noFill/>
                <a:prstDash val="solid"/>
              </a:ln>
              <a:effectLst>
                <a:outerShdw blurRad="127000" dist="38100" dir="8100000" algn="tr" rotWithShape="0">
                  <a:prstClr val="black">
                    <a:alpha val="58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D0C1D98-274D-1495-5A1D-6B6A4A6A3DEA}"/>
                  </a:ext>
                </a:extLst>
              </p:cNvPr>
              <p:cNvSpPr/>
              <p:nvPr/>
            </p:nvSpPr>
            <p:spPr>
              <a:xfrm>
                <a:off x="2229711" y="1699844"/>
                <a:ext cx="1465388" cy="146538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58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6A1ECE-965E-7C67-6C7C-D7A227DE4434}"/>
                  </a:ext>
                </a:extLst>
              </p:cNvPr>
              <p:cNvSpPr/>
              <p:nvPr/>
            </p:nvSpPr>
            <p:spPr>
              <a:xfrm>
                <a:off x="2455967" y="1926100"/>
                <a:ext cx="1012874" cy="1012874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noFill/>
                <a:prstDash val="solid"/>
              </a:ln>
              <a:effectLst>
                <a:innerShdw blurRad="63500" dist="38100" dir="189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+mn-ea"/>
                    <a:cs typeface="Arial" pitchFamily="34" charset="0"/>
                  </a:rPr>
                  <a:t>03</a:t>
                </a:r>
              </a:p>
            </p:txBody>
          </p:sp>
        </p:grp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24681277-16E8-C14C-5A9D-97476D23CAE5}"/>
                </a:ext>
              </a:extLst>
            </p:cNvPr>
            <p:cNvSpPr/>
            <p:nvPr/>
          </p:nvSpPr>
          <p:spPr>
            <a:xfrm rot="5400000" flipH="1">
              <a:off x="8277249" y="1788047"/>
              <a:ext cx="258490" cy="30913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15875" cap="flat" cmpd="sng" algn="ctr">
              <a:noFill/>
              <a:prstDash val="solid"/>
            </a:ln>
            <a:effectLst>
              <a:outerShdw blurRad="127000" dist="38100" dir="8100000" algn="tr" rotWithShape="0">
                <a:prstClr val="black">
                  <a:alpha val="58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7764D7C-4958-240C-1916-9F27F4381000}"/>
              </a:ext>
            </a:extLst>
          </p:cNvPr>
          <p:cNvSpPr/>
          <p:nvPr/>
        </p:nvSpPr>
        <p:spPr>
          <a:xfrm>
            <a:off x="1817368" y="911172"/>
            <a:ext cx="6777992" cy="65370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lang="en-US" sz="3200" kern="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Background &amp; Report Objectives</a:t>
            </a:r>
            <a:endParaRPr lang="en-GH" sz="3200" kern="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280FFF-9FE6-3747-FBBD-F3FAF83FAAE9}"/>
              </a:ext>
            </a:extLst>
          </p:cNvPr>
          <p:cNvSpPr/>
          <p:nvPr/>
        </p:nvSpPr>
        <p:spPr>
          <a:xfrm>
            <a:off x="3308229" y="3264812"/>
            <a:ext cx="6816079" cy="65370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lang="en-US" sz="3200" kern="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Data Cleaning Process</a:t>
            </a:r>
            <a:endParaRPr lang="en-GH" sz="3200" kern="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4C9A3D-CBE2-A6E9-000F-D06D6CE81F85}"/>
              </a:ext>
            </a:extLst>
          </p:cNvPr>
          <p:cNvSpPr/>
          <p:nvPr/>
        </p:nvSpPr>
        <p:spPr>
          <a:xfrm>
            <a:off x="2569140" y="2099158"/>
            <a:ext cx="8093686" cy="65370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lang="en-US" sz="3200" kern="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Data Cleaning Tools</a:t>
            </a:r>
            <a:endParaRPr lang="en-GH" sz="3200" kern="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D183DFD-2A00-039F-FF6E-686BDDF54EFF}"/>
              </a:ext>
            </a:extLst>
          </p:cNvPr>
          <p:cNvGrpSpPr/>
          <p:nvPr/>
        </p:nvGrpSpPr>
        <p:grpSpPr>
          <a:xfrm>
            <a:off x="2610564" y="4364522"/>
            <a:ext cx="1332000" cy="936000"/>
            <a:chOff x="8251928" y="1219200"/>
            <a:chExt cx="1957284" cy="146538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3151700-6576-8329-BF12-2DC96E624F4E}"/>
                </a:ext>
              </a:extLst>
            </p:cNvPr>
            <p:cNvGrpSpPr/>
            <p:nvPr/>
          </p:nvGrpSpPr>
          <p:grpSpPr>
            <a:xfrm>
              <a:off x="8743823" y="1219200"/>
              <a:ext cx="1465389" cy="1465388"/>
              <a:chOff x="2229710" y="1699844"/>
              <a:chExt cx="1465389" cy="1465388"/>
            </a:xfrm>
          </p:grpSpPr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DF55F918-9471-A259-7EC0-6B0EDC71541B}"/>
                  </a:ext>
                </a:extLst>
              </p:cNvPr>
              <p:cNvSpPr/>
              <p:nvPr/>
            </p:nvSpPr>
            <p:spPr>
              <a:xfrm>
                <a:off x="2229710" y="1756217"/>
                <a:ext cx="1410507" cy="1401414"/>
              </a:xfrm>
              <a:custGeom>
                <a:avLst/>
                <a:gdLst>
                  <a:gd name="connsiteX0" fmla="*/ 0 w 1465388"/>
                  <a:gd name="connsiteY0" fmla="*/ 0 h 1465388"/>
                  <a:gd name="connsiteX1" fmla="*/ 1465388 w 1465388"/>
                  <a:gd name="connsiteY1" fmla="*/ 0 h 1465388"/>
                  <a:gd name="connsiteX2" fmla="*/ 1465388 w 1465388"/>
                  <a:gd name="connsiteY2" fmla="*/ 1465388 h 1465388"/>
                  <a:gd name="connsiteX3" fmla="*/ 0 w 1465388"/>
                  <a:gd name="connsiteY3" fmla="*/ 1465388 h 1465388"/>
                  <a:gd name="connsiteX4" fmla="*/ 0 w 1465388"/>
                  <a:gd name="connsiteY4" fmla="*/ 0 h 1465388"/>
                  <a:gd name="connsiteX0" fmla="*/ 314916 w 1925576"/>
                  <a:gd name="connsiteY0" fmla="*/ 342901 h 1914384"/>
                  <a:gd name="connsiteX1" fmla="*/ 1695482 w 1925576"/>
                  <a:gd name="connsiteY1" fmla="*/ 224498 h 1914384"/>
                  <a:gd name="connsiteX2" fmla="*/ 1695482 w 1925576"/>
                  <a:gd name="connsiteY2" fmla="*/ 1689886 h 1914384"/>
                  <a:gd name="connsiteX3" fmla="*/ 230094 w 1925576"/>
                  <a:gd name="connsiteY3" fmla="*/ 1689886 h 1914384"/>
                  <a:gd name="connsiteX4" fmla="*/ 314916 w 1925576"/>
                  <a:gd name="connsiteY4" fmla="*/ 342901 h 1914384"/>
                  <a:gd name="connsiteX0" fmla="*/ 314916 w 1925576"/>
                  <a:gd name="connsiteY0" fmla="*/ 342901 h 1689886"/>
                  <a:gd name="connsiteX1" fmla="*/ 1695482 w 1925576"/>
                  <a:gd name="connsiteY1" fmla="*/ 224498 h 1689886"/>
                  <a:gd name="connsiteX2" fmla="*/ 1695482 w 1925576"/>
                  <a:gd name="connsiteY2" fmla="*/ 1689886 h 1689886"/>
                  <a:gd name="connsiteX3" fmla="*/ 230094 w 1925576"/>
                  <a:gd name="connsiteY3" fmla="*/ 1689886 h 1689886"/>
                  <a:gd name="connsiteX4" fmla="*/ 314916 w 1925576"/>
                  <a:gd name="connsiteY4" fmla="*/ 342901 h 1689886"/>
                  <a:gd name="connsiteX0" fmla="*/ 84822 w 1695482"/>
                  <a:gd name="connsiteY0" fmla="*/ 342901 h 1689886"/>
                  <a:gd name="connsiteX1" fmla="*/ 1465388 w 1695482"/>
                  <a:gd name="connsiteY1" fmla="*/ 224498 h 1689886"/>
                  <a:gd name="connsiteX2" fmla="*/ 1465388 w 1695482"/>
                  <a:gd name="connsiteY2" fmla="*/ 1689886 h 1689886"/>
                  <a:gd name="connsiteX3" fmla="*/ 0 w 1695482"/>
                  <a:gd name="connsiteY3" fmla="*/ 1689886 h 1689886"/>
                  <a:gd name="connsiteX4" fmla="*/ 84822 w 1695482"/>
                  <a:gd name="connsiteY4" fmla="*/ 342901 h 1689886"/>
                  <a:gd name="connsiteX0" fmla="*/ 84822 w 1695482"/>
                  <a:gd name="connsiteY0" fmla="*/ 118403 h 1465388"/>
                  <a:gd name="connsiteX1" fmla="*/ 1465388 w 1695482"/>
                  <a:gd name="connsiteY1" fmla="*/ 0 h 1465388"/>
                  <a:gd name="connsiteX2" fmla="*/ 1465388 w 1695482"/>
                  <a:gd name="connsiteY2" fmla="*/ 1465388 h 1465388"/>
                  <a:gd name="connsiteX3" fmla="*/ 0 w 1695482"/>
                  <a:gd name="connsiteY3" fmla="*/ 1465388 h 1465388"/>
                  <a:gd name="connsiteX4" fmla="*/ 84822 w 1695482"/>
                  <a:gd name="connsiteY4" fmla="*/ 118403 h 1465388"/>
                  <a:gd name="connsiteX0" fmla="*/ 84822 w 1465388"/>
                  <a:gd name="connsiteY0" fmla="*/ 118403 h 1465388"/>
                  <a:gd name="connsiteX1" fmla="*/ 1465388 w 1465388"/>
                  <a:gd name="connsiteY1" fmla="*/ 0 h 1465388"/>
                  <a:gd name="connsiteX2" fmla="*/ 1465388 w 1465388"/>
                  <a:gd name="connsiteY2" fmla="*/ 1465388 h 1465388"/>
                  <a:gd name="connsiteX3" fmla="*/ 0 w 1465388"/>
                  <a:gd name="connsiteY3" fmla="*/ 1465388 h 1465388"/>
                  <a:gd name="connsiteX4" fmla="*/ 84822 w 1465388"/>
                  <a:gd name="connsiteY4" fmla="*/ 118403 h 1465388"/>
                  <a:gd name="connsiteX0" fmla="*/ 84822 w 1465388"/>
                  <a:gd name="connsiteY0" fmla="*/ 0 h 1346985"/>
                  <a:gd name="connsiteX1" fmla="*/ 1292302 w 1465388"/>
                  <a:gd name="connsiteY1" fmla="*/ 8206 h 1346985"/>
                  <a:gd name="connsiteX2" fmla="*/ 1465388 w 1465388"/>
                  <a:gd name="connsiteY2" fmla="*/ 1346985 h 1346985"/>
                  <a:gd name="connsiteX3" fmla="*/ 0 w 1465388"/>
                  <a:gd name="connsiteY3" fmla="*/ 1346985 h 1346985"/>
                  <a:gd name="connsiteX4" fmla="*/ 84822 w 1465388"/>
                  <a:gd name="connsiteY4" fmla="*/ 0 h 1346985"/>
                  <a:gd name="connsiteX0" fmla="*/ 84822 w 1441576"/>
                  <a:gd name="connsiteY0" fmla="*/ 0 h 1346985"/>
                  <a:gd name="connsiteX1" fmla="*/ 1292302 w 1441576"/>
                  <a:gd name="connsiteY1" fmla="*/ 8206 h 1346985"/>
                  <a:gd name="connsiteX2" fmla="*/ 1441576 w 1441576"/>
                  <a:gd name="connsiteY2" fmla="*/ 1339728 h 1346985"/>
                  <a:gd name="connsiteX3" fmla="*/ 0 w 1441576"/>
                  <a:gd name="connsiteY3" fmla="*/ 1346985 h 1346985"/>
                  <a:gd name="connsiteX4" fmla="*/ 84822 w 1441576"/>
                  <a:gd name="connsiteY4" fmla="*/ 0 h 1346985"/>
                  <a:gd name="connsiteX0" fmla="*/ 140839 w 1441576"/>
                  <a:gd name="connsiteY0" fmla="*/ 0 h 1401414"/>
                  <a:gd name="connsiteX1" fmla="*/ 1292302 w 1441576"/>
                  <a:gd name="connsiteY1" fmla="*/ 62635 h 1401414"/>
                  <a:gd name="connsiteX2" fmla="*/ 1441576 w 1441576"/>
                  <a:gd name="connsiteY2" fmla="*/ 1394157 h 1401414"/>
                  <a:gd name="connsiteX3" fmla="*/ 0 w 1441576"/>
                  <a:gd name="connsiteY3" fmla="*/ 1401414 h 1401414"/>
                  <a:gd name="connsiteX4" fmla="*/ 140839 w 1441576"/>
                  <a:gd name="connsiteY4" fmla="*/ 0 h 1401414"/>
                  <a:gd name="connsiteX0" fmla="*/ 140839 w 1410507"/>
                  <a:gd name="connsiteY0" fmla="*/ 0 h 1401414"/>
                  <a:gd name="connsiteX1" fmla="*/ 1292302 w 1410507"/>
                  <a:gd name="connsiteY1" fmla="*/ 62635 h 1401414"/>
                  <a:gd name="connsiteX2" fmla="*/ 1410507 w 1410507"/>
                  <a:gd name="connsiteY2" fmla="*/ 1361500 h 1401414"/>
                  <a:gd name="connsiteX3" fmla="*/ 0 w 1410507"/>
                  <a:gd name="connsiteY3" fmla="*/ 1401414 h 1401414"/>
                  <a:gd name="connsiteX4" fmla="*/ 140839 w 1410507"/>
                  <a:gd name="connsiteY4" fmla="*/ 0 h 1401414"/>
                  <a:gd name="connsiteX0" fmla="*/ 40827 w 1410507"/>
                  <a:gd name="connsiteY0" fmla="*/ 0 h 1401414"/>
                  <a:gd name="connsiteX1" fmla="*/ 1292302 w 1410507"/>
                  <a:gd name="connsiteY1" fmla="*/ 62635 h 1401414"/>
                  <a:gd name="connsiteX2" fmla="*/ 1410507 w 1410507"/>
                  <a:gd name="connsiteY2" fmla="*/ 1361500 h 1401414"/>
                  <a:gd name="connsiteX3" fmla="*/ 0 w 1410507"/>
                  <a:gd name="connsiteY3" fmla="*/ 1401414 h 1401414"/>
                  <a:gd name="connsiteX4" fmla="*/ 40827 w 1410507"/>
                  <a:gd name="connsiteY4" fmla="*/ 0 h 1401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0507" h="1401414">
                    <a:moveTo>
                      <a:pt x="40827" y="0"/>
                    </a:moveTo>
                    <a:lnTo>
                      <a:pt x="1292302" y="62635"/>
                    </a:lnTo>
                    <a:lnTo>
                      <a:pt x="1410507" y="1361500"/>
                    </a:lnTo>
                    <a:lnTo>
                      <a:pt x="0" y="1401414"/>
                    </a:lnTo>
                    <a:lnTo>
                      <a:pt x="40827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5875" cap="flat" cmpd="sng" algn="ctr">
                <a:noFill/>
                <a:prstDash val="solid"/>
              </a:ln>
              <a:effectLst>
                <a:outerShdw blurRad="127000" dist="38100" dir="8100000" algn="tr" rotWithShape="0">
                  <a:prstClr val="black">
                    <a:alpha val="58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9B6ED69-2182-07AE-16F5-29DC0A326DF9}"/>
                  </a:ext>
                </a:extLst>
              </p:cNvPr>
              <p:cNvSpPr/>
              <p:nvPr/>
            </p:nvSpPr>
            <p:spPr>
              <a:xfrm>
                <a:off x="2229711" y="1699844"/>
                <a:ext cx="1465388" cy="146538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58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2BF9280-2A13-5B32-CEDC-DC15D79D301B}"/>
                  </a:ext>
                </a:extLst>
              </p:cNvPr>
              <p:cNvSpPr/>
              <p:nvPr/>
            </p:nvSpPr>
            <p:spPr>
              <a:xfrm>
                <a:off x="2455967" y="1926100"/>
                <a:ext cx="1012874" cy="1012874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noFill/>
                <a:prstDash val="solid"/>
              </a:ln>
              <a:effectLst>
                <a:innerShdw blurRad="63500" dist="38100" dir="189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+mn-ea"/>
                    <a:cs typeface="Arial" pitchFamily="34" charset="0"/>
                  </a:rPr>
                  <a:t>04</a:t>
                </a:r>
              </a:p>
            </p:txBody>
          </p:sp>
        </p:grp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66D576E-0261-3AF5-ACB5-DDBAB396991C}"/>
                </a:ext>
              </a:extLst>
            </p:cNvPr>
            <p:cNvSpPr/>
            <p:nvPr/>
          </p:nvSpPr>
          <p:spPr>
            <a:xfrm rot="5400000" flipH="1">
              <a:off x="8277249" y="1788047"/>
              <a:ext cx="258490" cy="30913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15875" cap="flat" cmpd="sng" algn="ctr">
              <a:noFill/>
              <a:prstDash val="solid"/>
            </a:ln>
            <a:effectLst>
              <a:outerShdw blurRad="127000" dist="38100" dir="8100000" algn="tr" rotWithShape="0">
                <a:prstClr val="black">
                  <a:alpha val="58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A65833-C607-4EF6-9B5A-2DC09FFA9E1A}"/>
              </a:ext>
            </a:extLst>
          </p:cNvPr>
          <p:cNvGrpSpPr/>
          <p:nvPr/>
        </p:nvGrpSpPr>
        <p:grpSpPr>
          <a:xfrm>
            <a:off x="3298069" y="5591680"/>
            <a:ext cx="1332000" cy="936000"/>
            <a:chOff x="8251928" y="1219200"/>
            <a:chExt cx="1957284" cy="146538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E9E50D-BA42-6EF0-753A-DB99224E2FF8}"/>
                </a:ext>
              </a:extLst>
            </p:cNvPr>
            <p:cNvGrpSpPr/>
            <p:nvPr/>
          </p:nvGrpSpPr>
          <p:grpSpPr>
            <a:xfrm>
              <a:off x="8743823" y="1219200"/>
              <a:ext cx="1465389" cy="1465388"/>
              <a:chOff x="2229710" y="1699844"/>
              <a:chExt cx="1465389" cy="1465388"/>
            </a:xfrm>
          </p:grpSpPr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id="{43DEDCC3-2188-F1AB-D46B-CAF039567F59}"/>
                  </a:ext>
                </a:extLst>
              </p:cNvPr>
              <p:cNvSpPr/>
              <p:nvPr/>
            </p:nvSpPr>
            <p:spPr>
              <a:xfrm>
                <a:off x="2229710" y="1756217"/>
                <a:ext cx="1410507" cy="1401414"/>
              </a:xfrm>
              <a:custGeom>
                <a:avLst/>
                <a:gdLst>
                  <a:gd name="connsiteX0" fmla="*/ 0 w 1465388"/>
                  <a:gd name="connsiteY0" fmla="*/ 0 h 1465388"/>
                  <a:gd name="connsiteX1" fmla="*/ 1465388 w 1465388"/>
                  <a:gd name="connsiteY1" fmla="*/ 0 h 1465388"/>
                  <a:gd name="connsiteX2" fmla="*/ 1465388 w 1465388"/>
                  <a:gd name="connsiteY2" fmla="*/ 1465388 h 1465388"/>
                  <a:gd name="connsiteX3" fmla="*/ 0 w 1465388"/>
                  <a:gd name="connsiteY3" fmla="*/ 1465388 h 1465388"/>
                  <a:gd name="connsiteX4" fmla="*/ 0 w 1465388"/>
                  <a:gd name="connsiteY4" fmla="*/ 0 h 1465388"/>
                  <a:gd name="connsiteX0" fmla="*/ 314916 w 1925576"/>
                  <a:gd name="connsiteY0" fmla="*/ 342901 h 1914384"/>
                  <a:gd name="connsiteX1" fmla="*/ 1695482 w 1925576"/>
                  <a:gd name="connsiteY1" fmla="*/ 224498 h 1914384"/>
                  <a:gd name="connsiteX2" fmla="*/ 1695482 w 1925576"/>
                  <a:gd name="connsiteY2" fmla="*/ 1689886 h 1914384"/>
                  <a:gd name="connsiteX3" fmla="*/ 230094 w 1925576"/>
                  <a:gd name="connsiteY3" fmla="*/ 1689886 h 1914384"/>
                  <a:gd name="connsiteX4" fmla="*/ 314916 w 1925576"/>
                  <a:gd name="connsiteY4" fmla="*/ 342901 h 1914384"/>
                  <a:gd name="connsiteX0" fmla="*/ 314916 w 1925576"/>
                  <a:gd name="connsiteY0" fmla="*/ 342901 h 1689886"/>
                  <a:gd name="connsiteX1" fmla="*/ 1695482 w 1925576"/>
                  <a:gd name="connsiteY1" fmla="*/ 224498 h 1689886"/>
                  <a:gd name="connsiteX2" fmla="*/ 1695482 w 1925576"/>
                  <a:gd name="connsiteY2" fmla="*/ 1689886 h 1689886"/>
                  <a:gd name="connsiteX3" fmla="*/ 230094 w 1925576"/>
                  <a:gd name="connsiteY3" fmla="*/ 1689886 h 1689886"/>
                  <a:gd name="connsiteX4" fmla="*/ 314916 w 1925576"/>
                  <a:gd name="connsiteY4" fmla="*/ 342901 h 1689886"/>
                  <a:gd name="connsiteX0" fmla="*/ 84822 w 1695482"/>
                  <a:gd name="connsiteY0" fmla="*/ 342901 h 1689886"/>
                  <a:gd name="connsiteX1" fmla="*/ 1465388 w 1695482"/>
                  <a:gd name="connsiteY1" fmla="*/ 224498 h 1689886"/>
                  <a:gd name="connsiteX2" fmla="*/ 1465388 w 1695482"/>
                  <a:gd name="connsiteY2" fmla="*/ 1689886 h 1689886"/>
                  <a:gd name="connsiteX3" fmla="*/ 0 w 1695482"/>
                  <a:gd name="connsiteY3" fmla="*/ 1689886 h 1689886"/>
                  <a:gd name="connsiteX4" fmla="*/ 84822 w 1695482"/>
                  <a:gd name="connsiteY4" fmla="*/ 342901 h 1689886"/>
                  <a:gd name="connsiteX0" fmla="*/ 84822 w 1695482"/>
                  <a:gd name="connsiteY0" fmla="*/ 118403 h 1465388"/>
                  <a:gd name="connsiteX1" fmla="*/ 1465388 w 1695482"/>
                  <a:gd name="connsiteY1" fmla="*/ 0 h 1465388"/>
                  <a:gd name="connsiteX2" fmla="*/ 1465388 w 1695482"/>
                  <a:gd name="connsiteY2" fmla="*/ 1465388 h 1465388"/>
                  <a:gd name="connsiteX3" fmla="*/ 0 w 1695482"/>
                  <a:gd name="connsiteY3" fmla="*/ 1465388 h 1465388"/>
                  <a:gd name="connsiteX4" fmla="*/ 84822 w 1695482"/>
                  <a:gd name="connsiteY4" fmla="*/ 118403 h 1465388"/>
                  <a:gd name="connsiteX0" fmla="*/ 84822 w 1465388"/>
                  <a:gd name="connsiteY0" fmla="*/ 118403 h 1465388"/>
                  <a:gd name="connsiteX1" fmla="*/ 1465388 w 1465388"/>
                  <a:gd name="connsiteY1" fmla="*/ 0 h 1465388"/>
                  <a:gd name="connsiteX2" fmla="*/ 1465388 w 1465388"/>
                  <a:gd name="connsiteY2" fmla="*/ 1465388 h 1465388"/>
                  <a:gd name="connsiteX3" fmla="*/ 0 w 1465388"/>
                  <a:gd name="connsiteY3" fmla="*/ 1465388 h 1465388"/>
                  <a:gd name="connsiteX4" fmla="*/ 84822 w 1465388"/>
                  <a:gd name="connsiteY4" fmla="*/ 118403 h 1465388"/>
                  <a:gd name="connsiteX0" fmla="*/ 84822 w 1465388"/>
                  <a:gd name="connsiteY0" fmla="*/ 0 h 1346985"/>
                  <a:gd name="connsiteX1" fmla="*/ 1292302 w 1465388"/>
                  <a:gd name="connsiteY1" fmla="*/ 8206 h 1346985"/>
                  <a:gd name="connsiteX2" fmla="*/ 1465388 w 1465388"/>
                  <a:gd name="connsiteY2" fmla="*/ 1346985 h 1346985"/>
                  <a:gd name="connsiteX3" fmla="*/ 0 w 1465388"/>
                  <a:gd name="connsiteY3" fmla="*/ 1346985 h 1346985"/>
                  <a:gd name="connsiteX4" fmla="*/ 84822 w 1465388"/>
                  <a:gd name="connsiteY4" fmla="*/ 0 h 1346985"/>
                  <a:gd name="connsiteX0" fmla="*/ 84822 w 1441576"/>
                  <a:gd name="connsiteY0" fmla="*/ 0 h 1346985"/>
                  <a:gd name="connsiteX1" fmla="*/ 1292302 w 1441576"/>
                  <a:gd name="connsiteY1" fmla="*/ 8206 h 1346985"/>
                  <a:gd name="connsiteX2" fmla="*/ 1441576 w 1441576"/>
                  <a:gd name="connsiteY2" fmla="*/ 1339728 h 1346985"/>
                  <a:gd name="connsiteX3" fmla="*/ 0 w 1441576"/>
                  <a:gd name="connsiteY3" fmla="*/ 1346985 h 1346985"/>
                  <a:gd name="connsiteX4" fmla="*/ 84822 w 1441576"/>
                  <a:gd name="connsiteY4" fmla="*/ 0 h 1346985"/>
                  <a:gd name="connsiteX0" fmla="*/ 140839 w 1441576"/>
                  <a:gd name="connsiteY0" fmla="*/ 0 h 1401414"/>
                  <a:gd name="connsiteX1" fmla="*/ 1292302 w 1441576"/>
                  <a:gd name="connsiteY1" fmla="*/ 62635 h 1401414"/>
                  <a:gd name="connsiteX2" fmla="*/ 1441576 w 1441576"/>
                  <a:gd name="connsiteY2" fmla="*/ 1394157 h 1401414"/>
                  <a:gd name="connsiteX3" fmla="*/ 0 w 1441576"/>
                  <a:gd name="connsiteY3" fmla="*/ 1401414 h 1401414"/>
                  <a:gd name="connsiteX4" fmla="*/ 140839 w 1441576"/>
                  <a:gd name="connsiteY4" fmla="*/ 0 h 1401414"/>
                  <a:gd name="connsiteX0" fmla="*/ 140839 w 1410507"/>
                  <a:gd name="connsiteY0" fmla="*/ 0 h 1401414"/>
                  <a:gd name="connsiteX1" fmla="*/ 1292302 w 1410507"/>
                  <a:gd name="connsiteY1" fmla="*/ 62635 h 1401414"/>
                  <a:gd name="connsiteX2" fmla="*/ 1410507 w 1410507"/>
                  <a:gd name="connsiteY2" fmla="*/ 1361500 h 1401414"/>
                  <a:gd name="connsiteX3" fmla="*/ 0 w 1410507"/>
                  <a:gd name="connsiteY3" fmla="*/ 1401414 h 1401414"/>
                  <a:gd name="connsiteX4" fmla="*/ 140839 w 1410507"/>
                  <a:gd name="connsiteY4" fmla="*/ 0 h 1401414"/>
                  <a:gd name="connsiteX0" fmla="*/ 40827 w 1410507"/>
                  <a:gd name="connsiteY0" fmla="*/ 0 h 1401414"/>
                  <a:gd name="connsiteX1" fmla="*/ 1292302 w 1410507"/>
                  <a:gd name="connsiteY1" fmla="*/ 62635 h 1401414"/>
                  <a:gd name="connsiteX2" fmla="*/ 1410507 w 1410507"/>
                  <a:gd name="connsiteY2" fmla="*/ 1361500 h 1401414"/>
                  <a:gd name="connsiteX3" fmla="*/ 0 w 1410507"/>
                  <a:gd name="connsiteY3" fmla="*/ 1401414 h 1401414"/>
                  <a:gd name="connsiteX4" fmla="*/ 40827 w 1410507"/>
                  <a:gd name="connsiteY4" fmla="*/ 0 h 1401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0507" h="1401414">
                    <a:moveTo>
                      <a:pt x="40827" y="0"/>
                    </a:moveTo>
                    <a:lnTo>
                      <a:pt x="1292302" y="62635"/>
                    </a:lnTo>
                    <a:lnTo>
                      <a:pt x="1410507" y="1361500"/>
                    </a:lnTo>
                    <a:lnTo>
                      <a:pt x="0" y="1401414"/>
                    </a:lnTo>
                    <a:lnTo>
                      <a:pt x="40827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5875" cap="flat" cmpd="sng" algn="ctr">
                <a:noFill/>
                <a:prstDash val="solid"/>
              </a:ln>
              <a:effectLst>
                <a:outerShdw blurRad="127000" dist="38100" dir="8100000" algn="tr" rotWithShape="0">
                  <a:prstClr val="black">
                    <a:alpha val="58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68202-AB5F-6A93-1710-A11E58645343}"/>
                  </a:ext>
                </a:extLst>
              </p:cNvPr>
              <p:cNvSpPr/>
              <p:nvPr/>
            </p:nvSpPr>
            <p:spPr>
              <a:xfrm>
                <a:off x="2229711" y="1699844"/>
                <a:ext cx="1465388" cy="146538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58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F838892-08C6-8464-47B5-118268594AB0}"/>
                  </a:ext>
                </a:extLst>
              </p:cNvPr>
              <p:cNvSpPr/>
              <p:nvPr/>
            </p:nvSpPr>
            <p:spPr>
              <a:xfrm>
                <a:off x="2455967" y="1926100"/>
                <a:ext cx="1012874" cy="1012874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noFill/>
                <a:prstDash val="solid"/>
              </a:ln>
              <a:effectLst>
                <a:innerShdw blurRad="63500" dist="38100" dir="189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+mn-ea"/>
                    <a:cs typeface="Arial" pitchFamily="34" charset="0"/>
                  </a:rPr>
                  <a:t>05</a:t>
                </a:r>
              </a:p>
            </p:txBody>
          </p:sp>
        </p:grp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CF9924C5-835B-A768-0DCC-2217CB26D6FF}"/>
                </a:ext>
              </a:extLst>
            </p:cNvPr>
            <p:cNvSpPr/>
            <p:nvPr/>
          </p:nvSpPr>
          <p:spPr>
            <a:xfrm rot="5400000" flipH="1">
              <a:off x="8277249" y="1788047"/>
              <a:ext cx="258490" cy="30913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15875" cap="flat" cmpd="sng" algn="ctr">
              <a:noFill/>
              <a:prstDash val="solid"/>
            </a:ln>
            <a:effectLst>
              <a:outerShdw blurRad="127000" dist="38100" dir="8100000" algn="tr" rotWithShape="0">
                <a:prstClr val="black">
                  <a:alpha val="58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42DC3D66-8FBC-6DF0-CC6D-6F5C92BC06D8}"/>
              </a:ext>
            </a:extLst>
          </p:cNvPr>
          <p:cNvSpPr/>
          <p:nvPr/>
        </p:nvSpPr>
        <p:spPr>
          <a:xfrm>
            <a:off x="4870534" y="5685556"/>
            <a:ext cx="6816079" cy="65370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lang="en-US" sz="3200" kern="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Next Steps?</a:t>
            </a:r>
            <a:endParaRPr lang="en-GH" sz="3200" kern="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F7F3CB-CFB3-A0F1-2B96-144629133A02}"/>
              </a:ext>
            </a:extLst>
          </p:cNvPr>
          <p:cNvSpPr/>
          <p:nvPr/>
        </p:nvSpPr>
        <p:spPr>
          <a:xfrm>
            <a:off x="4189160" y="4491735"/>
            <a:ext cx="8093686" cy="65370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lang="en-US" sz="3200" kern="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Insights from Data</a:t>
            </a:r>
            <a:endParaRPr lang="en-GH" sz="3200" kern="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33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E4F27999-FA92-4BBC-A643-92ABDC3D3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2" b="121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20F3CDD7-603E-4040-BAB5-625168B142DE}"/>
              </a:ext>
            </a:extLst>
          </p:cNvPr>
          <p:cNvSpPr/>
          <p:nvPr/>
        </p:nvSpPr>
        <p:spPr>
          <a:xfrm>
            <a:off x="0" y="14990"/>
            <a:ext cx="12192000" cy="6858000"/>
          </a:xfrm>
          <a:prstGeom prst="rect">
            <a:avLst/>
          </a:prstGeom>
          <a:solidFill>
            <a:srgbClr val="323741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F4976D-E1CD-E671-1DD0-7ECA5B4E6D2F}"/>
              </a:ext>
            </a:extLst>
          </p:cNvPr>
          <p:cNvSpPr/>
          <p:nvPr/>
        </p:nvSpPr>
        <p:spPr>
          <a:xfrm>
            <a:off x="5937" y="-9410"/>
            <a:ext cx="10899956" cy="647669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alpha val="0"/>
                </a:schemeClr>
              </a:gs>
              <a:gs pos="85000">
                <a:schemeClr val="tx1">
                  <a:alpha val="6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CE423B-DA75-8608-217D-AC3B9BD2C874}"/>
              </a:ext>
            </a:extLst>
          </p:cNvPr>
          <p:cNvSpPr/>
          <p:nvPr/>
        </p:nvSpPr>
        <p:spPr>
          <a:xfrm>
            <a:off x="-1363" y="-31364"/>
            <a:ext cx="10899956" cy="647669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alpha val="0"/>
                </a:schemeClr>
              </a:gs>
              <a:gs pos="85000">
                <a:schemeClr val="tx1">
                  <a:alpha val="6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1CAFAC-D058-8B26-9F89-ECA80CC142F9}"/>
              </a:ext>
            </a:extLst>
          </p:cNvPr>
          <p:cNvGrpSpPr/>
          <p:nvPr/>
        </p:nvGrpSpPr>
        <p:grpSpPr>
          <a:xfrm>
            <a:off x="315771" y="858616"/>
            <a:ext cx="3603809" cy="821496"/>
            <a:chOff x="100698" y="631330"/>
            <a:chExt cx="3603809" cy="821496"/>
          </a:xfrm>
        </p:grpSpPr>
        <p:sp>
          <p:nvSpPr>
            <p:cNvPr id="8" name="Speech Bubble: Rectangle with Corners Rounded 105">
              <a:extLst>
                <a:ext uri="{FF2B5EF4-FFF2-40B4-BE49-F238E27FC236}">
                  <a16:creationId xmlns:a16="http://schemas.microsoft.com/office/drawing/2014/main" id="{850CE763-EF35-D1F7-C608-D31D3ADF9F25}"/>
                </a:ext>
              </a:extLst>
            </p:cNvPr>
            <p:cNvSpPr/>
            <p:nvPr/>
          </p:nvSpPr>
          <p:spPr>
            <a:xfrm>
              <a:off x="104507" y="661761"/>
              <a:ext cx="3600000" cy="791065"/>
            </a:xfrm>
            <a:prstGeom prst="wedgeRoundRectCallout">
              <a:avLst>
                <a:gd name="adj1" fmla="val -10176"/>
                <a:gd name="adj2" fmla="val 73008"/>
                <a:gd name="adj3" fmla="val 16667"/>
              </a:avLst>
            </a:prstGeom>
            <a:solidFill>
              <a:schemeClr val="tx1">
                <a:lumMod val="65000"/>
                <a:lumOff val="35000"/>
                <a:alpha val="26000"/>
              </a:schemeClr>
            </a:solidFill>
            <a:ln w="6350">
              <a:gradFill>
                <a:gsLst>
                  <a:gs pos="42000">
                    <a:schemeClr val="bg1"/>
                  </a:gs>
                  <a:gs pos="23162">
                    <a:schemeClr val="tx1">
                      <a:lumMod val="95000"/>
                      <a:lumOff val="5000"/>
                    </a:schemeClr>
                  </a:gs>
                  <a:gs pos="0">
                    <a:schemeClr val="bg1"/>
                  </a:gs>
                  <a:gs pos="66000">
                    <a:schemeClr val="tx1"/>
                  </a:gs>
                  <a:gs pos="83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1218987">
                <a:defRPr/>
              </a:pPr>
              <a:r>
                <a:rPr lang="en-GB" sz="2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    Report Background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590C2A-384B-32F1-1174-9276CE53ED51}"/>
                </a:ext>
              </a:extLst>
            </p:cNvPr>
            <p:cNvSpPr/>
            <p:nvPr/>
          </p:nvSpPr>
          <p:spPr>
            <a:xfrm>
              <a:off x="100698" y="631330"/>
              <a:ext cx="430147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chemeClr val="bg1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Century Gothic" panose="020B0502020202020204" pitchFamily="34" charset="0"/>
                </a:rPr>
                <a:t>1   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FE4A59B-B619-9B12-711A-56158D1F4369}"/>
              </a:ext>
            </a:extLst>
          </p:cNvPr>
          <p:cNvSpPr/>
          <p:nvPr/>
        </p:nvSpPr>
        <p:spPr>
          <a:xfrm>
            <a:off x="2015137" y="1889316"/>
            <a:ext cx="9262463" cy="876431"/>
          </a:xfrm>
          <a:prstGeom prst="rect">
            <a:avLst/>
          </a:prstGeom>
          <a:solidFill>
            <a:schemeClr val="tx1">
              <a:alpha val="26000"/>
            </a:schemeClr>
          </a:solidFill>
          <a:ln w="6350">
            <a:gradFill>
              <a:gsLst>
                <a:gs pos="42000">
                  <a:schemeClr val="bg1"/>
                </a:gs>
                <a:gs pos="23162">
                  <a:schemeClr val="tx1">
                    <a:lumMod val="95000"/>
                    <a:lumOff val="5000"/>
                  </a:schemeClr>
                </a:gs>
                <a:gs pos="0">
                  <a:schemeClr val="bg1"/>
                </a:gs>
                <a:gs pos="66000">
                  <a:schemeClr val="tx1"/>
                </a:gs>
                <a:gs pos="83000">
                  <a:schemeClr val="bg1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This report seeks to understand the demographics of a modest town in 1881 UK.</a:t>
            </a:r>
          </a:p>
          <a:p>
            <a:pPr algn="ctr"/>
            <a:endParaRPr lang="en-US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E9F84F-0BA9-9CEA-837C-78E76849A5CF}"/>
              </a:ext>
            </a:extLst>
          </p:cNvPr>
          <p:cNvGrpSpPr/>
          <p:nvPr/>
        </p:nvGrpSpPr>
        <p:grpSpPr>
          <a:xfrm>
            <a:off x="317675" y="3411897"/>
            <a:ext cx="3603809" cy="821496"/>
            <a:chOff x="100698" y="631330"/>
            <a:chExt cx="3603809" cy="821496"/>
          </a:xfrm>
        </p:grpSpPr>
        <p:sp>
          <p:nvSpPr>
            <p:cNvPr id="58" name="Speech Bubble: Rectangle with Corners Rounded 105">
              <a:extLst>
                <a:ext uri="{FF2B5EF4-FFF2-40B4-BE49-F238E27FC236}">
                  <a16:creationId xmlns:a16="http://schemas.microsoft.com/office/drawing/2014/main" id="{601847FA-686C-FCD8-8359-375C9936FE73}"/>
                </a:ext>
              </a:extLst>
            </p:cNvPr>
            <p:cNvSpPr/>
            <p:nvPr/>
          </p:nvSpPr>
          <p:spPr>
            <a:xfrm>
              <a:off x="104507" y="661761"/>
              <a:ext cx="3600000" cy="791065"/>
            </a:xfrm>
            <a:prstGeom prst="wedgeRoundRectCallout">
              <a:avLst>
                <a:gd name="adj1" fmla="val -10176"/>
                <a:gd name="adj2" fmla="val 73008"/>
                <a:gd name="adj3" fmla="val 16667"/>
              </a:avLst>
            </a:prstGeom>
            <a:solidFill>
              <a:schemeClr val="tx1">
                <a:lumMod val="65000"/>
                <a:lumOff val="35000"/>
                <a:alpha val="26000"/>
              </a:schemeClr>
            </a:solidFill>
            <a:ln w="6350">
              <a:gradFill>
                <a:gsLst>
                  <a:gs pos="42000">
                    <a:schemeClr val="bg1"/>
                  </a:gs>
                  <a:gs pos="23162">
                    <a:schemeClr val="tx1">
                      <a:lumMod val="95000"/>
                      <a:lumOff val="5000"/>
                    </a:schemeClr>
                  </a:gs>
                  <a:gs pos="0">
                    <a:schemeClr val="bg1"/>
                  </a:gs>
                  <a:gs pos="66000">
                    <a:schemeClr val="tx1"/>
                  </a:gs>
                  <a:gs pos="83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1218987">
                <a:defRPr/>
              </a:pPr>
              <a:r>
                <a:rPr lang="en-GB" sz="2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    Report Objectives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3897EFB-91B5-9B18-E2A8-F3E8BD97F1B3}"/>
                </a:ext>
              </a:extLst>
            </p:cNvPr>
            <p:cNvSpPr/>
            <p:nvPr/>
          </p:nvSpPr>
          <p:spPr>
            <a:xfrm>
              <a:off x="100698" y="631330"/>
              <a:ext cx="430147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chemeClr val="bg1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Century Gothic" panose="020B0502020202020204" pitchFamily="34" charset="0"/>
                </a:rPr>
                <a:t>2</a:t>
              </a:r>
              <a:r>
                <a:rPr lang="en-US" sz="44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chemeClr val="bg1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Century Gothic" panose="020B0502020202020204" pitchFamily="34" charset="0"/>
                </a:rPr>
                <a:t>   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E80BFDF9-81BB-5922-3B12-73468BE5D348}"/>
              </a:ext>
            </a:extLst>
          </p:cNvPr>
          <p:cNvSpPr/>
          <p:nvPr/>
        </p:nvSpPr>
        <p:spPr>
          <a:xfrm>
            <a:off x="2015136" y="4577882"/>
            <a:ext cx="9262463" cy="876431"/>
          </a:xfrm>
          <a:prstGeom prst="rect">
            <a:avLst/>
          </a:prstGeom>
          <a:solidFill>
            <a:schemeClr val="tx1">
              <a:alpha val="26000"/>
            </a:schemeClr>
          </a:solidFill>
          <a:ln w="6350">
            <a:gradFill>
              <a:gsLst>
                <a:gs pos="42000">
                  <a:schemeClr val="bg1"/>
                </a:gs>
                <a:gs pos="23162">
                  <a:schemeClr val="tx1">
                    <a:lumMod val="95000"/>
                    <a:lumOff val="5000"/>
                  </a:schemeClr>
                </a:gs>
                <a:gs pos="0">
                  <a:schemeClr val="bg1"/>
                </a:gs>
                <a:gs pos="66000">
                  <a:schemeClr val="tx1"/>
                </a:gs>
                <a:gs pos="83000">
                  <a:schemeClr val="bg1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To clean, analyse and provide some visualisations on the census data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EDFECD-A6E9-0A2A-53CB-8983BC3FB209}"/>
              </a:ext>
            </a:extLst>
          </p:cNvPr>
          <p:cNvSpPr/>
          <p:nvPr/>
        </p:nvSpPr>
        <p:spPr>
          <a:xfrm>
            <a:off x="2015136" y="5697079"/>
            <a:ext cx="9262463" cy="876431"/>
          </a:xfrm>
          <a:prstGeom prst="rect">
            <a:avLst/>
          </a:prstGeom>
          <a:solidFill>
            <a:schemeClr val="tx1">
              <a:alpha val="26000"/>
            </a:schemeClr>
          </a:solidFill>
          <a:ln w="6350">
            <a:gradFill>
              <a:gsLst>
                <a:gs pos="42000">
                  <a:schemeClr val="bg1"/>
                </a:gs>
                <a:gs pos="23162">
                  <a:schemeClr val="tx1">
                    <a:lumMod val="95000"/>
                    <a:lumOff val="5000"/>
                  </a:schemeClr>
                </a:gs>
                <a:gs pos="0">
                  <a:schemeClr val="bg1"/>
                </a:gs>
                <a:gs pos="66000">
                  <a:schemeClr val="tx1"/>
                </a:gs>
                <a:gs pos="83000">
                  <a:schemeClr val="bg1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To make data driven decisions on what to do with a vacant piece of land and what investment expenditure to carry out.</a:t>
            </a:r>
          </a:p>
        </p:txBody>
      </p:sp>
    </p:spTree>
    <p:extLst>
      <p:ext uri="{BB962C8B-B14F-4D97-AF65-F5344CB8AC3E}">
        <p14:creationId xmlns:p14="http://schemas.microsoft.com/office/powerpoint/2010/main" val="77189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E4F27999-FA92-4BBC-A643-92ABDC3D3F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2" b="121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20F3CDD7-603E-4040-BAB5-625168B142DE}"/>
              </a:ext>
            </a:extLst>
          </p:cNvPr>
          <p:cNvSpPr/>
          <p:nvPr/>
        </p:nvSpPr>
        <p:spPr>
          <a:xfrm>
            <a:off x="0" y="14990"/>
            <a:ext cx="12192000" cy="6858000"/>
          </a:xfrm>
          <a:prstGeom prst="rect">
            <a:avLst/>
          </a:prstGeom>
          <a:solidFill>
            <a:srgbClr val="323741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F4976D-E1CD-E671-1DD0-7ECA5B4E6D2F}"/>
              </a:ext>
            </a:extLst>
          </p:cNvPr>
          <p:cNvSpPr/>
          <p:nvPr/>
        </p:nvSpPr>
        <p:spPr>
          <a:xfrm>
            <a:off x="5937" y="-9410"/>
            <a:ext cx="10899956" cy="647669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alpha val="0"/>
                </a:schemeClr>
              </a:gs>
              <a:gs pos="85000">
                <a:schemeClr val="tx1">
                  <a:alpha val="6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Scope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CE423B-DA75-8608-217D-AC3B9BD2C874}"/>
              </a:ext>
            </a:extLst>
          </p:cNvPr>
          <p:cNvSpPr/>
          <p:nvPr/>
        </p:nvSpPr>
        <p:spPr>
          <a:xfrm>
            <a:off x="-4223" y="-9410"/>
            <a:ext cx="10899956" cy="647669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alpha val="0"/>
                </a:schemeClr>
              </a:gs>
              <a:gs pos="85000">
                <a:schemeClr val="tx1">
                  <a:alpha val="6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Data Cleaning Tools</a:t>
            </a:r>
          </a:p>
        </p:txBody>
      </p:sp>
      <p:sp>
        <p:nvSpPr>
          <p:cNvPr id="2" name="Octagon 1">
            <a:extLst>
              <a:ext uri="{FF2B5EF4-FFF2-40B4-BE49-F238E27FC236}">
                <a16:creationId xmlns:a16="http://schemas.microsoft.com/office/drawing/2014/main" id="{332599F9-B18A-B1C0-6628-8B1EA6A6FEAA}"/>
              </a:ext>
            </a:extLst>
          </p:cNvPr>
          <p:cNvSpPr/>
          <p:nvPr/>
        </p:nvSpPr>
        <p:spPr>
          <a:xfrm>
            <a:off x="92869" y="1223575"/>
            <a:ext cx="1321594" cy="1242639"/>
          </a:xfrm>
          <a:prstGeom prst="octagon">
            <a:avLst/>
          </a:prstGeom>
          <a:solidFill>
            <a:schemeClr val="bg2">
              <a:lumMod val="75000"/>
              <a:alpha val="26000"/>
            </a:schemeClr>
          </a:solidFill>
          <a:ln w="6350">
            <a:gradFill>
              <a:gsLst>
                <a:gs pos="42000">
                  <a:schemeClr val="bg1"/>
                </a:gs>
                <a:gs pos="23162">
                  <a:schemeClr val="tx1">
                    <a:lumMod val="95000"/>
                    <a:lumOff val="5000"/>
                  </a:schemeClr>
                </a:gs>
                <a:gs pos="0">
                  <a:schemeClr val="bg1"/>
                </a:gs>
                <a:gs pos="66000">
                  <a:schemeClr val="tx1"/>
                </a:gs>
                <a:gs pos="83000">
                  <a:schemeClr val="bg1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A055F-5A78-E92F-2113-09D61EF0B911}"/>
              </a:ext>
            </a:extLst>
          </p:cNvPr>
          <p:cNvSpPr/>
          <p:nvPr/>
        </p:nvSpPr>
        <p:spPr>
          <a:xfrm>
            <a:off x="938211" y="1233485"/>
            <a:ext cx="4860000" cy="1232728"/>
          </a:xfrm>
          <a:prstGeom prst="rect">
            <a:avLst/>
          </a:prstGeom>
          <a:solidFill>
            <a:schemeClr val="bg2">
              <a:lumMod val="75000"/>
              <a:alpha val="26000"/>
            </a:schemeClr>
          </a:solidFill>
          <a:ln w="6350">
            <a:gradFill>
              <a:gsLst>
                <a:gs pos="42000">
                  <a:schemeClr val="bg1"/>
                </a:gs>
                <a:gs pos="23162">
                  <a:schemeClr val="tx1">
                    <a:lumMod val="95000"/>
                    <a:lumOff val="5000"/>
                  </a:schemeClr>
                </a:gs>
                <a:gs pos="0">
                  <a:schemeClr val="bg1"/>
                </a:gs>
                <a:gs pos="66000">
                  <a:schemeClr val="tx1"/>
                </a:gs>
                <a:gs pos="83000">
                  <a:schemeClr val="bg1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Python</a:t>
            </a:r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42C5D2F0-CAEF-8D42-162B-36411C897A2C}"/>
              </a:ext>
            </a:extLst>
          </p:cNvPr>
          <p:cNvSpPr/>
          <p:nvPr/>
        </p:nvSpPr>
        <p:spPr>
          <a:xfrm>
            <a:off x="59531" y="2690425"/>
            <a:ext cx="1321594" cy="1242639"/>
          </a:xfrm>
          <a:prstGeom prst="octagon">
            <a:avLst/>
          </a:prstGeom>
          <a:solidFill>
            <a:schemeClr val="bg2">
              <a:lumMod val="75000"/>
              <a:alpha val="26000"/>
            </a:schemeClr>
          </a:solidFill>
          <a:ln w="6350">
            <a:gradFill>
              <a:gsLst>
                <a:gs pos="42000">
                  <a:schemeClr val="bg1"/>
                </a:gs>
                <a:gs pos="23162">
                  <a:schemeClr val="tx1">
                    <a:lumMod val="95000"/>
                    <a:lumOff val="5000"/>
                  </a:schemeClr>
                </a:gs>
                <a:gs pos="0">
                  <a:schemeClr val="bg1"/>
                </a:gs>
                <a:gs pos="66000">
                  <a:schemeClr val="tx1"/>
                </a:gs>
                <a:gs pos="83000">
                  <a:schemeClr val="bg1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DAAB36-BCFE-E24C-2E06-05BDAD418EA1}"/>
              </a:ext>
            </a:extLst>
          </p:cNvPr>
          <p:cNvSpPr/>
          <p:nvPr/>
        </p:nvSpPr>
        <p:spPr>
          <a:xfrm>
            <a:off x="904873" y="2700335"/>
            <a:ext cx="4860000" cy="1232728"/>
          </a:xfrm>
          <a:prstGeom prst="rect">
            <a:avLst/>
          </a:prstGeom>
          <a:solidFill>
            <a:schemeClr val="bg2">
              <a:lumMod val="75000"/>
              <a:alpha val="26000"/>
            </a:schemeClr>
          </a:solidFill>
          <a:ln w="6350">
            <a:gradFill>
              <a:gsLst>
                <a:gs pos="42000">
                  <a:schemeClr val="bg1"/>
                </a:gs>
                <a:gs pos="23162">
                  <a:schemeClr val="tx1">
                    <a:lumMod val="95000"/>
                    <a:lumOff val="5000"/>
                  </a:schemeClr>
                </a:gs>
                <a:gs pos="0">
                  <a:schemeClr val="bg1"/>
                </a:gs>
                <a:gs pos="66000">
                  <a:schemeClr val="tx1"/>
                </a:gs>
                <a:gs pos="83000">
                  <a:schemeClr val="bg1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Pandas</a:t>
            </a:r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0F284E7-91E0-BC01-28BD-44EAC01FEB30}"/>
              </a:ext>
            </a:extLst>
          </p:cNvPr>
          <p:cNvSpPr/>
          <p:nvPr/>
        </p:nvSpPr>
        <p:spPr>
          <a:xfrm>
            <a:off x="54763" y="4128703"/>
            <a:ext cx="1321594" cy="1242639"/>
          </a:xfrm>
          <a:prstGeom prst="octagon">
            <a:avLst/>
          </a:prstGeom>
          <a:solidFill>
            <a:schemeClr val="bg2">
              <a:lumMod val="75000"/>
              <a:alpha val="26000"/>
            </a:schemeClr>
          </a:solidFill>
          <a:ln w="6350">
            <a:gradFill>
              <a:gsLst>
                <a:gs pos="42000">
                  <a:schemeClr val="bg1"/>
                </a:gs>
                <a:gs pos="23162">
                  <a:schemeClr val="tx1">
                    <a:lumMod val="95000"/>
                    <a:lumOff val="5000"/>
                  </a:schemeClr>
                </a:gs>
                <a:gs pos="0">
                  <a:schemeClr val="bg1"/>
                </a:gs>
                <a:gs pos="66000">
                  <a:schemeClr val="tx1"/>
                </a:gs>
                <a:gs pos="83000">
                  <a:schemeClr val="bg1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D271E0-B106-441B-EE76-F1DF141F183D}"/>
              </a:ext>
            </a:extLst>
          </p:cNvPr>
          <p:cNvSpPr/>
          <p:nvPr/>
        </p:nvSpPr>
        <p:spPr>
          <a:xfrm>
            <a:off x="959666" y="4157275"/>
            <a:ext cx="4860000" cy="1232728"/>
          </a:xfrm>
          <a:prstGeom prst="rect">
            <a:avLst/>
          </a:prstGeom>
          <a:solidFill>
            <a:schemeClr val="bg2">
              <a:lumMod val="75000"/>
              <a:alpha val="26000"/>
            </a:schemeClr>
          </a:solidFill>
          <a:ln w="6350">
            <a:gradFill>
              <a:gsLst>
                <a:gs pos="42000">
                  <a:schemeClr val="bg1"/>
                </a:gs>
                <a:gs pos="23162">
                  <a:schemeClr val="tx1">
                    <a:lumMod val="95000"/>
                    <a:lumOff val="5000"/>
                  </a:schemeClr>
                </a:gs>
                <a:gs pos="0">
                  <a:schemeClr val="bg1"/>
                </a:gs>
                <a:gs pos="66000">
                  <a:schemeClr val="tx1"/>
                </a:gs>
                <a:gs pos="83000">
                  <a:schemeClr val="bg1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Pivot Tables</a:t>
            </a:r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96EAA066-EBE8-D0C2-55FE-66A8A7D800DA}"/>
              </a:ext>
            </a:extLst>
          </p:cNvPr>
          <p:cNvSpPr/>
          <p:nvPr/>
        </p:nvSpPr>
        <p:spPr>
          <a:xfrm>
            <a:off x="35707" y="5566984"/>
            <a:ext cx="1321594" cy="1242639"/>
          </a:xfrm>
          <a:prstGeom prst="octagon">
            <a:avLst/>
          </a:prstGeom>
          <a:solidFill>
            <a:schemeClr val="bg2">
              <a:lumMod val="75000"/>
              <a:alpha val="26000"/>
            </a:schemeClr>
          </a:solidFill>
          <a:ln w="6350">
            <a:gradFill>
              <a:gsLst>
                <a:gs pos="42000">
                  <a:schemeClr val="bg1"/>
                </a:gs>
                <a:gs pos="23162">
                  <a:schemeClr val="tx1">
                    <a:lumMod val="95000"/>
                    <a:lumOff val="5000"/>
                  </a:schemeClr>
                </a:gs>
                <a:gs pos="0">
                  <a:schemeClr val="bg1"/>
                </a:gs>
                <a:gs pos="66000">
                  <a:schemeClr val="tx1"/>
                </a:gs>
                <a:gs pos="83000">
                  <a:schemeClr val="bg1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A26663-7769-F67F-B7C2-5DC589C5899E}"/>
              </a:ext>
            </a:extLst>
          </p:cNvPr>
          <p:cNvSpPr/>
          <p:nvPr/>
        </p:nvSpPr>
        <p:spPr>
          <a:xfrm>
            <a:off x="940610" y="5595556"/>
            <a:ext cx="4860000" cy="1232728"/>
          </a:xfrm>
          <a:prstGeom prst="rect">
            <a:avLst/>
          </a:prstGeom>
          <a:solidFill>
            <a:schemeClr val="bg2">
              <a:lumMod val="75000"/>
              <a:alpha val="26000"/>
            </a:schemeClr>
          </a:solidFill>
          <a:ln w="6350">
            <a:gradFill>
              <a:gsLst>
                <a:gs pos="42000">
                  <a:schemeClr val="bg1"/>
                </a:gs>
                <a:gs pos="23162">
                  <a:schemeClr val="tx1">
                    <a:lumMod val="95000"/>
                    <a:lumOff val="5000"/>
                  </a:schemeClr>
                </a:gs>
                <a:gs pos="0">
                  <a:schemeClr val="bg1"/>
                </a:gs>
                <a:gs pos="66000">
                  <a:schemeClr val="tx1"/>
                </a:gs>
                <a:gs pos="83000">
                  <a:schemeClr val="bg1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Seaborn &amp; Matplotlib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699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E4F27999-FA92-4BBC-A643-92ABDC3D3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2" b="121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20F3CDD7-603E-4040-BAB5-625168B142DE}"/>
              </a:ext>
            </a:extLst>
          </p:cNvPr>
          <p:cNvSpPr/>
          <p:nvPr/>
        </p:nvSpPr>
        <p:spPr>
          <a:xfrm>
            <a:off x="0" y="14990"/>
            <a:ext cx="12192000" cy="6858000"/>
          </a:xfrm>
          <a:prstGeom prst="rect">
            <a:avLst/>
          </a:prstGeom>
          <a:solidFill>
            <a:srgbClr val="323741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F4976D-E1CD-E671-1DD0-7ECA5B4E6D2F}"/>
              </a:ext>
            </a:extLst>
          </p:cNvPr>
          <p:cNvSpPr/>
          <p:nvPr/>
        </p:nvSpPr>
        <p:spPr>
          <a:xfrm>
            <a:off x="5937" y="-9410"/>
            <a:ext cx="10899956" cy="647669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alpha val="0"/>
                </a:schemeClr>
              </a:gs>
              <a:gs pos="85000">
                <a:schemeClr val="tx1">
                  <a:alpha val="6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CE423B-DA75-8608-217D-AC3B9BD2C874}"/>
              </a:ext>
            </a:extLst>
          </p:cNvPr>
          <p:cNvSpPr/>
          <p:nvPr/>
        </p:nvSpPr>
        <p:spPr>
          <a:xfrm>
            <a:off x="0" y="-14980"/>
            <a:ext cx="10899956" cy="647669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alpha val="0"/>
                </a:schemeClr>
              </a:gs>
              <a:gs pos="85000">
                <a:schemeClr val="tx1">
                  <a:alpha val="6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Data Cleaning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B0BFDF-BEBB-AEEB-07EB-30A3D68BEE64}"/>
              </a:ext>
            </a:extLst>
          </p:cNvPr>
          <p:cNvGrpSpPr/>
          <p:nvPr/>
        </p:nvGrpSpPr>
        <p:grpSpPr>
          <a:xfrm>
            <a:off x="315959" y="775401"/>
            <a:ext cx="1662133" cy="1435953"/>
            <a:chOff x="711823" y="2331702"/>
            <a:chExt cx="2673733" cy="23358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3B2164E-9426-6D4F-F9E1-D0F4A8408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487" y="2331702"/>
              <a:ext cx="2141069" cy="2335898"/>
            </a:xfrm>
            <a:custGeom>
              <a:avLst/>
              <a:gdLst>
                <a:gd name="T0" fmla="*/ 1032 w 2268"/>
                <a:gd name="T1" fmla="*/ 2474 h 2474"/>
                <a:gd name="T2" fmla="*/ 14 w 2268"/>
                <a:gd name="T3" fmla="*/ 1940 h 2474"/>
                <a:gd name="T4" fmla="*/ 25 w 2268"/>
                <a:gd name="T5" fmla="*/ 1879 h 2474"/>
                <a:gd name="T6" fmla="*/ 86 w 2268"/>
                <a:gd name="T7" fmla="*/ 1890 h 2474"/>
                <a:gd name="T8" fmla="*/ 1032 w 2268"/>
                <a:gd name="T9" fmla="*/ 2386 h 2474"/>
                <a:gd name="T10" fmla="*/ 2180 w 2268"/>
                <a:gd name="T11" fmla="*/ 1237 h 2474"/>
                <a:gd name="T12" fmla="*/ 1032 w 2268"/>
                <a:gd name="T13" fmla="*/ 88 h 2474"/>
                <a:gd name="T14" fmla="*/ 160 w 2268"/>
                <a:gd name="T15" fmla="*/ 489 h 2474"/>
                <a:gd name="T16" fmla="*/ 98 w 2268"/>
                <a:gd name="T17" fmla="*/ 493 h 2474"/>
                <a:gd name="T18" fmla="*/ 94 w 2268"/>
                <a:gd name="T19" fmla="*/ 431 h 2474"/>
                <a:gd name="T20" fmla="*/ 1032 w 2268"/>
                <a:gd name="T21" fmla="*/ 0 h 2474"/>
                <a:gd name="T22" fmla="*/ 1906 w 2268"/>
                <a:gd name="T23" fmla="*/ 363 h 2474"/>
                <a:gd name="T24" fmla="*/ 2268 w 2268"/>
                <a:gd name="T25" fmla="*/ 1237 h 2474"/>
                <a:gd name="T26" fmla="*/ 1906 w 2268"/>
                <a:gd name="T27" fmla="*/ 2111 h 2474"/>
                <a:gd name="T28" fmla="*/ 1032 w 2268"/>
                <a:gd name="T29" fmla="*/ 2474 h 2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8" h="2474">
                  <a:moveTo>
                    <a:pt x="1032" y="2474"/>
                  </a:moveTo>
                  <a:cubicBezTo>
                    <a:pt x="626" y="2474"/>
                    <a:pt x="245" y="2274"/>
                    <a:pt x="14" y="1940"/>
                  </a:cubicBezTo>
                  <a:cubicBezTo>
                    <a:pt x="0" y="1920"/>
                    <a:pt x="5" y="1892"/>
                    <a:pt x="25" y="1879"/>
                  </a:cubicBezTo>
                  <a:cubicBezTo>
                    <a:pt x="45" y="1865"/>
                    <a:pt x="73" y="1870"/>
                    <a:pt x="86" y="1890"/>
                  </a:cubicBezTo>
                  <a:cubicBezTo>
                    <a:pt x="301" y="2200"/>
                    <a:pt x="655" y="2386"/>
                    <a:pt x="1032" y="2386"/>
                  </a:cubicBezTo>
                  <a:cubicBezTo>
                    <a:pt x="1665" y="2386"/>
                    <a:pt x="2180" y="1870"/>
                    <a:pt x="2180" y="1237"/>
                  </a:cubicBezTo>
                  <a:cubicBezTo>
                    <a:pt x="2180" y="604"/>
                    <a:pt x="1665" y="88"/>
                    <a:pt x="1032" y="88"/>
                  </a:cubicBezTo>
                  <a:cubicBezTo>
                    <a:pt x="697" y="88"/>
                    <a:pt x="379" y="234"/>
                    <a:pt x="160" y="489"/>
                  </a:cubicBezTo>
                  <a:cubicBezTo>
                    <a:pt x="145" y="507"/>
                    <a:pt x="117" y="509"/>
                    <a:pt x="98" y="493"/>
                  </a:cubicBezTo>
                  <a:cubicBezTo>
                    <a:pt x="80" y="477"/>
                    <a:pt x="78" y="450"/>
                    <a:pt x="94" y="431"/>
                  </a:cubicBezTo>
                  <a:cubicBezTo>
                    <a:pt x="329" y="157"/>
                    <a:pt x="671" y="0"/>
                    <a:pt x="1032" y="0"/>
                  </a:cubicBezTo>
                  <a:cubicBezTo>
                    <a:pt x="1362" y="0"/>
                    <a:pt x="1672" y="129"/>
                    <a:pt x="1906" y="363"/>
                  </a:cubicBezTo>
                  <a:cubicBezTo>
                    <a:pt x="2140" y="596"/>
                    <a:pt x="2268" y="907"/>
                    <a:pt x="2268" y="1237"/>
                  </a:cubicBezTo>
                  <a:cubicBezTo>
                    <a:pt x="2268" y="1567"/>
                    <a:pt x="2140" y="1878"/>
                    <a:pt x="1906" y="2111"/>
                  </a:cubicBezTo>
                  <a:cubicBezTo>
                    <a:pt x="1672" y="2345"/>
                    <a:pt x="1362" y="2474"/>
                    <a:pt x="1032" y="247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5" name="Title 287">
              <a:extLst>
                <a:ext uri="{FF2B5EF4-FFF2-40B4-BE49-F238E27FC236}">
                  <a16:creationId xmlns:a16="http://schemas.microsoft.com/office/drawing/2014/main" id="{25BEEC1F-0BB8-7721-294F-23F93E3CBB61}"/>
                </a:ext>
              </a:extLst>
            </p:cNvPr>
            <p:cNvSpPr txBox="1">
              <a:spLocks/>
            </p:cNvSpPr>
            <p:nvPr/>
          </p:nvSpPr>
          <p:spPr>
            <a:xfrm>
              <a:off x="711823" y="2348826"/>
              <a:ext cx="885136" cy="1755221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500" b="1" kern="120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1" i="0" u="none" strike="noStrike" kern="1200" cap="none" spc="0" normalizeH="0" baseline="0" noProof="0" dirty="0">
                  <a:ln w="25400" cap="rnd">
                    <a:solidFill>
                      <a:schemeClr val="bg2"/>
                    </a:solidFill>
                    <a:bevel/>
                  </a:ln>
                  <a:noFill/>
                  <a:effectLst/>
                  <a:uLnTx/>
                  <a:uFillTx/>
                  <a:latin typeface="Century Gothic" panose="020B0502020202020204" pitchFamily="34" charset="0"/>
                  <a:ea typeface="Segoe UI Bold" panose="020B0802040204020203" pitchFamily="34" charset="0"/>
                  <a:cs typeface="Segoe UI Bold" panose="020B0802040204020203" pitchFamily="34" charset="0"/>
                </a:rPr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9A0095F-AC7F-C551-8F32-E513F4484805}"/>
              </a:ext>
            </a:extLst>
          </p:cNvPr>
          <p:cNvGrpSpPr/>
          <p:nvPr/>
        </p:nvGrpSpPr>
        <p:grpSpPr>
          <a:xfrm>
            <a:off x="1018161" y="1036822"/>
            <a:ext cx="587162" cy="815445"/>
            <a:chOff x="10623550" y="3806825"/>
            <a:chExt cx="333375" cy="522288"/>
          </a:xfrm>
          <a:solidFill>
            <a:schemeClr val="bg2">
              <a:lumMod val="75000"/>
            </a:schemeClr>
          </a:solidFill>
        </p:grpSpPr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4BDE04C3-0937-3114-6982-29C6021D0F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39425" y="3897313"/>
              <a:ext cx="314325" cy="431800"/>
            </a:xfrm>
            <a:custGeom>
              <a:avLst/>
              <a:gdLst>
                <a:gd name="T0" fmla="*/ 82 w 104"/>
                <a:gd name="T1" fmla="*/ 63 h 142"/>
                <a:gd name="T2" fmla="*/ 52 w 104"/>
                <a:gd name="T3" fmla="*/ 101 h 142"/>
                <a:gd name="T4" fmla="*/ 59 w 104"/>
                <a:gd name="T5" fmla="*/ 56 h 142"/>
                <a:gd name="T6" fmla="*/ 68 w 104"/>
                <a:gd name="T7" fmla="*/ 50 h 142"/>
                <a:gd name="T8" fmla="*/ 78 w 104"/>
                <a:gd name="T9" fmla="*/ 38 h 142"/>
                <a:gd name="T10" fmla="*/ 69 w 104"/>
                <a:gd name="T11" fmla="*/ 29 h 142"/>
                <a:gd name="T12" fmla="*/ 79 w 104"/>
                <a:gd name="T13" fmla="*/ 22 h 142"/>
                <a:gd name="T14" fmla="*/ 70 w 104"/>
                <a:gd name="T15" fmla="*/ 8 h 142"/>
                <a:gd name="T16" fmla="*/ 59 w 104"/>
                <a:gd name="T17" fmla="*/ 12 h 142"/>
                <a:gd name="T18" fmla="*/ 43 w 104"/>
                <a:gd name="T19" fmla="*/ 0 h 142"/>
                <a:gd name="T20" fmla="*/ 39 w 104"/>
                <a:gd name="T21" fmla="*/ 13 h 142"/>
                <a:gd name="T22" fmla="*/ 28 w 104"/>
                <a:gd name="T23" fmla="*/ 9 h 142"/>
                <a:gd name="T24" fmla="*/ 22 w 104"/>
                <a:gd name="T25" fmla="*/ 24 h 142"/>
                <a:gd name="T26" fmla="*/ 30 w 104"/>
                <a:gd name="T27" fmla="*/ 30 h 142"/>
                <a:gd name="T28" fmla="*/ 28 w 104"/>
                <a:gd name="T29" fmla="*/ 49 h 142"/>
                <a:gd name="T30" fmla="*/ 39 w 104"/>
                <a:gd name="T31" fmla="*/ 46 h 142"/>
                <a:gd name="T32" fmla="*/ 43 w 104"/>
                <a:gd name="T33" fmla="*/ 58 h 142"/>
                <a:gd name="T34" fmla="*/ 35 w 104"/>
                <a:gd name="T35" fmla="*/ 101 h 142"/>
                <a:gd name="T36" fmla="*/ 5 w 104"/>
                <a:gd name="T37" fmla="*/ 47 h 142"/>
                <a:gd name="T38" fmla="*/ 14 w 104"/>
                <a:gd name="T39" fmla="*/ 67 h 142"/>
                <a:gd name="T40" fmla="*/ 30 w 104"/>
                <a:gd name="T41" fmla="*/ 111 h 142"/>
                <a:gd name="T42" fmla="*/ 30 w 104"/>
                <a:gd name="T43" fmla="*/ 116 h 142"/>
                <a:gd name="T44" fmla="*/ 30 w 104"/>
                <a:gd name="T45" fmla="*/ 120 h 142"/>
                <a:gd name="T46" fmla="*/ 30 w 104"/>
                <a:gd name="T47" fmla="*/ 125 h 142"/>
                <a:gd name="T48" fmla="*/ 30 w 104"/>
                <a:gd name="T49" fmla="*/ 129 h 142"/>
                <a:gd name="T50" fmla="*/ 34 w 104"/>
                <a:gd name="T51" fmla="*/ 139 h 142"/>
                <a:gd name="T52" fmla="*/ 52 w 104"/>
                <a:gd name="T53" fmla="*/ 139 h 142"/>
                <a:gd name="T54" fmla="*/ 39 w 104"/>
                <a:gd name="T55" fmla="*/ 131 h 142"/>
                <a:gd name="T56" fmla="*/ 61 w 104"/>
                <a:gd name="T57" fmla="*/ 137 h 142"/>
                <a:gd name="T58" fmla="*/ 63 w 104"/>
                <a:gd name="T59" fmla="*/ 142 h 142"/>
                <a:gd name="T60" fmla="*/ 67 w 104"/>
                <a:gd name="T61" fmla="*/ 131 h 142"/>
                <a:gd name="T62" fmla="*/ 70 w 104"/>
                <a:gd name="T63" fmla="*/ 122 h 142"/>
                <a:gd name="T64" fmla="*/ 69 w 104"/>
                <a:gd name="T65" fmla="*/ 117 h 142"/>
                <a:gd name="T66" fmla="*/ 73 w 104"/>
                <a:gd name="T67" fmla="*/ 110 h 142"/>
                <a:gd name="T68" fmla="*/ 69 w 104"/>
                <a:gd name="T69" fmla="*/ 104 h 142"/>
                <a:gd name="T70" fmla="*/ 104 w 104"/>
                <a:gd name="T71" fmla="*/ 35 h 142"/>
                <a:gd name="T72" fmla="*/ 41 w 104"/>
                <a:gd name="T73" fmla="*/ 41 h 142"/>
                <a:gd name="T74" fmla="*/ 27 w 104"/>
                <a:gd name="T75" fmla="*/ 38 h 142"/>
                <a:gd name="T76" fmla="*/ 35 w 104"/>
                <a:gd name="T77" fmla="*/ 29 h 142"/>
                <a:gd name="T78" fmla="*/ 27 w 104"/>
                <a:gd name="T79" fmla="*/ 21 h 142"/>
                <a:gd name="T80" fmla="*/ 41 w 104"/>
                <a:gd name="T81" fmla="*/ 18 h 142"/>
                <a:gd name="T82" fmla="*/ 46 w 104"/>
                <a:gd name="T83" fmla="*/ 5 h 142"/>
                <a:gd name="T84" fmla="*/ 55 w 104"/>
                <a:gd name="T85" fmla="*/ 16 h 142"/>
                <a:gd name="T86" fmla="*/ 69 w 104"/>
                <a:gd name="T87" fmla="*/ 14 h 142"/>
                <a:gd name="T88" fmla="*/ 64 w 104"/>
                <a:gd name="T89" fmla="*/ 27 h 142"/>
                <a:gd name="T90" fmla="*/ 65 w 104"/>
                <a:gd name="T91" fmla="*/ 34 h 142"/>
                <a:gd name="T92" fmla="*/ 61 w 104"/>
                <a:gd name="T93" fmla="*/ 40 h 142"/>
                <a:gd name="T94" fmla="*/ 54 w 104"/>
                <a:gd name="T95" fmla="*/ 45 h 142"/>
                <a:gd name="T96" fmla="*/ 46 w 104"/>
                <a:gd name="T97" fmla="*/ 45 h 142"/>
                <a:gd name="T98" fmla="*/ 35 w 104"/>
                <a:gd name="T99" fmla="*/ 126 h 142"/>
                <a:gd name="T100" fmla="*/ 64 w 104"/>
                <a:gd name="T101" fmla="*/ 126 h 142"/>
                <a:gd name="T102" fmla="*/ 35 w 104"/>
                <a:gd name="T103" fmla="*/ 115 h 142"/>
                <a:gd name="T104" fmla="*/ 35 w 104"/>
                <a:gd name="T105" fmla="*/ 110 h 142"/>
                <a:gd name="T106" fmla="*/ 64 w 104"/>
                <a:gd name="T107" fmla="*/ 108 h 142"/>
                <a:gd name="T108" fmla="*/ 35 w 104"/>
                <a:gd name="T109" fmla="*/ 11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142">
                  <a:moveTo>
                    <a:pt x="102" y="32"/>
                  </a:moveTo>
                  <a:cubicBezTo>
                    <a:pt x="100" y="32"/>
                    <a:pt x="99" y="33"/>
                    <a:pt x="99" y="34"/>
                  </a:cubicBezTo>
                  <a:cubicBezTo>
                    <a:pt x="97" y="45"/>
                    <a:pt x="91" y="56"/>
                    <a:pt x="82" y="63"/>
                  </a:cubicBezTo>
                  <a:cubicBezTo>
                    <a:pt x="77" y="68"/>
                    <a:pt x="73" y="73"/>
                    <a:pt x="71" y="80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52" y="101"/>
                    <a:pt x="52" y="101"/>
                    <a:pt x="52" y="101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8" y="58"/>
                    <a:pt x="59" y="57"/>
                    <a:pt x="59" y="56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6"/>
                    <a:pt x="60" y="46"/>
                    <a:pt x="60" y="46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1"/>
                    <a:pt x="70" y="51"/>
                  </a:cubicBezTo>
                  <a:cubicBezTo>
                    <a:pt x="71" y="50"/>
                    <a:pt x="72" y="50"/>
                    <a:pt x="72" y="4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9" y="37"/>
                    <a:pt x="79" y="36"/>
                    <a:pt x="77" y="3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0"/>
                    <a:pt x="69" y="30"/>
                    <a:pt x="69" y="29"/>
                  </a:cubicBezTo>
                  <a:cubicBezTo>
                    <a:pt x="69" y="29"/>
                    <a:pt x="69" y="29"/>
                    <a:pt x="69" y="28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8" y="23"/>
                    <a:pt x="78" y="23"/>
                    <a:pt x="79" y="22"/>
                  </a:cubicBezTo>
                  <a:cubicBezTo>
                    <a:pt x="79" y="22"/>
                    <a:pt x="79" y="21"/>
                    <a:pt x="78" y="2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2" y="9"/>
                    <a:pt x="71" y="8"/>
                    <a:pt x="70" y="8"/>
                  </a:cubicBezTo>
                  <a:cubicBezTo>
                    <a:pt x="70" y="8"/>
                    <a:pt x="69" y="8"/>
                    <a:pt x="68" y="8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59" y="12"/>
                    <a:pt x="59" y="12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1"/>
                    <a:pt x="58" y="0"/>
                    <a:pt x="56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1" y="1"/>
                    <a:pt x="41" y="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2"/>
                    <a:pt x="40" y="13"/>
                    <a:pt x="39" y="13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0" y="8"/>
                    <a:pt x="29" y="8"/>
                  </a:cubicBezTo>
                  <a:cubicBezTo>
                    <a:pt x="29" y="8"/>
                    <a:pt x="28" y="9"/>
                    <a:pt x="28" y="9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2"/>
                    <a:pt x="21" y="22"/>
                  </a:cubicBezTo>
                  <a:cubicBezTo>
                    <a:pt x="21" y="23"/>
                    <a:pt x="22" y="23"/>
                    <a:pt x="22" y="24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6"/>
                    <a:pt x="21" y="37"/>
                    <a:pt x="21" y="38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50"/>
                    <a:pt x="29" y="50"/>
                    <a:pt x="29" y="51"/>
                  </a:cubicBezTo>
                  <a:cubicBezTo>
                    <a:pt x="30" y="51"/>
                    <a:pt x="31" y="51"/>
                    <a:pt x="31" y="50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6"/>
                    <a:pt x="40" y="46"/>
                    <a:pt x="41" y="47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7"/>
                    <a:pt x="42" y="58"/>
                    <a:pt x="43" y="5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7" y="74"/>
                    <a:pt x="23" y="68"/>
                    <a:pt x="17" y="63"/>
                  </a:cubicBezTo>
                  <a:cubicBezTo>
                    <a:pt x="12" y="59"/>
                    <a:pt x="8" y="53"/>
                    <a:pt x="5" y="47"/>
                  </a:cubicBezTo>
                  <a:cubicBezTo>
                    <a:pt x="5" y="46"/>
                    <a:pt x="3" y="46"/>
                    <a:pt x="2" y="46"/>
                  </a:cubicBezTo>
                  <a:cubicBezTo>
                    <a:pt x="1" y="47"/>
                    <a:pt x="0" y="48"/>
                    <a:pt x="1" y="50"/>
                  </a:cubicBezTo>
                  <a:cubicBezTo>
                    <a:pt x="4" y="56"/>
                    <a:pt x="8" y="62"/>
                    <a:pt x="14" y="67"/>
                  </a:cubicBezTo>
                  <a:cubicBezTo>
                    <a:pt x="19" y="71"/>
                    <a:pt x="22" y="76"/>
                    <a:pt x="24" y="82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28" y="111"/>
                    <a:pt x="27" y="112"/>
                    <a:pt x="27" y="114"/>
                  </a:cubicBezTo>
                  <a:cubicBezTo>
                    <a:pt x="27" y="115"/>
                    <a:pt x="28" y="116"/>
                    <a:pt x="30" y="116"/>
                  </a:cubicBezTo>
                  <a:cubicBezTo>
                    <a:pt x="30" y="116"/>
                    <a:pt x="30" y="116"/>
                    <a:pt x="30" y="116"/>
                  </a:cubicBezTo>
                  <a:cubicBezTo>
                    <a:pt x="30" y="116"/>
                    <a:pt x="30" y="116"/>
                    <a:pt x="30" y="11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8" y="120"/>
                    <a:pt x="27" y="121"/>
                    <a:pt x="27" y="123"/>
                  </a:cubicBezTo>
                  <a:cubicBezTo>
                    <a:pt x="27" y="124"/>
                    <a:pt x="28" y="125"/>
                    <a:pt x="30" y="125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0" y="130"/>
                    <a:pt x="32" y="131"/>
                    <a:pt x="33" y="131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40"/>
                    <a:pt x="35" y="142"/>
                    <a:pt x="36" y="142"/>
                  </a:cubicBezTo>
                  <a:cubicBezTo>
                    <a:pt x="49" y="142"/>
                    <a:pt x="49" y="142"/>
                    <a:pt x="49" y="142"/>
                  </a:cubicBezTo>
                  <a:cubicBezTo>
                    <a:pt x="50" y="142"/>
                    <a:pt x="52" y="140"/>
                    <a:pt x="52" y="139"/>
                  </a:cubicBezTo>
                  <a:cubicBezTo>
                    <a:pt x="52" y="138"/>
                    <a:pt x="50" y="137"/>
                    <a:pt x="4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8" y="138"/>
                    <a:pt x="58" y="139"/>
                  </a:cubicBezTo>
                  <a:cubicBezTo>
                    <a:pt x="58" y="140"/>
                    <a:pt x="59" y="142"/>
                    <a:pt x="61" y="142"/>
                  </a:cubicBezTo>
                  <a:cubicBezTo>
                    <a:pt x="63" y="142"/>
                    <a:pt x="63" y="142"/>
                    <a:pt x="63" y="142"/>
                  </a:cubicBezTo>
                  <a:cubicBezTo>
                    <a:pt x="65" y="142"/>
                    <a:pt x="66" y="140"/>
                    <a:pt x="66" y="139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68" y="131"/>
                    <a:pt x="69" y="130"/>
                    <a:pt x="69" y="129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70" y="122"/>
                    <a:pt x="70" y="122"/>
                    <a:pt x="70" y="122"/>
                  </a:cubicBezTo>
                  <a:cubicBezTo>
                    <a:pt x="72" y="122"/>
                    <a:pt x="73" y="120"/>
                    <a:pt x="73" y="119"/>
                  </a:cubicBezTo>
                  <a:cubicBezTo>
                    <a:pt x="72" y="118"/>
                    <a:pt x="71" y="116"/>
                    <a:pt x="70" y="117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70" y="112"/>
                    <a:pt x="70" y="112"/>
                    <a:pt x="70" y="112"/>
                  </a:cubicBezTo>
                  <a:cubicBezTo>
                    <a:pt x="72" y="112"/>
                    <a:pt x="73" y="111"/>
                    <a:pt x="73" y="110"/>
                  </a:cubicBezTo>
                  <a:cubicBezTo>
                    <a:pt x="72" y="108"/>
                    <a:pt x="71" y="107"/>
                    <a:pt x="70" y="108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8" y="76"/>
                    <a:pt x="81" y="71"/>
                    <a:pt x="86" y="67"/>
                  </a:cubicBezTo>
                  <a:cubicBezTo>
                    <a:pt x="95" y="59"/>
                    <a:pt x="101" y="48"/>
                    <a:pt x="104" y="35"/>
                  </a:cubicBezTo>
                  <a:cubicBezTo>
                    <a:pt x="104" y="34"/>
                    <a:pt x="103" y="33"/>
                    <a:pt x="102" y="32"/>
                  </a:cubicBezTo>
                  <a:close/>
                  <a:moveTo>
                    <a:pt x="44" y="43"/>
                  </a:moveTo>
                  <a:cubicBezTo>
                    <a:pt x="43" y="42"/>
                    <a:pt x="42" y="41"/>
                    <a:pt x="41" y="41"/>
                  </a:cubicBezTo>
                  <a:cubicBezTo>
                    <a:pt x="40" y="40"/>
                    <a:pt x="39" y="40"/>
                    <a:pt x="38" y="40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3"/>
                    <a:pt x="36" y="32"/>
                    <a:pt x="36" y="31"/>
                  </a:cubicBezTo>
                  <a:cubicBezTo>
                    <a:pt x="36" y="31"/>
                    <a:pt x="35" y="30"/>
                    <a:pt x="35" y="29"/>
                  </a:cubicBezTo>
                  <a:cubicBezTo>
                    <a:pt x="35" y="29"/>
                    <a:pt x="36" y="28"/>
                    <a:pt x="36" y="27"/>
                  </a:cubicBezTo>
                  <a:cubicBezTo>
                    <a:pt x="36" y="26"/>
                    <a:pt x="35" y="25"/>
                    <a:pt x="34" y="2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9"/>
                    <a:pt x="40" y="19"/>
                    <a:pt x="41" y="18"/>
                  </a:cubicBezTo>
                  <a:cubicBezTo>
                    <a:pt x="42" y="17"/>
                    <a:pt x="43" y="16"/>
                    <a:pt x="44" y="16"/>
                  </a:cubicBezTo>
                  <a:cubicBezTo>
                    <a:pt x="45" y="16"/>
                    <a:pt x="46" y="15"/>
                    <a:pt x="46" y="14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5"/>
                    <a:pt x="54" y="16"/>
                    <a:pt x="55" y="16"/>
                  </a:cubicBezTo>
                  <a:cubicBezTo>
                    <a:pt x="56" y="16"/>
                    <a:pt x="58" y="17"/>
                    <a:pt x="59" y="18"/>
                  </a:cubicBezTo>
                  <a:cubicBezTo>
                    <a:pt x="59" y="19"/>
                    <a:pt x="61" y="19"/>
                    <a:pt x="61" y="18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4" y="25"/>
                    <a:pt x="64" y="26"/>
                    <a:pt x="64" y="27"/>
                  </a:cubicBezTo>
                  <a:cubicBezTo>
                    <a:pt x="64" y="28"/>
                    <a:pt x="64" y="29"/>
                    <a:pt x="64" y="29"/>
                  </a:cubicBezTo>
                  <a:cubicBezTo>
                    <a:pt x="64" y="30"/>
                    <a:pt x="64" y="31"/>
                    <a:pt x="64" y="31"/>
                  </a:cubicBezTo>
                  <a:cubicBezTo>
                    <a:pt x="64" y="32"/>
                    <a:pt x="64" y="33"/>
                    <a:pt x="65" y="34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40"/>
                    <a:pt x="59" y="40"/>
                    <a:pt x="59" y="41"/>
                  </a:cubicBezTo>
                  <a:cubicBezTo>
                    <a:pt x="58" y="41"/>
                    <a:pt x="56" y="42"/>
                    <a:pt x="55" y="43"/>
                  </a:cubicBezTo>
                  <a:cubicBezTo>
                    <a:pt x="54" y="43"/>
                    <a:pt x="54" y="44"/>
                    <a:pt x="54" y="4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4"/>
                    <a:pt x="45" y="43"/>
                    <a:pt x="44" y="43"/>
                  </a:cubicBezTo>
                  <a:close/>
                  <a:moveTo>
                    <a:pt x="64" y="126"/>
                  </a:moveTo>
                  <a:cubicBezTo>
                    <a:pt x="35" y="126"/>
                    <a:pt x="35" y="126"/>
                    <a:pt x="35" y="126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64" y="122"/>
                    <a:pt x="64" y="122"/>
                    <a:pt x="64" y="122"/>
                  </a:cubicBezTo>
                  <a:lnTo>
                    <a:pt x="64" y="126"/>
                  </a:lnTo>
                  <a:close/>
                  <a:moveTo>
                    <a:pt x="64" y="117"/>
                  </a:moveTo>
                  <a:cubicBezTo>
                    <a:pt x="35" y="119"/>
                    <a:pt x="35" y="119"/>
                    <a:pt x="35" y="119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64" y="113"/>
                    <a:pt x="64" y="113"/>
                    <a:pt x="64" y="113"/>
                  </a:cubicBezTo>
                  <a:lnTo>
                    <a:pt x="64" y="117"/>
                  </a:lnTo>
                  <a:close/>
                  <a:moveTo>
                    <a:pt x="35" y="110"/>
                  </a:moveTo>
                  <a:cubicBezTo>
                    <a:pt x="35" y="106"/>
                    <a:pt x="35" y="106"/>
                    <a:pt x="35" y="106"/>
                  </a:cubicBezTo>
                  <a:cubicBezTo>
                    <a:pt x="64" y="106"/>
                    <a:pt x="64" y="106"/>
                    <a:pt x="64" y="106"/>
                  </a:cubicBezTo>
                  <a:cubicBezTo>
                    <a:pt x="64" y="108"/>
                    <a:pt x="64" y="108"/>
                    <a:pt x="64" y="108"/>
                  </a:cubicBezTo>
                  <a:lnTo>
                    <a:pt x="35" y="110"/>
                  </a:lnTo>
                  <a:close/>
                  <a:moveTo>
                    <a:pt x="35" y="110"/>
                  </a:moveTo>
                  <a:cubicBezTo>
                    <a:pt x="35" y="110"/>
                    <a:pt x="35" y="110"/>
                    <a:pt x="35" y="1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9F8E482B-130D-E9D0-9BA7-C48EDE72A5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23550" y="3806825"/>
              <a:ext cx="333375" cy="212725"/>
            </a:xfrm>
            <a:custGeom>
              <a:avLst/>
              <a:gdLst>
                <a:gd name="T0" fmla="*/ 56 w 110"/>
                <a:gd name="T1" fmla="*/ 0 h 70"/>
                <a:gd name="T2" fmla="*/ 17 w 110"/>
                <a:gd name="T3" fmla="*/ 16 h 70"/>
                <a:gd name="T4" fmla="*/ 0 w 110"/>
                <a:gd name="T5" fmla="*/ 55 h 70"/>
                <a:gd name="T6" fmla="*/ 1 w 110"/>
                <a:gd name="T7" fmla="*/ 68 h 70"/>
                <a:gd name="T8" fmla="*/ 4 w 110"/>
                <a:gd name="T9" fmla="*/ 70 h 70"/>
                <a:gd name="T10" fmla="*/ 4 w 110"/>
                <a:gd name="T11" fmla="*/ 70 h 70"/>
                <a:gd name="T12" fmla="*/ 6 w 110"/>
                <a:gd name="T13" fmla="*/ 67 h 70"/>
                <a:gd name="T14" fmla="*/ 5 w 110"/>
                <a:gd name="T15" fmla="*/ 55 h 70"/>
                <a:gd name="T16" fmla="*/ 20 w 110"/>
                <a:gd name="T17" fmla="*/ 20 h 70"/>
                <a:gd name="T18" fmla="*/ 56 w 110"/>
                <a:gd name="T19" fmla="*/ 5 h 70"/>
                <a:gd name="T20" fmla="*/ 105 w 110"/>
                <a:gd name="T21" fmla="*/ 53 h 70"/>
                <a:gd name="T22" fmla="*/ 107 w 110"/>
                <a:gd name="T23" fmla="*/ 56 h 70"/>
                <a:gd name="T24" fmla="*/ 110 w 110"/>
                <a:gd name="T25" fmla="*/ 53 h 70"/>
                <a:gd name="T26" fmla="*/ 56 w 110"/>
                <a:gd name="T27" fmla="*/ 0 h 70"/>
                <a:gd name="T28" fmla="*/ 56 w 110"/>
                <a:gd name="T29" fmla="*/ 0 h 70"/>
                <a:gd name="T30" fmla="*/ 56 w 110"/>
                <a:gd name="T3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70">
                  <a:moveTo>
                    <a:pt x="56" y="0"/>
                  </a:moveTo>
                  <a:cubicBezTo>
                    <a:pt x="41" y="0"/>
                    <a:pt x="27" y="6"/>
                    <a:pt x="17" y="16"/>
                  </a:cubicBezTo>
                  <a:cubicBezTo>
                    <a:pt x="6" y="26"/>
                    <a:pt x="0" y="40"/>
                    <a:pt x="0" y="55"/>
                  </a:cubicBezTo>
                  <a:cubicBezTo>
                    <a:pt x="0" y="59"/>
                    <a:pt x="0" y="64"/>
                    <a:pt x="1" y="68"/>
                  </a:cubicBezTo>
                  <a:cubicBezTo>
                    <a:pt x="2" y="69"/>
                    <a:pt x="3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6" y="69"/>
                    <a:pt x="7" y="68"/>
                    <a:pt x="6" y="67"/>
                  </a:cubicBezTo>
                  <a:cubicBezTo>
                    <a:pt x="5" y="63"/>
                    <a:pt x="5" y="59"/>
                    <a:pt x="5" y="55"/>
                  </a:cubicBezTo>
                  <a:cubicBezTo>
                    <a:pt x="5" y="42"/>
                    <a:pt x="10" y="29"/>
                    <a:pt x="20" y="20"/>
                  </a:cubicBezTo>
                  <a:cubicBezTo>
                    <a:pt x="30" y="10"/>
                    <a:pt x="42" y="5"/>
                    <a:pt x="56" y="5"/>
                  </a:cubicBezTo>
                  <a:cubicBezTo>
                    <a:pt x="82" y="6"/>
                    <a:pt x="104" y="27"/>
                    <a:pt x="105" y="53"/>
                  </a:cubicBezTo>
                  <a:cubicBezTo>
                    <a:pt x="105" y="55"/>
                    <a:pt x="106" y="56"/>
                    <a:pt x="107" y="56"/>
                  </a:cubicBezTo>
                  <a:cubicBezTo>
                    <a:pt x="109" y="56"/>
                    <a:pt x="110" y="54"/>
                    <a:pt x="110" y="53"/>
                  </a:cubicBezTo>
                  <a:cubicBezTo>
                    <a:pt x="109" y="24"/>
                    <a:pt x="85" y="1"/>
                    <a:pt x="56" y="0"/>
                  </a:cubicBezTo>
                  <a:close/>
                  <a:moveTo>
                    <a:pt x="56" y="0"/>
                  </a:move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2D4831B8-B2DC-F082-D6BD-355702D69A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66425" y="3963988"/>
              <a:ext cx="44450" cy="46038"/>
            </a:xfrm>
            <a:custGeom>
              <a:avLst/>
              <a:gdLst>
                <a:gd name="T0" fmla="*/ 15 w 15"/>
                <a:gd name="T1" fmla="*/ 7 h 15"/>
                <a:gd name="T2" fmla="*/ 8 w 15"/>
                <a:gd name="T3" fmla="*/ 0 h 15"/>
                <a:gd name="T4" fmla="*/ 0 w 15"/>
                <a:gd name="T5" fmla="*/ 7 h 15"/>
                <a:gd name="T6" fmla="*/ 8 w 15"/>
                <a:gd name="T7" fmla="*/ 15 h 15"/>
                <a:gd name="T8" fmla="*/ 15 w 15"/>
                <a:gd name="T9" fmla="*/ 7 h 15"/>
                <a:gd name="T10" fmla="*/ 5 w 15"/>
                <a:gd name="T11" fmla="*/ 7 h 15"/>
                <a:gd name="T12" fmla="*/ 8 w 15"/>
                <a:gd name="T13" fmla="*/ 5 h 15"/>
                <a:gd name="T14" fmla="*/ 10 w 15"/>
                <a:gd name="T15" fmla="*/ 7 h 15"/>
                <a:gd name="T16" fmla="*/ 8 w 15"/>
                <a:gd name="T17" fmla="*/ 10 h 15"/>
                <a:gd name="T18" fmla="*/ 5 w 15"/>
                <a:gd name="T19" fmla="*/ 7 h 15"/>
                <a:gd name="T20" fmla="*/ 5 w 15"/>
                <a:gd name="T21" fmla="*/ 7 h 15"/>
                <a:gd name="T22" fmla="*/ 5 w 15"/>
                <a:gd name="T2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5">
                  <a:moveTo>
                    <a:pt x="15" y="7"/>
                  </a:moveTo>
                  <a:cubicBezTo>
                    <a:pt x="15" y="3"/>
                    <a:pt x="12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1"/>
                    <a:pt x="4" y="15"/>
                    <a:pt x="8" y="15"/>
                  </a:cubicBezTo>
                  <a:cubicBezTo>
                    <a:pt x="12" y="15"/>
                    <a:pt x="15" y="11"/>
                    <a:pt x="15" y="7"/>
                  </a:cubicBezTo>
                  <a:close/>
                  <a:moveTo>
                    <a:pt x="5" y="7"/>
                  </a:moveTo>
                  <a:cubicBezTo>
                    <a:pt x="5" y="6"/>
                    <a:pt x="6" y="5"/>
                    <a:pt x="8" y="5"/>
                  </a:cubicBezTo>
                  <a:cubicBezTo>
                    <a:pt x="9" y="5"/>
                    <a:pt x="10" y="6"/>
                    <a:pt x="10" y="7"/>
                  </a:cubicBezTo>
                  <a:cubicBezTo>
                    <a:pt x="10" y="9"/>
                    <a:pt x="9" y="10"/>
                    <a:pt x="8" y="10"/>
                  </a:cubicBezTo>
                  <a:cubicBezTo>
                    <a:pt x="6" y="10"/>
                    <a:pt x="5" y="9"/>
                    <a:pt x="5" y="7"/>
                  </a:cubicBezTo>
                  <a:close/>
                  <a:moveTo>
                    <a:pt x="5" y="7"/>
                  </a:moveTo>
                  <a:cubicBezTo>
                    <a:pt x="5" y="7"/>
                    <a:pt x="5" y="7"/>
                    <a:pt x="5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E6FADD3-BB2C-2B63-CADE-6140971531BF}"/>
              </a:ext>
            </a:extLst>
          </p:cNvPr>
          <p:cNvSpPr/>
          <p:nvPr/>
        </p:nvSpPr>
        <p:spPr>
          <a:xfrm>
            <a:off x="2309224" y="666374"/>
            <a:ext cx="9262463" cy="543949"/>
          </a:xfrm>
          <a:prstGeom prst="rect">
            <a:avLst/>
          </a:prstGeom>
          <a:solidFill>
            <a:schemeClr val="tx1">
              <a:alpha val="26000"/>
            </a:schemeClr>
          </a:solidFill>
          <a:ln w="6350">
            <a:gradFill>
              <a:gsLst>
                <a:gs pos="42000">
                  <a:schemeClr val="bg1"/>
                </a:gs>
                <a:gs pos="23162">
                  <a:schemeClr val="tx1">
                    <a:lumMod val="95000"/>
                    <a:lumOff val="5000"/>
                  </a:schemeClr>
                </a:gs>
                <a:gs pos="0">
                  <a:schemeClr val="bg1"/>
                </a:gs>
                <a:gs pos="66000">
                  <a:schemeClr val="tx1"/>
                </a:gs>
                <a:gs pos="83000">
                  <a:schemeClr val="bg1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Detecting and filling out all white spaces within the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dataframe</a:t>
            </a:r>
            <a:endParaRPr lang="en-US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6" name="Picture 35" descr="Checking white spaces in the data frame">
            <a:extLst>
              <a:ext uri="{FF2B5EF4-FFF2-40B4-BE49-F238E27FC236}">
                <a16:creationId xmlns:a16="http://schemas.microsoft.com/office/drawing/2014/main" id="{C8955426-6B22-5674-1A5C-9B73D346C90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0"/>
          <a:stretch/>
        </p:blipFill>
        <p:spPr>
          <a:xfrm>
            <a:off x="4112322" y="1244008"/>
            <a:ext cx="4846740" cy="2546133"/>
          </a:xfrm>
          <a:prstGeom prst="rect">
            <a:avLst/>
          </a:prstGeom>
        </p:spPr>
      </p:pic>
      <p:pic>
        <p:nvPicPr>
          <p:cNvPr id="40" name="Picture 3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12CFAE7-D005-2C5B-BC73-76D294BD41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57"/>
          <a:stretch/>
        </p:blipFill>
        <p:spPr>
          <a:xfrm>
            <a:off x="996589" y="3826588"/>
            <a:ext cx="10425063" cy="303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1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E4F27999-FA92-4BBC-A643-92ABDC3D3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2" b="121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20F3CDD7-603E-4040-BAB5-625168B142DE}"/>
              </a:ext>
            </a:extLst>
          </p:cNvPr>
          <p:cNvSpPr/>
          <p:nvPr/>
        </p:nvSpPr>
        <p:spPr>
          <a:xfrm>
            <a:off x="0" y="14990"/>
            <a:ext cx="12192000" cy="6858000"/>
          </a:xfrm>
          <a:prstGeom prst="rect">
            <a:avLst/>
          </a:prstGeom>
          <a:solidFill>
            <a:srgbClr val="323741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F4976D-E1CD-E671-1DD0-7ECA5B4E6D2F}"/>
              </a:ext>
            </a:extLst>
          </p:cNvPr>
          <p:cNvSpPr/>
          <p:nvPr/>
        </p:nvSpPr>
        <p:spPr>
          <a:xfrm>
            <a:off x="5937" y="-9410"/>
            <a:ext cx="10899956" cy="647669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alpha val="0"/>
                </a:schemeClr>
              </a:gs>
              <a:gs pos="85000">
                <a:schemeClr val="tx1">
                  <a:alpha val="6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CE423B-DA75-8608-217D-AC3B9BD2C874}"/>
              </a:ext>
            </a:extLst>
          </p:cNvPr>
          <p:cNvSpPr/>
          <p:nvPr/>
        </p:nvSpPr>
        <p:spPr>
          <a:xfrm>
            <a:off x="0" y="-14980"/>
            <a:ext cx="10899956" cy="647669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alpha val="0"/>
                </a:schemeClr>
              </a:gs>
              <a:gs pos="85000">
                <a:schemeClr val="tx1">
                  <a:alpha val="6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Data Cleaning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B0BFDF-BEBB-AEEB-07EB-30A3D68BEE64}"/>
              </a:ext>
            </a:extLst>
          </p:cNvPr>
          <p:cNvGrpSpPr/>
          <p:nvPr/>
        </p:nvGrpSpPr>
        <p:grpSpPr>
          <a:xfrm>
            <a:off x="315959" y="775401"/>
            <a:ext cx="1662133" cy="1435953"/>
            <a:chOff x="711823" y="2331702"/>
            <a:chExt cx="2673733" cy="23358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3B2164E-9426-6D4F-F9E1-D0F4A8408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487" y="2331702"/>
              <a:ext cx="2141069" cy="2335898"/>
            </a:xfrm>
            <a:custGeom>
              <a:avLst/>
              <a:gdLst>
                <a:gd name="T0" fmla="*/ 1032 w 2268"/>
                <a:gd name="T1" fmla="*/ 2474 h 2474"/>
                <a:gd name="T2" fmla="*/ 14 w 2268"/>
                <a:gd name="T3" fmla="*/ 1940 h 2474"/>
                <a:gd name="T4" fmla="*/ 25 w 2268"/>
                <a:gd name="T5" fmla="*/ 1879 h 2474"/>
                <a:gd name="T6" fmla="*/ 86 w 2268"/>
                <a:gd name="T7" fmla="*/ 1890 h 2474"/>
                <a:gd name="T8" fmla="*/ 1032 w 2268"/>
                <a:gd name="T9" fmla="*/ 2386 h 2474"/>
                <a:gd name="T10" fmla="*/ 2180 w 2268"/>
                <a:gd name="T11" fmla="*/ 1237 h 2474"/>
                <a:gd name="T12" fmla="*/ 1032 w 2268"/>
                <a:gd name="T13" fmla="*/ 88 h 2474"/>
                <a:gd name="T14" fmla="*/ 160 w 2268"/>
                <a:gd name="T15" fmla="*/ 489 h 2474"/>
                <a:gd name="T16" fmla="*/ 98 w 2268"/>
                <a:gd name="T17" fmla="*/ 493 h 2474"/>
                <a:gd name="T18" fmla="*/ 94 w 2268"/>
                <a:gd name="T19" fmla="*/ 431 h 2474"/>
                <a:gd name="T20" fmla="*/ 1032 w 2268"/>
                <a:gd name="T21" fmla="*/ 0 h 2474"/>
                <a:gd name="T22" fmla="*/ 1906 w 2268"/>
                <a:gd name="T23" fmla="*/ 363 h 2474"/>
                <a:gd name="T24" fmla="*/ 2268 w 2268"/>
                <a:gd name="T25" fmla="*/ 1237 h 2474"/>
                <a:gd name="T26" fmla="*/ 1906 w 2268"/>
                <a:gd name="T27" fmla="*/ 2111 h 2474"/>
                <a:gd name="T28" fmla="*/ 1032 w 2268"/>
                <a:gd name="T29" fmla="*/ 2474 h 2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8" h="2474">
                  <a:moveTo>
                    <a:pt x="1032" y="2474"/>
                  </a:moveTo>
                  <a:cubicBezTo>
                    <a:pt x="626" y="2474"/>
                    <a:pt x="245" y="2274"/>
                    <a:pt x="14" y="1940"/>
                  </a:cubicBezTo>
                  <a:cubicBezTo>
                    <a:pt x="0" y="1920"/>
                    <a:pt x="5" y="1892"/>
                    <a:pt x="25" y="1879"/>
                  </a:cubicBezTo>
                  <a:cubicBezTo>
                    <a:pt x="45" y="1865"/>
                    <a:pt x="73" y="1870"/>
                    <a:pt x="86" y="1890"/>
                  </a:cubicBezTo>
                  <a:cubicBezTo>
                    <a:pt x="301" y="2200"/>
                    <a:pt x="655" y="2386"/>
                    <a:pt x="1032" y="2386"/>
                  </a:cubicBezTo>
                  <a:cubicBezTo>
                    <a:pt x="1665" y="2386"/>
                    <a:pt x="2180" y="1870"/>
                    <a:pt x="2180" y="1237"/>
                  </a:cubicBezTo>
                  <a:cubicBezTo>
                    <a:pt x="2180" y="604"/>
                    <a:pt x="1665" y="88"/>
                    <a:pt x="1032" y="88"/>
                  </a:cubicBezTo>
                  <a:cubicBezTo>
                    <a:pt x="697" y="88"/>
                    <a:pt x="379" y="234"/>
                    <a:pt x="160" y="489"/>
                  </a:cubicBezTo>
                  <a:cubicBezTo>
                    <a:pt x="145" y="507"/>
                    <a:pt x="117" y="509"/>
                    <a:pt x="98" y="493"/>
                  </a:cubicBezTo>
                  <a:cubicBezTo>
                    <a:pt x="80" y="477"/>
                    <a:pt x="78" y="450"/>
                    <a:pt x="94" y="431"/>
                  </a:cubicBezTo>
                  <a:cubicBezTo>
                    <a:pt x="329" y="157"/>
                    <a:pt x="671" y="0"/>
                    <a:pt x="1032" y="0"/>
                  </a:cubicBezTo>
                  <a:cubicBezTo>
                    <a:pt x="1362" y="0"/>
                    <a:pt x="1672" y="129"/>
                    <a:pt x="1906" y="363"/>
                  </a:cubicBezTo>
                  <a:cubicBezTo>
                    <a:pt x="2140" y="596"/>
                    <a:pt x="2268" y="907"/>
                    <a:pt x="2268" y="1237"/>
                  </a:cubicBezTo>
                  <a:cubicBezTo>
                    <a:pt x="2268" y="1567"/>
                    <a:pt x="2140" y="1878"/>
                    <a:pt x="1906" y="2111"/>
                  </a:cubicBezTo>
                  <a:cubicBezTo>
                    <a:pt x="1672" y="2345"/>
                    <a:pt x="1362" y="2474"/>
                    <a:pt x="1032" y="247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5" name="Title 287">
              <a:extLst>
                <a:ext uri="{FF2B5EF4-FFF2-40B4-BE49-F238E27FC236}">
                  <a16:creationId xmlns:a16="http://schemas.microsoft.com/office/drawing/2014/main" id="{25BEEC1F-0BB8-7721-294F-23F93E3CBB61}"/>
                </a:ext>
              </a:extLst>
            </p:cNvPr>
            <p:cNvSpPr txBox="1">
              <a:spLocks/>
            </p:cNvSpPr>
            <p:nvPr/>
          </p:nvSpPr>
          <p:spPr>
            <a:xfrm>
              <a:off x="711823" y="2348826"/>
              <a:ext cx="885136" cy="1755221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500" b="1" kern="120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 w="25400" cap="rnd">
                    <a:solidFill>
                      <a:schemeClr val="bg2"/>
                    </a:solidFill>
                    <a:bevel/>
                  </a:ln>
                  <a:noFill/>
                  <a:latin typeface="Century Gothic" panose="020B0502020202020204" pitchFamily="34" charset="0"/>
                  <a:ea typeface="Segoe UI Bold" panose="020B0802040204020203" pitchFamily="34" charset="0"/>
                  <a:cs typeface="Segoe UI Bold" panose="020B0802040204020203" pitchFamily="34" charset="0"/>
                </a:rPr>
                <a:t>2</a:t>
              </a:r>
              <a:endParaRPr kumimoji="0" lang="en-US" sz="8000" b="1" i="0" u="none" strike="noStrike" kern="1200" cap="none" spc="0" normalizeH="0" baseline="0" noProof="0" dirty="0">
                <a:ln w="25400" cap="rnd">
                  <a:solidFill>
                    <a:schemeClr val="bg2"/>
                  </a:solidFill>
                  <a:bevel/>
                </a:ln>
                <a:noFill/>
                <a:effectLst/>
                <a:uLnTx/>
                <a:uFillTx/>
                <a:latin typeface="Century Gothic" panose="020B0502020202020204" pitchFamily="34" charset="0"/>
                <a:ea typeface="Segoe UI Bold" panose="020B0802040204020203" pitchFamily="34" charset="0"/>
                <a:cs typeface="Segoe UI Bold" panose="020B0802040204020203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9A0095F-AC7F-C551-8F32-E513F4484805}"/>
              </a:ext>
            </a:extLst>
          </p:cNvPr>
          <p:cNvGrpSpPr/>
          <p:nvPr/>
        </p:nvGrpSpPr>
        <p:grpSpPr>
          <a:xfrm>
            <a:off x="1018161" y="1036822"/>
            <a:ext cx="587162" cy="815445"/>
            <a:chOff x="10623550" y="3806825"/>
            <a:chExt cx="333375" cy="522288"/>
          </a:xfrm>
          <a:solidFill>
            <a:schemeClr val="bg2">
              <a:lumMod val="75000"/>
            </a:schemeClr>
          </a:solidFill>
        </p:grpSpPr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4BDE04C3-0937-3114-6982-29C6021D0F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39425" y="3897313"/>
              <a:ext cx="314325" cy="431800"/>
            </a:xfrm>
            <a:custGeom>
              <a:avLst/>
              <a:gdLst>
                <a:gd name="T0" fmla="*/ 82 w 104"/>
                <a:gd name="T1" fmla="*/ 63 h 142"/>
                <a:gd name="T2" fmla="*/ 52 w 104"/>
                <a:gd name="T3" fmla="*/ 101 h 142"/>
                <a:gd name="T4" fmla="*/ 59 w 104"/>
                <a:gd name="T5" fmla="*/ 56 h 142"/>
                <a:gd name="T6" fmla="*/ 68 w 104"/>
                <a:gd name="T7" fmla="*/ 50 h 142"/>
                <a:gd name="T8" fmla="*/ 78 w 104"/>
                <a:gd name="T9" fmla="*/ 38 h 142"/>
                <a:gd name="T10" fmla="*/ 69 w 104"/>
                <a:gd name="T11" fmla="*/ 29 h 142"/>
                <a:gd name="T12" fmla="*/ 79 w 104"/>
                <a:gd name="T13" fmla="*/ 22 h 142"/>
                <a:gd name="T14" fmla="*/ 70 w 104"/>
                <a:gd name="T15" fmla="*/ 8 h 142"/>
                <a:gd name="T16" fmla="*/ 59 w 104"/>
                <a:gd name="T17" fmla="*/ 12 h 142"/>
                <a:gd name="T18" fmla="*/ 43 w 104"/>
                <a:gd name="T19" fmla="*/ 0 h 142"/>
                <a:gd name="T20" fmla="*/ 39 w 104"/>
                <a:gd name="T21" fmla="*/ 13 h 142"/>
                <a:gd name="T22" fmla="*/ 28 w 104"/>
                <a:gd name="T23" fmla="*/ 9 h 142"/>
                <a:gd name="T24" fmla="*/ 22 w 104"/>
                <a:gd name="T25" fmla="*/ 24 h 142"/>
                <a:gd name="T26" fmla="*/ 30 w 104"/>
                <a:gd name="T27" fmla="*/ 30 h 142"/>
                <a:gd name="T28" fmla="*/ 28 w 104"/>
                <a:gd name="T29" fmla="*/ 49 h 142"/>
                <a:gd name="T30" fmla="*/ 39 w 104"/>
                <a:gd name="T31" fmla="*/ 46 h 142"/>
                <a:gd name="T32" fmla="*/ 43 w 104"/>
                <a:gd name="T33" fmla="*/ 58 h 142"/>
                <a:gd name="T34" fmla="*/ 35 w 104"/>
                <a:gd name="T35" fmla="*/ 101 h 142"/>
                <a:gd name="T36" fmla="*/ 5 w 104"/>
                <a:gd name="T37" fmla="*/ 47 h 142"/>
                <a:gd name="T38" fmla="*/ 14 w 104"/>
                <a:gd name="T39" fmla="*/ 67 h 142"/>
                <a:gd name="T40" fmla="*/ 30 w 104"/>
                <a:gd name="T41" fmla="*/ 111 h 142"/>
                <a:gd name="T42" fmla="*/ 30 w 104"/>
                <a:gd name="T43" fmla="*/ 116 h 142"/>
                <a:gd name="T44" fmla="*/ 30 w 104"/>
                <a:gd name="T45" fmla="*/ 120 h 142"/>
                <a:gd name="T46" fmla="*/ 30 w 104"/>
                <a:gd name="T47" fmla="*/ 125 h 142"/>
                <a:gd name="T48" fmla="*/ 30 w 104"/>
                <a:gd name="T49" fmla="*/ 129 h 142"/>
                <a:gd name="T50" fmla="*/ 34 w 104"/>
                <a:gd name="T51" fmla="*/ 139 h 142"/>
                <a:gd name="T52" fmla="*/ 52 w 104"/>
                <a:gd name="T53" fmla="*/ 139 h 142"/>
                <a:gd name="T54" fmla="*/ 39 w 104"/>
                <a:gd name="T55" fmla="*/ 131 h 142"/>
                <a:gd name="T56" fmla="*/ 61 w 104"/>
                <a:gd name="T57" fmla="*/ 137 h 142"/>
                <a:gd name="T58" fmla="*/ 63 w 104"/>
                <a:gd name="T59" fmla="*/ 142 h 142"/>
                <a:gd name="T60" fmla="*/ 67 w 104"/>
                <a:gd name="T61" fmla="*/ 131 h 142"/>
                <a:gd name="T62" fmla="*/ 70 w 104"/>
                <a:gd name="T63" fmla="*/ 122 h 142"/>
                <a:gd name="T64" fmla="*/ 69 w 104"/>
                <a:gd name="T65" fmla="*/ 117 h 142"/>
                <a:gd name="T66" fmla="*/ 73 w 104"/>
                <a:gd name="T67" fmla="*/ 110 h 142"/>
                <a:gd name="T68" fmla="*/ 69 w 104"/>
                <a:gd name="T69" fmla="*/ 104 h 142"/>
                <a:gd name="T70" fmla="*/ 104 w 104"/>
                <a:gd name="T71" fmla="*/ 35 h 142"/>
                <a:gd name="T72" fmla="*/ 41 w 104"/>
                <a:gd name="T73" fmla="*/ 41 h 142"/>
                <a:gd name="T74" fmla="*/ 27 w 104"/>
                <a:gd name="T75" fmla="*/ 38 h 142"/>
                <a:gd name="T76" fmla="*/ 35 w 104"/>
                <a:gd name="T77" fmla="*/ 29 h 142"/>
                <a:gd name="T78" fmla="*/ 27 w 104"/>
                <a:gd name="T79" fmla="*/ 21 h 142"/>
                <a:gd name="T80" fmla="*/ 41 w 104"/>
                <a:gd name="T81" fmla="*/ 18 h 142"/>
                <a:gd name="T82" fmla="*/ 46 w 104"/>
                <a:gd name="T83" fmla="*/ 5 h 142"/>
                <a:gd name="T84" fmla="*/ 55 w 104"/>
                <a:gd name="T85" fmla="*/ 16 h 142"/>
                <a:gd name="T86" fmla="*/ 69 w 104"/>
                <a:gd name="T87" fmla="*/ 14 h 142"/>
                <a:gd name="T88" fmla="*/ 64 w 104"/>
                <a:gd name="T89" fmla="*/ 27 h 142"/>
                <a:gd name="T90" fmla="*/ 65 w 104"/>
                <a:gd name="T91" fmla="*/ 34 h 142"/>
                <a:gd name="T92" fmla="*/ 61 w 104"/>
                <a:gd name="T93" fmla="*/ 40 h 142"/>
                <a:gd name="T94" fmla="*/ 54 w 104"/>
                <a:gd name="T95" fmla="*/ 45 h 142"/>
                <a:gd name="T96" fmla="*/ 46 w 104"/>
                <a:gd name="T97" fmla="*/ 45 h 142"/>
                <a:gd name="T98" fmla="*/ 35 w 104"/>
                <a:gd name="T99" fmla="*/ 126 h 142"/>
                <a:gd name="T100" fmla="*/ 64 w 104"/>
                <a:gd name="T101" fmla="*/ 126 h 142"/>
                <a:gd name="T102" fmla="*/ 35 w 104"/>
                <a:gd name="T103" fmla="*/ 115 h 142"/>
                <a:gd name="T104" fmla="*/ 35 w 104"/>
                <a:gd name="T105" fmla="*/ 110 h 142"/>
                <a:gd name="T106" fmla="*/ 64 w 104"/>
                <a:gd name="T107" fmla="*/ 108 h 142"/>
                <a:gd name="T108" fmla="*/ 35 w 104"/>
                <a:gd name="T109" fmla="*/ 11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142">
                  <a:moveTo>
                    <a:pt x="102" y="32"/>
                  </a:moveTo>
                  <a:cubicBezTo>
                    <a:pt x="100" y="32"/>
                    <a:pt x="99" y="33"/>
                    <a:pt x="99" y="34"/>
                  </a:cubicBezTo>
                  <a:cubicBezTo>
                    <a:pt x="97" y="45"/>
                    <a:pt x="91" y="56"/>
                    <a:pt x="82" y="63"/>
                  </a:cubicBezTo>
                  <a:cubicBezTo>
                    <a:pt x="77" y="68"/>
                    <a:pt x="73" y="73"/>
                    <a:pt x="71" y="80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52" y="101"/>
                    <a:pt x="52" y="101"/>
                    <a:pt x="52" y="101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8" y="58"/>
                    <a:pt x="59" y="57"/>
                    <a:pt x="59" y="56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6"/>
                    <a:pt x="60" y="46"/>
                    <a:pt x="60" y="46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1"/>
                    <a:pt x="70" y="51"/>
                  </a:cubicBezTo>
                  <a:cubicBezTo>
                    <a:pt x="71" y="50"/>
                    <a:pt x="72" y="50"/>
                    <a:pt x="72" y="4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9" y="37"/>
                    <a:pt x="79" y="36"/>
                    <a:pt x="77" y="3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0"/>
                    <a:pt x="69" y="30"/>
                    <a:pt x="69" y="29"/>
                  </a:cubicBezTo>
                  <a:cubicBezTo>
                    <a:pt x="69" y="29"/>
                    <a:pt x="69" y="29"/>
                    <a:pt x="69" y="28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8" y="23"/>
                    <a:pt x="78" y="23"/>
                    <a:pt x="79" y="22"/>
                  </a:cubicBezTo>
                  <a:cubicBezTo>
                    <a:pt x="79" y="22"/>
                    <a:pt x="79" y="21"/>
                    <a:pt x="78" y="2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2" y="9"/>
                    <a:pt x="71" y="8"/>
                    <a:pt x="70" y="8"/>
                  </a:cubicBezTo>
                  <a:cubicBezTo>
                    <a:pt x="70" y="8"/>
                    <a:pt x="69" y="8"/>
                    <a:pt x="68" y="8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59" y="12"/>
                    <a:pt x="59" y="12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1"/>
                    <a:pt x="58" y="0"/>
                    <a:pt x="56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1" y="1"/>
                    <a:pt x="41" y="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2"/>
                    <a:pt x="40" y="13"/>
                    <a:pt x="39" y="13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0" y="8"/>
                    <a:pt x="29" y="8"/>
                  </a:cubicBezTo>
                  <a:cubicBezTo>
                    <a:pt x="29" y="8"/>
                    <a:pt x="28" y="9"/>
                    <a:pt x="28" y="9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2"/>
                    <a:pt x="21" y="22"/>
                  </a:cubicBezTo>
                  <a:cubicBezTo>
                    <a:pt x="21" y="23"/>
                    <a:pt x="22" y="23"/>
                    <a:pt x="22" y="24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6"/>
                    <a:pt x="21" y="37"/>
                    <a:pt x="21" y="38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50"/>
                    <a:pt x="29" y="50"/>
                    <a:pt x="29" y="51"/>
                  </a:cubicBezTo>
                  <a:cubicBezTo>
                    <a:pt x="30" y="51"/>
                    <a:pt x="31" y="51"/>
                    <a:pt x="31" y="50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6"/>
                    <a:pt x="40" y="46"/>
                    <a:pt x="41" y="47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7"/>
                    <a:pt x="42" y="58"/>
                    <a:pt x="43" y="5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7" y="74"/>
                    <a:pt x="23" y="68"/>
                    <a:pt x="17" y="63"/>
                  </a:cubicBezTo>
                  <a:cubicBezTo>
                    <a:pt x="12" y="59"/>
                    <a:pt x="8" y="53"/>
                    <a:pt x="5" y="47"/>
                  </a:cubicBezTo>
                  <a:cubicBezTo>
                    <a:pt x="5" y="46"/>
                    <a:pt x="3" y="46"/>
                    <a:pt x="2" y="46"/>
                  </a:cubicBezTo>
                  <a:cubicBezTo>
                    <a:pt x="1" y="47"/>
                    <a:pt x="0" y="48"/>
                    <a:pt x="1" y="50"/>
                  </a:cubicBezTo>
                  <a:cubicBezTo>
                    <a:pt x="4" y="56"/>
                    <a:pt x="8" y="62"/>
                    <a:pt x="14" y="67"/>
                  </a:cubicBezTo>
                  <a:cubicBezTo>
                    <a:pt x="19" y="71"/>
                    <a:pt x="22" y="76"/>
                    <a:pt x="24" y="82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28" y="111"/>
                    <a:pt x="27" y="112"/>
                    <a:pt x="27" y="114"/>
                  </a:cubicBezTo>
                  <a:cubicBezTo>
                    <a:pt x="27" y="115"/>
                    <a:pt x="28" y="116"/>
                    <a:pt x="30" y="116"/>
                  </a:cubicBezTo>
                  <a:cubicBezTo>
                    <a:pt x="30" y="116"/>
                    <a:pt x="30" y="116"/>
                    <a:pt x="30" y="116"/>
                  </a:cubicBezTo>
                  <a:cubicBezTo>
                    <a:pt x="30" y="116"/>
                    <a:pt x="30" y="116"/>
                    <a:pt x="30" y="11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8" y="120"/>
                    <a:pt x="27" y="121"/>
                    <a:pt x="27" y="123"/>
                  </a:cubicBezTo>
                  <a:cubicBezTo>
                    <a:pt x="27" y="124"/>
                    <a:pt x="28" y="125"/>
                    <a:pt x="30" y="125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0" y="130"/>
                    <a:pt x="32" y="131"/>
                    <a:pt x="33" y="131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40"/>
                    <a:pt x="35" y="142"/>
                    <a:pt x="36" y="142"/>
                  </a:cubicBezTo>
                  <a:cubicBezTo>
                    <a:pt x="49" y="142"/>
                    <a:pt x="49" y="142"/>
                    <a:pt x="49" y="142"/>
                  </a:cubicBezTo>
                  <a:cubicBezTo>
                    <a:pt x="50" y="142"/>
                    <a:pt x="52" y="140"/>
                    <a:pt x="52" y="139"/>
                  </a:cubicBezTo>
                  <a:cubicBezTo>
                    <a:pt x="52" y="138"/>
                    <a:pt x="50" y="137"/>
                    <a:pt x="4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8" y="138"/>
                    <a:pt x="58" y="139"/>
                  </a:cubicBezTo>
                  <a:cubicBezTo>
                    <a:pt x="58" y="140"/>
                    <a:pt x="59" y="142"/>
                    <a:pt x="61" y="142"/>
                  </a:cubicBezTo>
                  <a:cubicBezTo>
                    <a:pt x="63" y="142"/>
                    <a:pt x="63" y="142"/>
                    <a:pt x="63" y="142"/>
                  </a:cubicBezTo>
                  <a:cubicBezTo>
                    <a:pt x="65" y="142"/>
                    <a:pt x="66" y="140"/>
                    <a:pt x="66" y="139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68" y="131"/>
                    <a:pt x="69" y="130"/>
                    <a:pt x="69" y="129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70" y="122"/>
                    <a:pt x="70" y="122"/>
                    <a:pt x="70" y="122"/>
                  </a:cubicBezTo>
                  <a:cubicBezTo>
                    <a:pt x="72" y="122"/>
                    <a:pt x="73" y="120"/>
                    <a:pt x="73" y="119"/>
                  </a:cubicBezTo>
                  <a:cubicBezTo>
                    <a:pt x="72" y="118"/>
                    <a:pt x="71" y="116"/>
                    <a:pt x="70" y="117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70" y="112"/>
                    <a:pt x="70" y="112"/>
                    <a:pt x="70" y="112"/>
                  </a:cubicBezTo>
                  <a:cubicBezTo>
                    <a:pt x="72" y="112"/>
                    <a:pt x="73" y="111"/>
                    <a:pt x="73" y="110"/>
                  </a:cubicBezTo>
                  <a:cubicBezTo>
                    <a:pt x="72" y="108"/>
                    <a:pt x="71" y="107"/>
                    <a:pt x="70" y="108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8" y="76"/>
                    <a:pt x="81" y="71"/>
                    <a:pt x="86" y="67"/>
                  </a:cubicBezTo>
                  <a:cubicBezTo>
                    <a:pt x="95" y="59"/>
                    <a:pt x="101" y="48"/>
                    <a:pt x="104" y="35"/>
                  </a:cubicBezTo>
                  <a:cubicBezTo>
                    <a:pt x="104" y="34"/>
                    <a:pt x="103" y="33"/>
                    <a:pt x="102" y="32"/>
                  </a:cubicBezTo>
                  <a:close/>
                  <a:moveTo>
                    <a:pt x="44" y="43"/>
                  </a:moveTo>
                  <a:cubicBezTo>
                    <a:pt x="43" y="42"/>
                    <a:pt x="42" y="41"/>
                    <a:pt x="41" y="41"/>
                  </a:cubicBezTo>
                  <a:cubicBezTo>
                    <a:pt x="40" y="40"/>
                    <a:pt x="39" y="40"/>
                    <a:pt x="38" y="40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3"/>
                    <a:pt x="36" y="32"/>
                    <a:pt x="36" y="31"/>
                  </a:cubicBezTo>
                  <a:cubicBezTo>
                    <a:pt x="36" y="31"/>
                    <a:pt x="35" y="30"/>
                    <a:pt x="35" y="29"/>
                  </a:cubicBezTo>
                  <a:cubicBezTo>
                    <a:pt x="35" y="29"/>
                    <a:pt x="36" y="28"/>
                    <a:pt x="36" y="27"/>
                  </a:cubicBezTo>
                  <a:cubicBezTo>
                    <a:pt x="36" y="26"/>
                    <a:pt x="35" y="25"/>
                    <a:pt x="34" y="2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9"/>
                    <a:pt x="40" y="19"/>
                    <a:pt x="41" y="18"/>
                  </a:cubicBezTo>
                  <a:cubicBezTo>
                    <a:pt x="42" y="17"/>
                    <a:pt x="43" y="16"/>
                    <a:pt x="44" y="16"/>
                  </a:cubicBezTo>
                  <a:cubicBezTo>
                    <a:pt x="45" y="16"/>
                    <a:pt x="46" y="15"/>
                    <a:pt x="46" y="14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5"/>
                    <a:pt x="54" y="16"/>
                    <a:pt x="55" y="16"/>
                  </a:cubicBezTo>
                  <a:cubicBezTo>
                    <a:pt x="56" y="16"/>
                    <a:pt x="58" y="17"/>
                    <a:pt x="59" y="18"/>
                  </a:cubicBezTo>
                  <a:cubicBezTo>
                    <a:pt x="59" y="19"/>
                    <a:pt x="61" y="19"/>
                    <a:pt x="61" y="18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4" y="25"/>
                    <a:pt x="64" y="26"/>
                    <a:pt x="64" y="27"/>
                  </a:cubicBezTo>
                  <a:cubicBezTo>
                    <a:pt x="64" y="28"/>
                    <a:pt x="64" y="29"/>
                    <a:pt x="64" y="29"/>
                  </a:cubicBezTo>
                  <a:cubicBezTo>
                    <a:pt x="64" y="30"/>
                    <a:pt x="64" y="31"/>
                    <a:pt x="64" y="31"/>
                  </a:cubicBezTo>
                  <a:cubicBezTo>
                    <a:pt x="64" y="32"/>
                    <a:pt x="64" y="33"/>
                    <a:pt x="65" y="34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40"/>
                    <a:pt x="59" y="40"/>
                    <a:pt x="59" y="41"/>
                  </a:cubicBezTo>
                  <a:cubicBezTo>
                    <a:pt x="58" y="41"/>
                    <a:pt x="56" y="42"/>
                    <a:pt x="55" y="43"/>
                  </a:cubicBezTo>
                  <a:cubicBezTo>
                    <a:pt x="54" y="43"/>
                    <a:pt x="54" y="44"/>
                    <a:pt x="54" y="4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4"/>
                    <a:pt x="45" y="43"/>
                    <a:pt x="44" y="43"/>
                  </a:cubicBezTo>
                  <a:close/>
                  <a:moveTo>
                    <a:pt x="64" y="126"/>
                  </a:moveTo>
                  <a:cubicBezTo>
                    <a:pt x="35" y="126"/>
                    <a:pt x="35" y="126"/>
                    <a:pt x="35" y="126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64" y="122"/>
                    <a:pt x="64" y="122"/>
                    <a:pt x="64" y="122"/>
                  </a:cubicBezTo>
                  <a:lnTo>
                    <a:pt x="64" y="126"/>
                  </a:lnTo>
                  <a:close/>
                  <a:moveTo>
                    <a:pt x="64" y="117"/>
                  </a:moveTo>
                  <a:cubicBezTo>
                    <a:pt x="35" y="119"/>
                    <a:pt x="35" y="119"/>
                    <a:pt x="35" y="119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64" y="113"/>
                    <a:pt x="64" y="113"/>
                    <a:pt x="64" y="113"/>
                  </a:cubicBezTo>
                  <a:lnTo>
                    <a:pt x="64" y="117"/>
                  </a:lnTo>
                  <a:close/>
                  <a:moveTo>
                    <a:pt x="35" y="110"/>
                  </a:moveTo>
                  <a:cubicBezTo>
                    <a:pt x="35" y="106"/>
                    <a:pt x="35" y="106"/>
                    <a:pt x="35" y="106"/>
                  </a:cubicBezTo>
                  <a:cubicBezTo>
                    <a:pt x="64" y="106"/>
                    <a:pt x="64" y="106"/>
                    <a:pt x="64" y="106"/>
                  </a:cubicBezTo>
                  <a:cubicBezTo>
                    <a:pt x="64" y="108"/>
                    <a:pt x="64" y="108"/>
                    <a:pt x="64" y="108"/>
                  </a:cubicBezTo>
                  <a:lnTo>
                    <a:pt x="35" y="110"/>
                  </a:lnTo>
                  <a:close/>
                  <a:moveTo>
                    <a:pt x="35" y="110"/>
                  </a:moveTo>
                  <a:cubicBezTo>
                    <a:pt x="35" y="110"/>
                    <a:pt x="35" y="110"/>
                    <a:pt x="35" y="1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9F8E482B-130D-E9D0-9BA7-C48EDE72A5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23550" y="3806825"/>
              <a:ext cx="333375" cy="212725"/>
            </a:xfrm>
            <a:custGeom>
              <a:avLst/>
              <a:gdLst>
                <a:gd name="T0" fmla="*/ 56 w 110"/>
                <a:gd name="T1" fmla="*/ 0 h 70"/>
                <a:gd name="T2" fmla="*/ 17 w 110"/>
                <a:gd name="T3" fmla="*/ 16 h 70"/>
                <a:gd name="T4" fmla="*/ 0 w 110"/>
                <a:gd name="T5" fmla="*/ 55 h 70"/>
                <a:gd name="T6" fmla="*/ 1 w 110"/>
                <a:gd name="T7" fmla="*/ 68 h 70"/>
                <a:gd name="T8" fmla="*/ 4 w 110"/>
                <a:gd name="T9" fmla="*/ 70 h 70"/>
                <a:gd name="T10" fmla="*/ 4 w 110"/>
                <a:gd name="T11" fmla="*/ 70 h 70"/>
                <a:gd name="T12" fmla="*/ 6 w 110"/>
                <a:gd name="T13" fmla="*/ 67 h 70"/>
                <a:gd name="T14" fmla="*/ 5 w 110"/>
                <a:gd name="T15" fmla="*/ 55 h 70"/>
                <a:gd name="T16" fmla="*/ 20 w 110"/>
                <a:gd name="T17" fmla="*/ 20 h 70"/>
                <a:gd name="T18" fmla="*/ 56 w 110"/>
                <a:gd name="T19" fmla="*/ 5 h 70"/>
                <a:gd name="T20" fmla="*/ 105 w 110"/>
                <a:gd name="T21" fmla="*/ 53 h 70"/>
                <a:gd name="T22" fmla="*/ 107 w 110"/>
                <a:gd name="T23" fmla="*/ 56 h 70"/>
                <a:gd name="T24" fmla="*/ 110 w 110"/>
                <a:gd name="T25" fmla="*/ 53 h 70"/>
                <a:gd name="T26" fmla="*/ 56 w 110"/>
                <a:gd name="T27" fmla="*/ 0 h 70"/>
                <a:gd name="T28" fmla="*/ 56 w 110"/>
                <a:gd name="T29" fmla="*/ 0 h 70"/>
                <a:gd name="T30" fmla="*/ 56 w 110"/>
                <a:gd name="T3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70">
                  <a:moveTo>
                    <a:pt x="56" y="0"/>
                  </a:moveTo>
                  <a:cubicBezTo>
                    <a:pt x="41" y="0"/>
                    <a:pt x="27" y="6"/>
                    <a:pt x="17" y="16"/>
                  </a:cubicBezTo>
                  <a:cubicBezTo>
                    <a:pt x="6" y="26"/>
                    <a:pt x="0" y="40"/>
                    <a:pt x="0" y="55"/>
                  </a:cubicBezTo>
                  <a:cubicBezTo>
                    <a:pt x="0" y="59"/>
                    <a:pt x="0" y="64"/>
                    <a:pt x="1" y="68"/>
                  </a:cubicBezTo>
                  <a:cubicBezTo>
                    <a:pt x="2" y="69"/>
                    <a:pt x="3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6" y="69"/>
                    <a:pt x="7" y="68"/>
                    <a:pt x="6" y="67"/>
                  </a:cubicBezTo>
                  <a:cubicBezTo>
                    <a:pt x="5" y="63"/>
                    <a:pt x="5" y="59"/>
                    <a:pt x="5" y="55"/>
                  </a:cubicBezTo>
                  <a:cubicBezTo>
                    <a:pt x="5" y="42"/>
                    <a:pt x="10" y="29"/>
                    <a:pt x="20" y="20"/>
                  </a:cubicBezTo>
                  <a:cubicBezTo>
                    <a:pt x="30" y="10"/>
                    <a:pt x="42" y="5"/>
                    <a:pt x="56" y="5"/>
                  </a:cubicBezTo>
                  <a:cubicBezTo>
                    <a:pt x="82" y="6"/>
                    <a:pt x="104" y="27"/>
                    <a:pt x="105" y="53"/>
                  </a:cubicBezTo>
                  <a:cubicBezTo>
                    <a:pt x="105" y="55"/>
                    <a:pt x="106" y="56"/>
                    <a:pt x="107" y="56"/>
                  </a:cubicBezTo>
                  <a:cubicBezTo>
                    <a:pt x="109" y="56"/>
                    <a:pt x="110" y="54"/>
                    <a:pt x="110" y="53"/>
                  </a:cubicBezTo>
                  <a:cubicBezTo>
                    <a:pt x="109" y="24"/>
                    <a:pt x="85" y="1"/>
                    <a:pt x="56" y="0"/>
                  </a:cubicBezTo>
                  <a:close/>
                  <a:moveTo>
                    <a:pt x="56" y="0"/>
                  </a:move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2D4831B8-B2DC-F082-D6BD-355702D69A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66425" y="3963988"/>
              <a:ext cx="44450" cy="46038"/>
            </a:xfrm>
            <a:custGeom>
              <a:avLst/>
              <a:gdLst>
                <a:gd name="T0" fmla="*/ 15 w 15"/>
                <a:gd name="T1" fmla="*/ 7 h 15"/>
                <a:gd name="T2" fmla="*/ 8 w 15"/>
                <a:gd name="T3" fmla="*/ 0 h 15"/>
                <a:gd name="T4" fmla="*/ 0 w 15"/>
                <a:gd name="T5" fmla="*/ 7 h 15"/>
                <a:gd name="T6" fmla="*/ 8 w 15"/>
                <a:gd name="T7" fmla="*/ 15 h 15"/>
                <a:gd name="T8" fmla="*/ 15 w 15"/>
                <a:gd name="T9" fmla="*/ 7 h 15"/>
                <a:gd name="T10" fmla="*/ 5 w 15"/>
                <a:gd name="T11" fmla="*/ 7 h 15"/>
                <a:gd name="T12" fmla="*/ 8 w 15"/>
                <a:gd name="T13" fmla="*/ 5 h 15"/>
                <a:gd name="T14" fmla="*/ 10 w 15"/>
                <a:gd name="T15" fmla="*/ 7 h 15"/>
                <a:gd name="T16" fmla="*/ 8 w 15"/>
                <a:gd name="T17" fmla="*/ 10 h 15"/>
                <a:gd name="T18" fmla="*/ 5 w 15"/>
                <a:gd name="T19" fmla="*/ 7 h 15"/>
                <a:gd name="T20" fmla="*/ 5 w 15"/>
                <a:gd name="T21" fmla="*/ 7 h 15"/>
                <a:gd name="T22" fmla="*/ 5 w 15"/>
                <a:gd name="T2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5">
                  <a:moveTo>
                    <a:pt x="15" y="7"/>
                  </a:moveTo>
                  <a:cubicBezTo>
                    <a:pt x="15" y="3"/>
                    <a:pt x="12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1"/>
                    <a:pt x="4" y="15"/>
                    <a:pt x="8" y="15"/>
                  </a:cubicBezTo>
                  <a:cubicBezTo>
                    <a:pt x="12" y="15"/>
                    <a:pt x="15" y="11"/>
                    <a:pt x="15" y="7"/>
                  </a:cubicBezTo>
                  <a:close/>
                  <a:moveTo>
                    <a:pt x="5" y="7"/>
                  </a:moveTo>
                  <a:cubicBezTo>
                    <a:pt x="5" y="6"/>
                    <a:pt x="6" y="5"/>
                    <a:pt x="8" y="5"/>
                  </a:cubicBezTo>
                  <a:cubicBezTo>
                    <a:pt x="9" y="5"/>
                    <a:pt x="10" y="6"/>
                    <a:pt x="10" y="7"/>
                  </a:cubicBezTo>
                  <a:cubicBezTo>
                    <a:pt x="10" y="9"/>
                    <a:pt x="9" y="10"/>
                    <a:pt x="8" y="10"/>
                  </a:cubicBezTo>
                  <a:cubicBezTo>
                    <a:pt x="6" y="10"/>
                    <a:pt x="5" y="9"/>
                    <a:pt x="5" y="7"/>
                  </a:cubicBezTo>
                  <a:close/>
                  <a:moveTo>
                    <a:pt x="5" y="7"/>
                  </a:moveTo>
                  <a:cubicBezTo>
                    <a:pt x="5" y="7"/>
                    <a:pt x="5" y="7"/>
                    <a:pt x="5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E6FADD3-BB2C-2B63-CADE-6140971531BF}"/>
              </a:ext>
            </a:extLst>
          </p:cNvPr>
          <p:cNvSpPr/>
          <p:nvPr/>
        </p:nvSpPr>
        <p:spPr>
          <a:xfrm>
            <a:off x="2383869" y="662659"/>
            <a:ext cx="9262463" cy="543949"/>
          </a:xfrm>
          <a:prstGeom prst="rect">
            <a:avLst/>
          </a:prstGeom>
          <a:solidFill>
            <a:schemeClr val="tx1">
              <a:alpha val="26000"/>
            </a:schemeClr>
          </a:solidFill>
          <a:ln w="6350">
            <a:gradFill>
              <a:gsLst>
                <a:gs pos="42000">
                  <a:schemeClr val="bg1"/>
                </a:gs>
                <a:gs pos="23162">
                  <a:schemeClr val="tx1">
                    <a:lumMod val="95000"/>
                    <a:lumOff val="5000"/>
                  </a:schemeClr>
                </a:gs>
                <a:gs pos="0">
                  <a:schemeClr val="bg1"/>
                </a:gs>
                <a:gs pos="66000">
                  <a:schemeClr val="tx1"/>
                </a:gs>
                <a:gs pos="83000">
                  <a:schemeClr val="bg1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Cleaning null contents from the Marital Status column</a:t>
            </a:r>
            <a:endParaRPr lang="en-US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 descr="Graphical user interface, text, application">
            <a:extLst>
              <a:ext uri="{FF2B5EF4-FFF2-40B4-BE49-F238E27FC236}">
                <a16:creationId xmlns:a16="http://schemas.microsoft.com/office/drawing/2014/main" id="{BB941965-36A1-7D7A-8358-96456A0F2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723" y="1318139"/>
            <a:ext cx="4237087" cy="2522439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9952822B-D1D2-1725-6E74-9973972BBB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072" y="1325424"/>
            <a:ext cx="5654530" cy="2522439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394BDB-609B-AD4A-D5B0-43BABD40B3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4535768"/>
              </p:ext>
            </p:extLst>
          </p:nvPr>
        </p:nvGraphicFramePr>
        <p:xfrm>
          <a:off x="2092722" y="3984528"/>
          <a:ext cx="4237088" cy="2762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40D7EDD-EC4D-FC7D-5032-5FEE934CBE1F}"/>
              </a:ext>
            </a:extLst>
          </p:cNvPr>
          <p:cNvSpPr/>
          <p:nvPr/>
        </p:nvSpPr>
        <p:spPr>
          <a:xfrm>
            <a:off x="6449073" y="3966679"/>
            <a:ext cx="5654529" cy="2762706"/>
          </a:xfrm>
          <a:prstGeom prst="rect">
            <a:avLst/>
          </a:prstGeom>
          <a:solidFill>
            <a:schemeClr val="bg2">
              <a:lumMod val="75000"/>
              <a:alpha val="26000"/>
            </a:schemeClr>
          </a:solidFill>
          <a:ln w="6350">
            <a:gradFill>
              <a:gsLst>
                <a:gs pos="42000">
                  <a:schemeClr val="bg1"/>
                </a:gs>
                <a:gs pos="23162">
                  <a:schemeClr val="tx1">
                    <a:lumMod val="95000"/>
                    <a:lumOff val="5000"/>
                  </a:schemeClr>
                </a:gs>
                <a:gs pos="0">
                  <a:schemeClr val="bg1"/>
                </a:gs>
                <a:gs pos="66000">
                  <a:schemeClr val="tx1"/>
                </a:gs>
                <a:gs pos="83000">
                  <a:schemeClr val="bg1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rPr>
              <a:t>All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rPr>
              <a:t> 1974 entries for children aged below 18 were still left as null values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400" baseline="0" dirty="0">
                <a:solidFill>
                  <a:prstClr val="white"/>
                </a:solidFill>
                <a:latin typeface="Century Gothic" panose="020B0502020202020204" pitchFamily="34" charset="0"/>
              </a:rPr>
              <a:t>1 entry for persons</a:t>
            </a:r>
            <a:r>
              <a:rPr lang="en-US" sz="2400" dirty="0">
                <a:solidFill>
                  <a:prstClr val="white"/>
                </a:solidFill>
                <a:latin typeface="Century Gothic" panose="020B0502020202020204" pitchFamily="34" charset="0"/>
              </a:rPr>
              <a:t> aged above 17 was changed as ‘Single’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90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E4F27999-FA92-4BBC-A643-92ABDC3D3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2" b="121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20F3CDD7-603E-4040-BAB5-625168B142DE}"/>
              </a:ext>
            </a:extLst>
          </p:cNvPr>
          <p:cNvSpPr/>
          <p:nvPr/>
        </p:nvSpPr>
        <p:spPr>
          <a:xfrm>
            <a:off x="0" y="14990"/>
            <a:ext cx="12192000" cy="6858000"/>
          </a:xfrm>
          <a:prstGeom prst="rect">
            <a:avLst/>
          </a:prstGeom>
          <a:solidFill>
            <a:srgbClr val="323741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F4976D-E1CD-E671-1DD0-7ECA5B4E6D2F}"/>
              </a:ext>
            </a:extLst>
          </p:cNvPr>
          <p:cNvSpPr/>
          <p:nvPr/>
        </p:nvSpPr>
        <p:spPr>
          <a:xfrm>
            <a:off x="5937" y="-9410"/>
            <a:ext cx="10899956" cy="647669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alpha val="0"/>
                </a:schemeClr>
              </a:gs>
              <a:gs pos="85000">
                <a:schemeClr val="tx1">
                  <a:alpha val="6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CE423B-DA75-8608-217D-AC3B9BD2C874}"/>
              </a:ext>
            </a:extLst>
          </p:cNvPr>
          <p:cNvSpPr/>
          <p:nvPr/>
        </p:nvSpPr>
        <p:spPr>
          <a:xfrm>
            <a:off x="0" y="-14980"/>
            <a:ext cx="10899956" cy="647669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alpha val="0"/>
                </a:schemeClr>
              </a:gs>
              <a:gs pos="85000">
                <a:schemeClr val="tx1">
                  <a:alpha val="6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Data Cleaning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B0BFDF-BEBB-AEEB-07EB-30A3D68BEE64}"/>
              </a:ext>
            </a:extLst>
          </p:cNvPr>
          <p:cNvGrpSpPr/>
          <p:nvPr/>
        </p:nvGrpSpPr>
        <p:grpSpPr>
          <a:xfrm>
            <a:off x="315959" y="775401"/>
            <a:ext cx="1662133" cy="1435953"/>
            <a:chOff x="711823" y="2331702"/>
            <a:chExt cx="2673733" cy="23358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3B2164E-9426-6D4F-F9E1-D0F4A8408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487" y="2331702"/>
              <a:ext cx="2141069" cy="2335898"/>
            </a:xfrm>
            <a:custGeom>
              <a:avLst/>
              <a:gdLst>
                <a:gd name="T0" fmla="*/ 1032 w 2268"/>
                <a:gd name="T1" fmla="*/ 2474 h 2474"/>
                <a:gd name="T2" fmla="*/ 14 w 2268"/>
                <a:gd name="T3" fmla="*/ 1940 h 2474"/>
                <a:gd name="T4" fmla="*/ 25 w 2268"/>
                <a:gd name="T5" fmla="*/ 1879 h 2474"/>
                <a:gd name="T6" fmla="*/ 86 w 2268"/>
                <a:gd name="T7" fmla="*/ 1890 h 2474"/>
                <a:gd name="T8" fmla="*/ 1032 w 2268"/>
                <a:gd name="T9" fmla="*/ 2386 h 2474"/>
                <a:gd name="T10" fmla="*/ 2180 w 2268"/>
                <a:gd name="T11" fmla="*/ 1237 h 2474"/>
                <a:gd name="T12" fmla="*/ 1032 w 2268"/>
                <a:gd name="T13" fmla="*/ 88 h 2474"/>
                <a:gd name="T14" fmla="*/ 160 w 2268"/>
                <a:gd name="T15" fmla="*/ 489 h 2474"/>
                <a:gd name="T16" fmla="*/ 98 w 2268"/>
                <a:gd name="T17" fmla="*/ 493 h 2474"/>
                <a:gd name="T18" fmla="*/ 94 w 2268"/>
                <a:gd name="T19" fmla="*/ 431 h 2474"/>
                <a:gd name="T20" fmla="*/ 1032 w 2268"/>
                <a:gd name="T21" fmla="*/ 0 h 2474"/>
                <a:gd name="T22" fmla="*/ 1906 w 2268"/>
                <a:gd name="T23" fmla="*/ 363 h 2474"/>
                <a:gd name="T24" fmla="*/ 2268 w 2268"/>
                <a:gd name="T25" fmla="*/ 1237 h 2474"/>
                <a:gd name="T26" fmla="*/ 1906 w 2268"/>
                <a:gd name="T27" fmla="*/ 2111 h 2474"/>
                <a:gd name="T28" fmla="*/ 1032 w 2268"/>
                <a:gd name="T29" fmla="*/ 2474 h 2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8" h="2474">
                  <a:moveTo>
                    <a:pt x="1032" y="2474"/>
                  </a:moveTo>
                  <a:cubicBezTo>
                    <a:pt x="626" y="2474"/>
                    <a:pt x="245" y="2274"/>
                    <a:pt x="14" y="1940"/>
                  </a:cubicBezTo>
                  <a:cubicBezTo>
                    <a:pt x="0" y="1920"/>
                    <a:pt x="5" y="1892"/>
                    <a:pt x="25" y="1879"/>
                  </a:cubicBezTo>
                  <a:cubicBezTo>
                    <a:pt x="45" y="1865"/>
                    <a:pt x="73" y="1870"/>
                    <a:pt x="86" y="1890"/>
                  </a:cubicBezTo>
                  <a:cubicBezTo>
                    <a:pt x="301" y="2200"/>
                    <a:pt x="655" y="2386"/>
                    <a:pt x="1032" y="2386"/>
                  </a:cubicBezTo>
                  <a:cubicBezTo>
                    <a:pt x="1665" y="2386"/>
                    <a:pt x="2180" y="1870"/>
                    <a:pt x="2180" y="1237"/>
                  </a:cubicBezTo>
                  <a:cubicBezTo>
                    <a:pt x="2180" y="604"/>
                    <a:pt x="1665" y="88"/>
                    <a:pt x="1032" y="88"/>
                  </a:cubicBezTo>
                  <a:cubicBezTo>
                    <a:pt x="697" y="88"/>
                    <a:pt x="379" y="234"/>
                    <a:pt x="160" y="489"/>
                  </a:cubicBezTo>
                  <a:cubicBezTo>
                    <a:pt x="145" y="507"/>
                    <a:pt x="117" y="509"/>
                    <a:pt x="98" y="493"/>
                  </a:cubicBezTo>
                  <a:cubicBezTo>
                    <a:pt x="80" y="477"/>
                    <a:pt x="78" y="450"/>
                    <a:pt x="94" y="431"/>
                  </a:cubicBezTo>
                  <a:cubicBezTo>
                    <a:pt x="329" y="157"/>
                    <a:pt x="671" y="0"/>
                    <a:pt x="1032" y="0"/>
                  </a:cubicBezTo>
                  <a:cubicBezTo>
                    <a:pt x="1362" y="0"/>
                    <a:pt x="1672" y="129"/>
                    <a:pt x="1906" y="363"/>
                  </a:cubicBezTo>
                  <a:cubicBezTo>
                    <a:pt x="2140" y="596"/>
                    <a:pt x="2268" y="907"/>
                    <a:pt x="2268" y="1237"/>
                  </a:cubicBezTo>
                  <a:cubicBezTo>
                    <a:pt x="2268" y="1567"/>
                    <a:pt x="2140" y="1878"/>
                    <a:pt x="1906" y="2111"/>
                  </a:cubicBezTo>
                  <a:cubicBezTo>
                    <a:pt x="1672" y="2345"/>
                    <a:pt x="1362" y="2474"/>
                    <a:pt x="1032" y="247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5" name="Title 287">
              <a:extLst>
                <a:ext uri="{FF2B5EF4-FFF2-40B4-BE49-F238E27FC236}">
                  <a16:creationId xmlns:a16="http://schemas.microsoft.com/office/drawing/2014/main" id="{25BEEC1F-0BB8-7721-294F-23F93E3CBB61}"/>
                </a:ext>
              </a:extLst>
            </p:cNvPr>
            <p:cNvSpPr txBox="1">
              <a:spLocks/>
            </p:cNvSpPr>
            <p:nvPr/>
          </p:nvSpPr>
          <p:spPr>
            <a:xfrm>
              <a:off x="711823" y="2348826"/>
              <a:ext cx="885136" cy="1755221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500" b="1" kern="120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1" i="0" u="none" strike="noStrike" kern="1200" cap="none" spc="0" normalizeH="0" baseline="0" noProof="0" dirty="0">
                  <a:ln w="25400" cap="rnd">
                    <a:solidFill>
                      <a:schemeClr val="bg2"/>
                    </a:solidFill>
                    <a:bevel/>
                  </a:ln>
                  <a:noFill/>
                  <a:effectLst/>
                  <a:uLnTx/>
                  <a:uFillTx/>
                  <a:latin typeface="Century Gothic" panose="020B0502020202020204" pitchFamily="34" charset="0"/>
                  <a:ea typeface="Segoe UI Bold" panose="020B0802040204020203" pitchFamily="34" charset="0"/>
                  <a:cs typeface="Segoe UI Bold" panose="020B0802040204020203" pitchFamily="34" charset="0"/>
                </a:rPr>
                <a:t>3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9A0095F-AC7F-C551-8F32-E513F4484805}"/>
              </a:ext>
            </a:extLst>
          </p:cNvPr>
          <p:cNvGrpSpPr/>
          <p:nvPr/>
        </p:nvGrpSpPr>
        <p:grpSpPr>
          <a:xfrm>
            <a:off x="1018161" y="1036822"/>
            <a:ext cx="587162" cy="815445"/>
            <a:chOff x="10623550" y="3806825"/>
            <a:chExt cx="333375" cy="522288"/>
          </a:xfrm>
          <a:solidFill>
            <a:schemeClr val="bg2">
              <a:lumMod val="75000"/>
            </a:schemeClr>
          </a:solidFill>
        </p:grpSpPr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4BDE04C3-0937-3114-6982-29C6021D0F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39425" y="3897313"/>
              <a:ext cx="314325" cy="431800"/>
            </a:xfrm>
            <a:custGeom>
              <a:avLst/>
              <a:gdLst>
                <a:gd name="T0" fmla="*/ 82 w 104"/>
                <a:gd name="T1" fmla="*/ 63 h 142"/>
                <a:gd name="T2" fmla="*/ 52 w 104"/>
                <a:gd name="T3" fmla="*/ 101 h 142"/>
                <a:gd name="T4" fmla="*/ 59 w 104"/>
                <a:gd name="T5" fmla="*/ 56 h 142"/>
                <a:gd name="T6" fmla="*/ 68 w 104"/>
                <a:gd name="T7" fmla="*/ 50 h 142"/>
                <a:gd name="T8" fmla="*/ 78 w 104"/>
                <a:gd name="T9" fmla="*/ 38 h 142"/>
                <a:gd name="T10" fmla="*/ 69 w 104"/>
                <a:gd name="T11" fmla="*/ 29 h 142"/>
                <a:gd name="T12" fmla="*/ 79 w 104"/>
                <a:gd name="T13" fmla="*/ 22 h 142"/>
                <a:gd name="T14" fmla="*/ 70 w 104"/>
                <a:gd name="T15" fmla="*/ 8 h 142"/>
                <a:gd name="T16" fmla="*/ 59 w 104"/>
                <a:gd name="T17" fmla="*/ 12 h 142"/>
                <a:gd name="T18" fmla="*/ 43 w 104"/>
                <a:gd name="T19" fmla="*/ 0 h 142"/>
                <a:gd name="T20" fmla="*/ 39 w 104"/>
                <a:gd name="T21" fmla="*/ 13 h 142"/>
                <a:gd name="T22" fmla="*/ 28 w 104"/>
                <a:gd name="T23" fmla="*/ 9 h 142"/>
                <a:gd name="T24" fmla="*/ 22 w 104"/>
                <a:gd name="T25" fmla="*/ 24 h 142"/>
                <a:gd name="T26" fmla="*/ 30 w 104"/>
                <a:gd name="T27" fmla="*/ 30 h 142"/>
                <a:gd name="T28" fmla="*/ 28 w 104"/>
                <a:gd name="T29" fmla="*/ 49 h 142"/>
                <a:gd name="T30" fmla="*/ 39 w 104"/>
                <a:gd name="T31" fmla="*/ 46 h 142"/>
                <a:gd name="T32" fmla="*/ 43 w 104"/>
                <a:gd name="T33" fmla="*/ 58 h 142"/>
                <a:gd name="T34" fmla="*/ 35 w 104"/>
                <a:gd name="T35" fmla="*/ 101 h 142"/>
                <a:gd name="T36" fmla="*/ 5 w 104"/>
                <a:gd name="T37" fmla="*/ 47 h 142"/>
                <a:gd name="T38" fmla="*/ 14 w 104"/>
                <a:gd name="T39" fmla="*/ 67 h 142"/>
                <a:gd name="T40" fmla="*/ 30 w 104"/>
                <a:gd name="T41" fmla="*/ 111 h 142"/>
                <a:gd name="T42" fmla="*/ 30 w 104"/>
                <a:gd name="T43" fmla="*/ 116 h 142"/>
                <a:gd name="T44" fmla="*/ 30 w 104"/>
                <a:gd name="T45" fmla="*/ 120 h 142"/>
                <a:gd name="T46" fmla="*/ 30 w 104"/>
                <a:gd name="T47" fmla="*/ 125 h 142"/>
                <a:gd name="T48" fmla="*/ 30 w 104"/>
                <a:gd name="T49" fmla="*/ 129 h 142"/>
                <a:gd name="T50" fmla="*/ 34 w 104"/>
                <a:gd name="T51" fmla="*/ 139 h 142"/>
                <a:gd name="T52" fmla="*/ 52 w 104"/>
                <a:gd name="T53" fmla="*/ 139 h 142"/>
                <a:gd name="T54" fmla="*/ 39 w 104"/>
                <a:gd name="T55" fmla="*/ 131 h 142"/>
                <a:gd name="T56" fmla="*/ 61 w 104"/>
                <a:gd name="T57" fmla="*/ 137 h 142"/>
                <a:gd name="T58" fmla="*/ 63 w 104"/>
                <a:gd name="T59" fmla="*/ 142 h 142"/>
                <a:gd name="T60" fmla="*/ 67 w 104"/>
                <a:gd name="T61" fmla="*/ 131 h 142"/>
                <a:gd name="T62" fmla="*/ 70 w 104"/>
                <a:gd name="T63" fmla="*/ 122 h 142"/>
                <a:gd name="T64" fmla="*/ 69 w 104"/>
                <a:gd name="T65" fmla="*/ 117 h 142"/>
                <a:gd name="T66" fmla="*/ 73 w 104"/>
                <a:gd name="T67" fmla="*/ 110 h 142"/>
                <a:gd name="T68" fmla="*/ 69 w 104"/>
                <a:gd name="T69" fmla="*/ 104 h 142"/>
                <a:gd name="T70" fmla="*/ 104 w 104"/>
                <a:gd name="T71" fmla="*/ 35 h 142"/>
                <a:gd name="T72" fmla="*/ 41 w 104"/>
                <a:gd name="T73" fmla="*/ 41 h 142"/>
                <a:gd name="T74" fmla="*/ 27 w 104"/>
                <a:gd name="T75" fmla="*/ 38 h 142"/>
                <a:gd name="T76" fmla="*/ 35 w 104"/>
                <a:gd name="T77" fmla="*/ 29 h 142"/>
                <a:gd name="T78" fmla="*/ 27 w 104"/>
                <a:gd name="T79" fmla="*/ 21 h 142"/>
                <a:gd name="T80" fmla="*/ 41 w 104"/>
                <a:gd name="T81" fmla="*/ 18 h 142"/>
                <a:gd name="T82" fmla="*/ 46 w 104"/>
                <a:gd name="T83" fmla="*/ 5 h 142"/>
                <a:gd name="T84" fmla="*/ 55 w 104"/>
                <a:gd name="T85" fmla="*/ 16 h 142"/>
                <a:gd name="T86" fmla="*/ 69 w 104"/>
                <a:gd name="T87" fmla="*/ 14 h 142"/>
                <a:gd name="T88" fmla="*/ 64 w 104"/>
                <a:gd name="T89" fmla="*/ 27 h 142"/>
                <a:gd name="T90" fmla="*/ 65 w 104"/>
                <a:gd name="T91" fmla="*/ 34 h 142"/>
                <a:gd name="T92" fmla="*/ 61 w 104"/>
                <a:gd name="T93" fmla="*/ 40 h 142"/>
                <a:gd name="T94" fmla="*/ 54 w 104"/>
                <a:gd name="T95" fmla="*/ 45 h 142"/>
                <a:gd name="T96" fmla="*/ 46 w 104"/>
                <a:gd name="T97" fmla="*/ 45 h 142"/>
                <a:gd name="T98" fmla="*/ 35 w 104"/>
                <a:gd name="T99" fmla="*/ 126 h 142"/>
                <a:gd name="T100" fmla="*/ 64 w 104"/>
                <a:gd name="T101" fmla="*/ 126 h 142"/>
                <a:gd name="T102" fmla="*/ 35 w 104"/>
                <a:gd name="T103" fmla="*/ 115 h 142"/>
                <a:gd name="T104" fmla="*/ 35 w 104"/>
                <a:gd name="T105" fmla="*/ 110 h 142"/>
                <a:gd name="T106" fmla="*/ 64 w 104"/>
                <a:gd name="T107" fmla="*/ 108 h 142"/>
                <a:gd name="T108" fmla="*/ 35 w 104"/>
                <a:gd name="T109" fmla="*/ 11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142">
                  <a:moveTo>
                    <a:pt x="102" y="32"/>
                  </a:moveTo>
                  <a:cubicBezTo>
                    <a:pt x="100" y="32"/>
                    <a:pt x="99" y="33"/>
                    <a:pt x="99" y="34"/>
                  </a:cubicBezTo>
                  <a:cubicBezTo>
                    <a:pt x="97" y="45"/>
                    <a:pt x="91" y="56"/>
                    <a:pt x="82" y="63"/>
                  </a:cubicBezTo>
                  <a:cubicBezTo>
                    <a:pt x="77" y="68"/>
                    <a:pt x="73" y="73"/>
                    <a:pt x="71" y="80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52" y="101"/>
                    <a:pt x="52" y="101"/>
                    <a:pt x="52" y="101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8" y="58"/>
                    <a:pt x="59" y="57"/>
                    <a:pt x="59" y="56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6"/>
                    <a:pt x="60" y="46"/>
                    <a:pt x="60" y="46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1"/>
                    <a:pt x="70" y="51"/>
                  </a:cubicBezTo>
                  <a:cubicBezTo>
                    <a:pt x="71" y="50"/>
                    <a:pt x="72" y="50"/>
                    <a:pt x="72" y="4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9" y="37"/>
                    <a:pt x="79" y="36"/>
                    <a:pt x="77" y="3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0"/>
                    <a:pt x="69" y="30"/>
                    <a:pt x="69" y="29"/>
                  </a:cubicBezTo>
                  <a:cubicBezTo>
                    <a:pt x="69" y="29"/>
                    <a:pt x="69" y="29"/>
                    <a:pt x="69" y="28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8" y="23"/>
                    <a:pt x="78" y="23"/>
                    <a:pt x="79" y="22"/>
                  </a:cubicBezTo>
                  <a:cubicBezTo>
                    <a:pt x="79" y="22"/>
                    <a:pt x="79" y="21"/>
                    <a:pt x="78" y="2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2" y="9"/>
                    <a:pt x="71" y="8"/>
                    <a:pt x="70" y="8"/>
                  </a:cubicBezTo>
                  <a:cubicBezTo>
                    <a:pt x="70" y="8"/>
                    <a:pt x="69" y="8"/>
                    <a:pt x="68" y="8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59" y="12"/>
                    <a:pt x="59" y="12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1"/>
                    <a:pt x="58" y="0"/>
                    <a:pt x="56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1" y="1"/>
                    <a:pt x="41" y="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2"/>
                    <a:pt x="40" y="13"/>
                    <a:pt x="39" y="13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0" y="8"/>
                    <a:pt x="29" y="8"/>
                  </a:cubicBezTo>
                  <a:cubicBezTo>
                    <a:pt x="29" y="8"/>
                    <a:pt x="28" y="9"/>
                    <a:pt x="28" y="9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2"/>
                    <a:pt x="21" y="22"/>
                  </a:cubicBezTo>
                  <a:cubicBezTo>
                    <a:pt x="21" y="23"/>
                    <a:pt x="22" y="23"/>
                    <a:pt x="22" y="24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6"/>
                    <a:pt x="21" y="37"/>
                    <a:pt x="21" y="38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50"/>
                    <a:pt x="29" y="50"/>
                    <a:pt x="29" y="51"/>
                  </a:cubicBezTo>
                  <a:cubicBezTo>
                    <a:pt x="30" y="51"/>
                    <a:pt x="31" y="51"/>
                    <a:pt x="31" y="50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6"/>
                    <a:pt x="40" y="46"/>
                    <a:pt x="41" y="47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7"/>
                    <a:pt x="42" y="58"/>
                    <a:pt x="43" y="5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7" y="74"/>
                    <a:pt x="23" y="68"/>
                    <a:pt x="17" y="63"/>
                  </a:cubicBezTo>
                  <a:cubicBezTo>
                    <a:pt x="12" y="59"/>
                    <a:pt x="8" y="53"/>
                    <a:pt x="5" y="47"/>
                  </a:cubicBezTo>
                  <a:cubicBezTo>
                    <a:pt x="5" y="46"/>
                    <a:pt x="3" y="46"/>
                    <a:pt x="2" y="46"/>
                  </a:cubicBezTo>
                  <a:cubicBezTo>
                    <a:pt x="1" y="47"/>
                    <a:pt x="0" y="48"/>
                    <a:pt x="1" y="50"/>
                  </a:cubicBezTo>
                  <a:cubicBezTo>
                    <a:pt x="4" y="56"/>
                    <a:pt x="8" y="62"/>
                    <a:pt x="14" y="67"/>
                  </a:cubicBezTo>
                  <a:cubicBezTo>
                    <a:pt x="19" y="71"/>
                    <a:pt x="22" y="76"/>
                    <a:pt x="24" y="82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28" y="111"/>
                    <a:pt x="27" y="112"/>
                    <a:pt x="27" y="114"/>
                  </a:cubicBezTo>
                  <a:cubicBezTo>
                    <a:pt x="27" y="115"/>
                    <a:pt x="28" y="116"/>
                    <a:pt x="30" y="116"/>
                  </a:cubicBezTo>
                  <a:cubicBezTo>
                    <a:pt x="30" y="116"/>
                    <a:pt x="30" y="116"/>
                    <a:pt x="30" y="116"/>
                  </a:cubicBezTo>
                  <a:cubicBezTo>
                    <a:pt x="30" y="116"/>
                    <a:pt x="30" y="116"/>
                    <a:pt x="30" y="11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8" y="120"/>
                    <a:pt x="27" y="121"/>
                    <a:pt x="27" y="123"/>
                  </a:cubicBezTo>
                  <a:cubicBezTo>
                    <a:pt x="27" y="124"/>
                    <a:pt x="28" y="125"/>
                    <a:pt x="30" y="125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0" y="130"/>
                    <a:pt x="32" y="131"/>
                    <a:pt x="33" y="131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40"/>
                    <a:pt x="35" y="142"/>
                    <a:pt x="36" y="142"/>
                  </a:cubicBezTo>
                  <a:cubicBezTo>
                    <a:pt x="49" y="142"/>
                    <a:pt x="49" y="142"/>
                    <a:pt x="49" y="142"/>
                  </a:cubicBezTo>
                  <a:cubicBezTo>
                    <a:pt x="50" y="142"/>
                    <a:pt x="52" y="140"/>
                    <a:pt x="52" y="139"/>
                  </a:cubicBezTo>
                  <a:cubicBezTo>
                    <a:pt x="52" y="138"/>
                    <a:pt x="50" y="137"/>
                    <a:pt x="4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8" y="138"/>
                    <a:pt x="58" y="139"/>
                  </a:cubicBezTo>
                  <a:cubicBezTo>
                    <a:pt x="58" y="140"/>
                    <a:pt x="59" y="142"/>
                    <a:pt x="61" y="142"/>
                  </a:cubicBezTo>
                  <a:cubicBezTo>
                    <a:pt x="63" y="142"/>
                    <a:pt x="63" y="142"/>
                    <a:pt x="63" y="142"/>
                  </a:cubicBezTo>
                  <a:cubicBezTo>
                    <a:pt x="65" y="142"/>
                    <a:pt x="66" y="140"/>
                    <a:pt x="66" y="139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68" y="131"/>
                    <a:pt x="69" y="130"/>
                    <a:pt x="69" y="129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70" y="122"/>
                    <a:pt x="70" y="122"/>
                    <a:pt x="70" y="122"/>
                  </a:cubicBezTo>
                  <a:cubicBezTo>
                    <a:pt x="72" y="122"/>
                    <a:pt x="73" y="120"/>
                    <a:pt x="73" y="119"/>
                  </a:cubicBezTo>
                  <a:cubicBezTo>
                    <a:pt x="72" y="118"/>
                    <a:pt x="71" y="116"/>
                    <a:pt x="70" y="117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70" y="112"/>
                    <a:pt x="70" y="112"/>
                    <a:pt x="70" y="112"/>
                  </a:cubicBezTo>
                  <a:cubicBezTo>
                    <a:pt x="72" y="112"/>
                    <a:pt x="73" y="111"/>
                    <a:pt x="73" y="110"/>
                  </a:cubicBezTo>
                  <a:cubicBezTo>
                    <a:pt x="72" y="108"/>
                    <a:pt x="71" y="107"/>
                    <a:pt x="70" y="108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8" y="76"/>
                    <a:pt x="81" y="71"/>
                    <a:pt x="86" y="67"/>
                  </a:cubicBezTo>
                  <a:cubicBezTo>
                    <a:pt x="95" y="59"/>
                    <a:pt x="101" y="48"/>
                    <a:pt x="104" y="35"/>
                  </a:cubicBezTo>
                  <a:cubicBezTo>
                    <a:pt x="104" y="34"/>
                    <a:pt x="103" y="33"/>
                    <a:pt x="102" y="32"/>
                  </a:cubicBezTo>
                  <a:close/>
                  <a:moveTo>
                    <a:pt x="44" y="43"/>
                  </a:moveTo>
                  <a:cubicBezTo>
                    <a:pt x="43" y="42"/>
                    <a:pt x="42" y="41"/>
                    <a:pt x="41" y="41"/>
                  </a:cubicBezTo>
                  <a:cubicBezTo>
                    <a:pt x="40" y="40"/>
                    <a:pt x="39" y="40"/>
                    <a:pt x="38" y="40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3"/>
                    <a:pt x="36" y="32"/>
                    <a:pt x="36" y="31"/>
                  </a:cubicBezTo>
                  <a:cubicBezTo>
                    <a:pt x="36" y="31"/>
                    <a:pt x="35" y="30"/>
                    <a:pt x="35" y="29"/>
                  </a:cubicBezTo>
                  <a:cubicBezTo>
                    <a:pt x="35" y="29"/>
                    <a:pt x="36" y="28"/>
                    <a:pt x="36" y="27"/>
                  </a:cubicBezTo>
                  <a:cubicBezTo>
                    <a:pt x="36" y="26"/>
                    <a:pt x="35" y="25"/>
                    <a:pt x="34" y="2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9"/>
                    <a:pt x="40" y="19"/>
                    <a:pt x="41" y="18"/>
                  </a:cubicBezTo>
                  <a:cubicBezTo>
                    <a:pt x="42" y="17"/>
                    <a:pt x="43" y="16"/>
                    <a:pt x="44" y="16"/>
                  </a:cubicBezTo>
                  <a:cubicBezTo>
                    <a:pt x="45" y="16"/>
                    <a:pt x="46" y="15"/>
                    <a:pt x="46" y="14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5"/>
                    <a:pt x="54" y="16"/>
                    <a:pt x="55" y="16"/>
                  </a:cubicBezTo>
                  <a:cubicBezTo>
                    <a:pt x="56" y="16"/>
                    <a:pt x="58" y="17"/>
                    <a:pt x="59" y="18"/>
                  </a:cubicBezTo>
                  <a:cubicBezTo>
                    <a:pt x="59" y="19"/>
                    <a:pt x="61" y="19"/>
                    <a:pt x="61" y="18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4" y="25"/>
                    <a:pt x="64" y="26"/>
                    <a:pt x="64" y="27"/>
                  </a:cubicBezTo>
                  <a:cubicBezTo>
                    <a:pt x="64" y="28"/>
                    <a:pt x="64" y="29"/>
                    <a:pt x="64" y="29"/>
                  </a:cubicBezTo>
                  <a:cubicBezTo>
                    <a:pt x="64" y="30"/>
                    <a:pt x="64" y="31"/>
                    <a:pt x="64" y="31"/>
                  </a:cubicBezTo>
                  <a:cubicBezTo>
                    <a:pt x="64" y="32"/>
                    <a:pt x="64" y="33"/>
                    <a:pt x="65" y="34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40"/>
                    <a:pt x="59" y="40"/>
                    <a:pt x="59" y="41"/>
                  </a:cubicBezTo>
                  <a:cubicBezTo>
                    <a:pt x="58" y="41"/>
                    <a:pt x="56" y="42"/>
                    <a:pt x="55" y="43"/>
                  </a:cubicBezTo>
                  <a:cubicBezTo>
                    <a:pt x="54" y="43"/>
                    <a:pt x="54" y="44"/>
                    <a:pt x="54" y="4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4"/>
                    <a:pt x="45" y="43"/>
                    <a:pt x="44" y="43"/>
                  </a:cubicBezTo>
                  <a:close/>
                  <a:moveTo>
                    <a:pt x="64" y="126"/>
                  </a:moveTo>
                  <a:cubicBezTo>
                    <a:pt x="35" y="126"/>
                    <a:pt x="35" y="126"/>
                    <a:pt x="35" y="126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64" y="122"/>
                    <a:pt x="64" y="122"/>
                    <a:pt x="64" y="122"/>
                  </a:cubicBezTo>
                  <a:lnTo>
                    <a:pt x="64" y="126"/>
                  </a:lnTo>
                  <a:close/>
                  <a:moveTo>
                    <a:pt x="64" y="117"/>
                  </a:moveTo>
                  <a:cubicBezTo>
                    <a:pt x="35" y="119"/>
                    <a:pt x="35" y="119"/>
                    <a:pt x="35" y="119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64" y="113"/>
                    <a:pt x="64" y="113"/>
                    <a:pt x="64" y="113"/>
                  </a:cubicBezTo>
                  <a:lnTo>
                    <a:pt x="64" y="117"/>
                  </a:lnTo>
                  <a:close/>
                  <a:moveTo>
                    <a:pt x="35" y="110"/>
                  </a:moveTo>
                  <a:cubicBezTo>
                    <a:pt x="35" y="106"/>
                    <a:pt x="35" y="106"/>
                    <a:pt x="35" y="106"/>
                  </a:cubicBezTo>
                  <a:cubicBezTo>
                    <a:pt x="64" y="106"/>
                    <a:pt x="64" y="106"/>
                    <a:pt x="64" y="106"/>
                  </a:cubicBezTo>
                  <a:cubicBezTo>
                    <a:pt x="64" y="108"/>
                    <a:pt x="64" y="108"/>
                    <a:pt x="64" y="108"/>
                  </a:cubicBezTo>
                  <a:lnTo>
                    <a:pt x="35" y="110"/>
                  </a:lnTo>
                  <a:close/>
                  <a:moveTo>
                    <a:pt x="35" y="110"/>
                  </a:moveTo>
                  <a:cubicBezTo>
                    <a:pt x="35" y="110"/>
                    <a:pt x="35" y="110"/>
                    <a:pt x="35" y="1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9F8E482B-130D-E9D0-9BA7-C48EDE72A5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23550" y="3806825"/>
              <a:ext cx="333375" cy="212725"/>
            </a:xfrm>
            <a:custGeom>
              <a:avLst/>
              <a:gdLst>
                <a:gd name="T0" fmla="*/ 56 w 110"/>
                <a:gd name="T1" fmla="*/ 0 h 70"/>
                <a:gd name="T2" fmla="*/ 17 w 110"/>
                <a:gd name="T3" fmla="*/ 16 h 70"/>
                <a:gd name="T4" fmla="*/ 0 w 110"/>
                <a:gd name="T5" fmla="*/ 55 h 70"/>
                <a:gd name="T6" fmla="*/ 1 w 110"/>
                <a:gd name="T7" fmla="*/ 68 h 70"/>
                <a:gd name="T8" fmla="*/ 4 w 110"/>
                <a:gd name="T9" fmla="*/ 70 h 70"/>
                <a:gd name="T10" fmla="*/ 4 w 110"/>
                <a:gd name="T11" fmla="*/ 70 h 70"/>
                <a:gd name="T12" fmla="*/ 6 w 110"/>
                <a:gd name="T13" fmla="*/ 67 h 70"/>
                <a:gd name="T14" fmla="*/ 5 w 110"/>
                <a:gd name="T15" fmla="*/ 55 h 70"/>
                <a:gd name="T16" fmla="*/ 20 w 110"/>
                <a:gd name="T17" fmla="*/ 20 h 70"/>
                <a:gd name="T18" fmla="*/ 56 w 110"/>
                <a:gd name="T19" fmla="*/ 5 h 70"/>
                <a:gd name="T20" fmla="*/ 105 w 110"/>
                <a:gd name="T21" fmla="*/ 53 h 70"/>
                <a:gd name="T22" fmla="*/ 107 w 110"/>
                <a:gd name="T23" fmla="*/ 56 h 70"/>
                <a:gd name="T24" fmla="*/ 110 w 110"/>
                <a:gd name="T25" fmla="*/ 53 h 70"/>
                <a:gd name="T26" fmla="*/ 56 w 110"/>
                <a:gd name="T27" fmla="*/ 0 h 70"/>
                <a:gd name="T28" fmla="*/ 56 w 110"/>
                <a:gd name="T29" fmla="*/ 0 h 70"/>
                <a:gd name="T30" fmla="*/ 56 w 110"/>
                <a:gd name="T3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70">
                  <a:moveTo>
                    <a:pt x="56" y="0"/>
                  </a:moveTo>
                  <a:cubicBezTo>
                    <a:pt x="41" y="0"/>
                    <a:pt x="27" y="6"/>
                    <a:pt x="17" y="16"/>
                  </a:cubicBezTo>
                  <a:cubicBezTo>
                    <a:pt x="6" y="26"/>
                    <a:pt x="0" y="40"/>
                    <a:pt x="0" y="55"/>
                  </a:cubicBezTo>
                  <a:cubicBezTo>
                    <a:pt x="0" y="59"/>
                    <a:pt x="0" y="64"/>
                    <a:pt x="1" y="68"/>
                  </a:cubicBezTo>
                  <a:cubicBezTo>
                    <a:pt x="2" y="69"/>
                    <a:pt x="3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6" y="69"/>
                    <a:pt x="7" y="68"/>
                    <a:pt x="6" y="67"/>
                  </a:cubicBezTo>
                  <a:cubicBezTo>
                    <a:pt x="5" y="63"/>
                    <a:pt x="5" y="59"/>
                    <a:pt x="5" y="55"/>
                  </a:cubicBezTo>
                  <a:cubicBezTo>
                    <a:pt x="5" y="42"/>
                    <a:pt x="10" y="29"/>
                    <a:pt x="20" y="20"/>
                  </a:cubicBezTo>
                  <a:cubicBezTo>
                    <a:pt x="30" y="10"/>
                    <a:pt x="42" y="5"/>
                    <a:pt x="56" y="5"/>
                  </a:cubicBezTo>
                  <a:cubicBezTo>
                    <a:pt x="82" y="6"/>
                    <a:pt x="104" y="27"/>
                    <a:pt x="105" y="53"/>
                  </a:cubicBezTo>
                  <a:cubicBezTo>
                    <a:pt x="105" y="55"/>
                    <a:pt x="106" y="56"/>
                    <a:pt x="107" y="56"/>
                  </a:cubicBezTo>
                  <a:cubicBezTo>
                    <a:pt x="109" y="56"/>
                    <a:pt x="110" y="54"/>
                    <a:pt x="110" y="53"/>
                  </a:cubicBezTo>
                  <a:cubicBezTo>
                    <a:pt x="109" y="24"/>
                    <a:pt x="85" y="1"/>
                    <a:pt x="56" y="0"/>
                  </a:cubicBezTo>
                  <a:close/>
                  <a:moveTo>
                    <a:pt x="56" y="0"/>
                  </a:move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2D4831B8-B2DC-F082-D6BD-355702D69A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66425" y="3963988"/>
              <a:ext cx="44450" cy="46038"/>
            </a:xfrm>
            <a:custGeom>
              <a:avLst/>
              <a:gdLst>
                <a:gd name="T0" fmla="*/ 15 w 15"/>
                <a:gd name="T1" fmla="*/ 7 h 15"/>
                <a:gd name="T2" fmla="*/ 8 w 15"/>
                <a:gd name="T3" fmla="*/ 0 h 15"/>
                <a:gd name="T4" fmla="*/ 0 w 15"/>
                <a:gd name="T5" fmla="*/ 7 h 15"/>
                <a:gd name="T6" fmla="*/ 8 w 15"/>
                <a:gd name="T7" fmla="*/ 15 h 15"/>
                <a:gd name="T8" fmla="*/ 15 w 15"/>
                <a:gd name="T9" fmla="*/ 7 h 15"/>
                <a:gd name="T10" fmla="*/ 5 w 15"/>
                <a:gd name="T11" fmla="*/ 7 h 15"/>
                <a:gd name="T12" fmla="*/ 8 w 15"/>
                <a:gd name="T13" fmla="*/ 5 h 15"/>
                <a:gd name="T14" fmla="*/ 10 w 15"/>
                <a:gd name="T15" fmla="*/ 7 h 15"/>
                <a:gd name="T16" fmla="*/ 8 w 15"/>
                <a:gd name="T17" fmla="*/ 10 h 15"/>
                <a:gd name="T18" fmla="*/ 5 w 15"/>
                <a:gd name="T19" fmla="*/ 7 h 15"/>
                <a:gd name="T20" fmla="*/ 5 w 15"/>
                <a:gd name="T21" fmla="*/ 7 h 15"/>
                <a:gd name="T22" fmla="*/ 5 w 15"/>
                <a:gd name="T2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5">
                  <a:moveTo>
                    <a:pt x="15" y="7"/>
                  </a:moveTo>
                  <a:cubicBezTo>
                    <a:pt x="15" y="3"/>
                    <a:pt x="12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1"/>
                    <a:pt x="4" y="15"/>
                    <a:pt x="8" y="15"/>
                  </a:cubicBezTo>
                  <a:cubicBezTo>
                    <a:pt x="12" y="15"/>
                    <a:pt x="15" y="11"/>
                    <a:pt x="15" y="7"/>
                  </a:cubicBezTo>
                  <a:close/>
                  <a:moveTo>
                    <a:pt x="5" y="7"/>
                  </a:moveTo>
                  <a:cubicBezTo>
                    <a:pt x="5" y="6"/>
                    <a:pt x="6" y="5"/>
                    <a:pt x="8" y="5"/>
                  </a:cubicBezTo>
                  <a:cubicBezTo>
                    <a:pt x="9" y="5"/>
                    <a:pt x="10" y="6"/>
                    <a:pt x="10" y="7"/>
                  </a:cubicBezTo>
                  <a:cubicBezTo>
                    <a:pt x="10" y="9"/>
                    <a:pt x="9" y="10"/>
                    <a:pt x="8" y="10"/>
                  </a:cubicBezTo>
                  <a:cubicBezTo>
                    <a:pt x="6" y="10"/>
                    <a:pt x="5" y="9"/>
                    <a:pt x="5" y="7"/>
                  </a:cubicBezTo>
                  <a:close/>
                  <a:moveTo>
                    <a:pt x="5" y="7"/>
                  </a:moveTo>
                  <a:cubicBezTo>
                    <a:pt x="5" y="7"/>
                    <a:pt x="5" y="7"/>
                    <a:pt x="5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E6FADD3-BB2C-2B63-CADE-6140971531BF}"/>
              </a:ext>
            </a:extLst>
          </p:cNvPr>
          <p:cNvSpPr/>
          <p:nvPr/>
        </p:nvSpPr>
        <p:spPr>
          <a:xfrm>
            <a:off x="2299893" y="815668"/>
            <a:ext cx="9262463" cy="543949"/>
          </a:xfrm>
          <a:prstGeom prst="rect">
            <a:avLst/>
          </a:prstGeom>
          <a:solidFill>
            <a:schemeClr val="tx1">
              <a:alpha val="26000"/>
            </a:schemeClr>
          </a:solidFill>
          <a:ln w="6350">
            <a:gradFill>
              <a:gsLst>
                <a:gs pos="42000">
                  <a:schemeClr val="bg1"/>
                </a:gs>
                <a:gs pos="23162">
                  <a:schemeClr val="tx1">
                    <a:lumMod val="95000"/>
                    <a:lumOff val="5000"/>
                  </a:schemeClr>
                </a:gs>
                <a:gs pos="0">
                  <a:schemeClr val="bg1"/>
                </a:gs>
                <a:gs pos="66000">
                  <a:schemeClr val="tx1"/>
                </a:gs>
                <a:gs pos="83000">
                  <a:schemeClr val="bg1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Cleaning null content from the Religion column</a:t>
            </a:r>
            <a:endParaRPr lang="en-US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0B0CB793-BFDA-ADA9-D8BA-CA5E8202A6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396" y="1440718"/>
            <a:ext cx="5311600" cy="87637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40000841-8DD6-C19D-0857-1D57C3D079DD}"/>
              </a:ext>
            </a:extLst>
          </p:cNvPr>
          <p:cNvGrpSpPr/>
          <p:nvPr/>
        </p:nvGrpSpPr>
        <p:grpSpPr>
          <a:xfrm>
            <a:off x="315959" y="2356821"/>
            <a:ext cx="11776710" cy="1889924"/>
            <a:chOff x="315959" y="2356821"/>
            <a:chExt cx="11776710" cy="1889924"/>
          </a:xfrm>
        </p:grpSpPr>
        <p:pic>
          <p:nvPicPr>
            <p:cNvPr id="12" name="Picture 11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302C469B-433F-0DBB-50C2-9F457FA948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41"/>
            <a:stretch/>
          </p:blipFill>
          <p:spPr>
            <a:xfrm>
              <a:off x="2505878" y="2356821"/>
              <a:ext cx="9586791" cy="1889924"/>
            </a:xfrm>
            <a:prstGeom prst="rect">
              <a:avLst/>
            </a:prstGeom>
          </p:spPr>
        </p:pic>
        <p:pic>
          <p:nvPicPr>
            <p:cNvPr id="19" name="Picture 18" descr="A picture containing clipart">
              <a:extLst>
                <a:ext uri="{FF2B5EF4-FFF2-40B4-BE49-F238E27FC236}">
                  <a16:creationId xmlns:a16="http://schemas.microsoft.com/office/drawing/2014/main" id="{FC3227BB-2309-0A24-E8DB-AF7C93F775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7382" r="6643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73" r="22768"/>
            <a:stretch/>
          </p:blipFill>
          <p:spPr>
            <a:xfrm>
              <a:off x="315959" y="2544545"/>
              <a:ext cx="1741442" cy="151447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03DCBF8-EC6C-02E8-3E34-EA11452BD203}"/>
              </a:ext>
            </a:extLst>
          </p:cNvPr>
          <p:cNvGrpSpPr/>
          <p:nvPr/>
        </p:nvGrpSpPr>
        <p:grpSpPr>
          <a:xfrm>
            <a:off x="0" y="4506806"/>
            <a:ext cx="12092668" cy="2103302"/>
            <a:chOff x="0" y="4506806"/>
            <a:chExt cx="12092668" cy="2103302"/>
          </a:xfrm>
        </p:grpSpPr>
        <p:pic>
          <p:nvPicPr>
            <p:cNvPr id="9" name="Picture 8" descr="Graphical user interface, text, application">
              <a:extLst>
                <a:ext uri="{FF2B5EF4-FFF2-40B4-BE49-F238E27FC236}">
                  <a16:creationId xmlns:a16="http://schemas.microsoft.com/office/drawing/2014/main" id="{0FFCCC24-ED8C-9AE3-DD82-522B1AA3F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877" y="4506806"/>
              <a:ext cx="9586791" cy="2103302"/>
            </a:xfrm>
            <a:prstGeom prst="rect">
              <a:avLst/>
            </a:prstGeom>
          </p:spPr>
        </p:pic>
        <p:pic>
          <p:nvPicPr>
            <p:cNvPr id="23" name="Picture 22" descr="A person wearing a tie">
              <a:extLst>
                <a:ext uri="{FF2B5EF4-FFF2-40B4-BE49-F238E27FC236}">
                  <a16:creationId xmlns:a16="http://schemas.microsoft.com/office/drawing/2014/main" id="{42817C30-C517-2020-FF52-919F01213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604874"/>
              <a:ext cx="2438400" cy="187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104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E4F27999-FA92-4BBC-A643-92ABDC3D3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2" b="121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20F3CDD7-603E-4040-BAB5-625168B142DE}"/>
              </a:ext>
            </a:extLst>
          </p:cNvPr>
          <p:cNvSpPr/>
          <p:nvPr/>
        </p:nvSpPr>
        <p:spPr>
          <a:xfrm>
            <a:off x="0" y="14990"/>
            <a:ext cx="12192000" cy="6858000"/>
          </a:xfrm>
          <a:prstGeom prst="rect">
            <a:avLst/>
          </a:prstGeom>
          <a:solidFill>
            <a:srgbClr val="323741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F4976D-E1CD-E671-1DD0-7ECA5B4E6D2F}"/>
              </a:ext>
            </a:extLst>
          </p:cNvPr>
          <p:cNvSpPr/>
          <p:nvPr/>
        </p:nvSpPr>
        <p:spPr>
          <a:xfrm>
            <a:off x="5937" y="-9410"/>
            <a:ext cx="10899956" cy="647669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alpha val="0"/>
                </a:schemeClr>
              </a:gs>
              <a:gs pos="85000">
                <a:schemeClr val="tx1">
                  <a:alpha val="6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CE423B-DA75-8608-217D-AC3B9BD2C874}"/>
              </a:ext>
            </a:extLst>
          </p:cNvPr>
          <p:cNvSpPr/>
          <p:nvPr/>
        </p:nvSpPr>
        <p:spPr>
          <a:xfrm>
            <a:off x="0" y="-14980"/>
            <a:ext cx="10899956" cy="647669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alpha val="0"/>
                </a:schemeClr>
              </a:gs>
              <a:gs pos="85000">
                <a:schemeClr val="tx1">
                  <a:alpha val="6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Data Cleaning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B0BFDF-BEBB-AEEB-07EB-30A3D68BEE64}"/>
              </a:ext>
            </a:extLst>
          </p:cNvPr>
          <p:cNvGrpSpPr/>
          <p:nvPr/>
        </p:nvGrpSpPr>
        <p:grpSpPr>
          <a:xfrm>
            <a:off x="315959" y="775401"/>
            <a:ext cx="1662133" cy="1435953"/>
            <a:chOff x="711823" y="2331702"/>
            <a:chExt cx="2673733" cy="23358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3B2164E-9426-6D4F-F9E1-D0F4A8408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487" y="2331702"/>
              <a:ext cx="2141069" cy="2335898"/>
            </a:xfrm>
            <a:custGeom>
              <a:avLst/>
              <a:gdLst>
                <a:gd name="T0" fmla="*/ 1032 w 2268"/>
                <a:gd name="T1" fmla="*/ 2474 h 2474"/>
                <a:gd name="T2" fmla="*/ 14 w 2268"/>
                <a:gd name="T3" fmla="*/ 1940 h 2474"/>
                <a:gd name="T4" fmla="*/ 25 w 2268"/>
                <a:gd name="T5" fmla="*/ 1879 h 2474"/>
                <a:gd name="T6" fmla="*/ 86 w 2268"/>
                <a:gd name="T7" fmla="*/ 1890 h 2474"/>
                <a:gd name="T8" fmla="*/ 1032 w 2268"/>
                <a:gd name="T9" fmla="*/ 2386 h 2474"/>
                <a:gd name="T10" fmla="*/ 2180 w 2268"/>
                <a:gd name="T11" fmla="*/ 1237 h 2474"/>
                <a:gd name="T12" fmla="*/ 1032 w 2268"/>
                <a:gd name="T13" fmla="*/ 88 h 2474"/>
                <a:gd name="T14" fmla="*/ 160 w 2268"/>
                <a:gd name="T15" fmla="*/ 489 h 2474"/>
                <a:gd name="T16" fmla="*/ 98 w 2268"/>
                <a:gd name="T17" fmla="*/ 493 h 2474"/>
                <a:gd name="T18" fmla="*/ 94 w 2268"/>
                <a:gd name="T19" fmla="*/ 431 h 2474"/>
                <a:gd name="T20" fmla="*/ 1032 w 2268"/>
                <a:gd name="T21" fmla="*/ 0 h 2474"/>
                <a:gd name="T22" fmla="*/ 1906 w 2268"/>
                <a:gd name="T23" fmla="*/ 363 h 2474"/>
                <a:gd name="T24" fmla="*/ 2268 w 2268"/>
                <a:gd name="T25" fmla="*/ 1237 h 2474"/>
                <a:gd name="T26" fmla="*/ 1906 w 2268"/>
                <a:gd name="T27" fmla="*/ 2111 h 2474"/>
                <a:gd name="T28" fmla="*/ 1032 w 2268"/>
                <a:gd name="T29" fmla="*/ 2474 h 2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8" h="2474">
                  <a:moveTo>
                    <a:pt x="1032" y="2474"/>
                  </a:moveTo>
                  <a:cubicBezTo>
                    <a:pt x="626" y="2474"/>
                    <a:pt x="245" y="2274"/>
                    <a:pt x="14" y="1940"/>
                  </a:cubicBezTo>
                  <a:cubicBezTo>
                    <a:pt x="0" y="1920"/>
                    <a:pt x="5" y="1892"/>
                    <a:pt x="25" y="1879"/>
                  </a:cubicBezTo>
                  <a:cubicBezTo>
                    <a:pt x="45" y="1865"/>
                    <a:pt x="73" y="1870"/>
                    <a:pt x="86" y="1890"/>
                  </a:cubicBezTo>
                  <a:cubicBezTo>
                    <a:pt x="301" y="2200"/>
                    <a:pt x="655" y="2386"/>
                    <a:pt x="1032" y="2386"/>
                  </a:cubicBezTo>
                  <a:cubicBezTo>
                    <a:pt x="1665" y="2386"/>
                    <a:pt x="2180" y="1870"/>
                    <a:pt x="2180" y="1237"/>
                  </a:cubicBezTo>
                  <a:cubicBezTo>
                    <a:pt x="2180" y="604"/>
                    <a:pt x="1665" y="88"/>
                    <a:pt x="1032" y="88"/>
                  </a:cubicBezTo>
                  <a:cubicBezTo>
                    <a:pt x="697" y="88"/>
                    <a:pt x="379" y="234"/>
                    <a:pt x="160" y="489"/>
                  </a:cubicBezTo>
                  <a:cubicBezTo>
                    <a:pt x="145" y="507"/>
                    <a:pt x="117" y="509"/>
                    <a:pt x="98" y="493"/>
                  </a:cubicBezTo>
                  <a:cubicBezTo>
                    <a:pt x="80" y="477"/>
                    <a:pt x="78" y="450"/>
                    <a:pt x="94" y="431"/>
                  </a:cubicBezTo>
                  <a:cubicBezTo>
                    <a:pt x="329" y="157"/>
                    <a:pt x="671" y="0"/>
                    <a:pt x="1032" y="0"/>
                  </a:cubicBezTo>
                  <a:cubicBezTo>
                    <a:pt x="1362" y="0"/>
                    <a:pt x="1672" y="129"/>
                    <a:pt x="1906" y="363"/>
                  </a:cubicBezTo>
                  <a:cubicBezTo>
                    <a:pt x="2140" y="596"/>
                    <a:pt x="2268" y="907"/>
                    <a:pt x="2268" y="1237"/>
                  </a:cubicBezTo>
                  <a:cubicBezTo>
                    <a:pt x="2268" y="1567"/>
                    <a:pt x="2140" y="1878"/>
                    <a:pt x="1906" y="2111"/>
                  </a:cubicBezTo>
                  <a:cubicBezTo>
                    <a:pt x="1672" y="2345"/>
                    <a:pt x="1362" y="2474"/>
                    <a:pt x="1032" y="247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5" name="Title 287">
              <a:extLst>
                <a:ext uri="{FF2B5EF4-FFF2-40B4-BE49-F238E27FC236}">
                  <a16:creationId xmlns:a16="http://schemas.microsoft.com/office/drawing/2014/main" id="{25BEEC1F-0BB8-7721-294F-23F93E3CBB61}"/>
                </a:ext>
              </a:extLst>
            </p:cNvPr>
            <p:cNvSpPr txBox="1">
              <a:spLocks/>
            </p:cNvSpPr>
            <p:nvPr/>
          </p:nvSpPr>
          <p:spPr>
            <a:xfrm>
              <a:off x="711823" y="2348826"/>
              <a:ext cx="885136" cy="1755221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500" b="1" kern="120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 w="25400" cap="rnd">
                    <a:solidFill>
                      <a:schemeClr val="bg2"/>
                    </a:solidFill>
                    <a:bevel/>
                  </a:ln>
                  <a:noFill/>
                  <a:latin typeface="Century Gothic" panose="020B0502020202020204" pitchFamily="34" charset="0"/>
                  <a:ea typeface="Segoe UI Bold" panose="020B0802040204020203" pitchFamily="34" charset="0"/>
                  <a:cs typeface="Segoe UI Bold" panose="020B0802040204020203" pitchFamily="34" charset="0"/>
                </a:rPr>
                <a:t>4</a:t>
              </a:r>
              <a:endParaRPr kumimoji="0" lang="en-US" sz="8000" b="1" i="0" u="none" strike="noStrike" kern="1200" cap="none" spc="0" normalizeH="0" baseline="0" noProof="0" dirty="0">
                <a:ln w="25400" cap="rnd">
                  <a:solidFill>
                    <a:schemeClr val="bg2"/>
                  </a:solidFill>
                  <a:bevel/>
                </a:ln>
                <a:noFill/>
                <a:effectLst/>
                <a:uLnTx/>
                <a:uFillTx/>
                <a:latin typeface="Century Gothic" panose="020B0502020202020204" pitchFamily="34" charset="0"/>
                <a:ea typeface="Segoe UI Bold" panose="020B0802040204020203" pitchFamily="34" charset="0"/>
                <a:cs typeface="Segoe UI Bold" panose="020B0802040204020203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9A0095F-AC7F-C551-8F32-E513F4484805}"/>
              </a:ext>
            </a:extLst>
          </p:cNvPr>
          <p:cNvGrpSpPr/>
          <p:nvPr/>
        </p:nvGrpSpPr>
        <p:grpSpPr>
          <a:xfrm>
            <a:off x="1018161" y="1036822"/>
            <a:ext cx="587162" cy="815445"/>
            <a:chOff x="10623550" y="3806825"/>
            <a:chExt cx="333375" cy="522288"/>
          </a:xfrm>
          <a:solidFill>
            <a:schemeClr val="bg2">
              <a:lumMod val="75000"/>
            </a:schemeClr>
          </a:solidFill>
        </p:grpSpPr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4BDE04C3-0937-3114-6982-29C6021D0F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39425" y="3897313"/>
              <a:ext cx="314325" cy="431800"/>
            </a:xfrm>
            <a:custGeom>
              <a:avLst/>
              <a:gdLst>
                <a:gd name="T0" fmla="*/ 82 w 104"/>
                <a:gd name="T1" fmla="*/ 63 h 142"/>
                <a:gd name="T2" fmla="*/ 52 w 104"/>
                <a:gd name="T3" fmla="*/ 101 h 142"/>
                <a:gd name="T4" fmla="*/ 59 w 104"/>
                <a:gd name="T5" fmla="*/ 56 h 142"/>
                <a:gd name="T6" fmla="*/ 68 w 104"/>
                <a:gd name="T7" fmla="*/ 50 h 142"/>
                <a:gd name="T8" fmla="*/ 78 w 104"/>
                <a:gd name="T9" fmla="*/ 38 h 142"/>
                <a:gd name="T10" fmla="*/ 69 w 104"/>
                <a:gd name="T11" fmla="*/ 29 h 142"/>
                <a:gd name="T12" fmla="*/ 79 w 104"/>
                <a:gd name="T13" fmla="*/ 22 h 142"/>
                <a:gd name="T14" fmla="*/ 70 w 104"/>
                <a:gd name="T15" fmla="*/ 8 h 142"/>
                <a:gd name="T16" fmla="*/ 59 w 104"/>
                <a:gd name="T17" fmla="*/ 12 h 142"/>
                <a:gd name="T18" fmla="*/ 43 w 104"/>
                <a:gd name="T19" fmla="*/ 0 h 142"/>
                <a:gd name="T20" fmla="*/ 39 w 104"/>
                <a:gd name="T21" fmla="*/ 13 h 142"/>
                <a:gd name="T22" fmla="*/ 28 w 104"/>
                <a:gd name="T23" fmla="*/ 9 h 142"/>
                <a:gd name="T24" fmla="*/ 22 w 104"/>
                <a:gd name="T25" fmla="*/ 24 h 142"/>
                <a:gd name="T26" fmla="*/ 30 w 104"/>
                <a:gd name="T27" fmla="*/ 30 h 142"/>
                <a:gd name="T28" fmla="*/ 28 w 104"/>
                <a:gd name="T29" fmla="*/ 49 h 142"/>
                <a:gd name="T30" fmla="*/ 39 w 104"/>
                <a:gd name="T31" fmla="*/ 46 h 142"/>
                <a:gd name="T32" fmla="*/ 43 w 104"/>
                <a:gd name="T33" fmla="*/ 58 h 142"/>
                <a:gd name="T34" fmla="*/ 35 w 104"/>
                <a:gd name="T35" fmla="*/ 101 h 142"/>
                <a:gd name="T36" fmla="*/ 5 w 104"/>
                <a:gd name="T37" fmla="*/ 47 h 142"/>
                <a:gd name="T38" fmla="*/ 14 w 104"/>
                <a:gd name="T39" fmla="*/ 67 h 142"/>
                <a:gd name="T40" fmla="*/ 30 w 104"/>
                <a:gd name="T41" fmla="*/ 111 h 142"/>
                <a:gd name="T42" fmla="*/ 30 w 104"/>
                <a:gd name="T43" fmla="*/ 116 h 142"/>
                <a:gd name="T44" fmla="*/ 30 w 104"/>
                <a:gd name="T45" fmla="*/ 120 h 142"/>
                <a:gd name="T46" fmla="*/ 30 w 104"/>
                <a:gd name="T47" fmla="*/ 125 h 142"/>
                <a:gd name="T48" fmla="*/ 30 w 104"/>
                <a:gd name="T49" fmla="*/ 129 h 142"/>
                <a:gd name="T50" fmla="*/ 34 w 104"/>
                <a:gd name="T51" fmla="*/ 139 h 142"/>
                <a:gd name="T52" fmla="*/ 52 w 104"/>
                <a:gd name="T53" fmla="*/ 139 h 142"/>
                <a:gd name="T54" fmla="*/ 39 w 104"/>
                <a:gd name="T55" fmla="*/ 131 h 142"/>
                <a:gd name="T56" fmla="*/ 61 w 104"/>
                <a:gd name="T57" fmla="*/ 137 h 142"/>
                <a:gd name="T58" fmla="*/ 63 w 104"/>
                <a:gd name="T59" fmla="*/ 142 h 142"/>
                <a:gd name="T60" fmla="*/ 67 w 104"/>
                <a:gd name="T61" fmla="*/ 131 h 142"/>
                <a:gd name="T62" fmla="*/ 70 w 104"/>
                <a:gd name="T63" fmla="*/ 122 h 142"/>
                <a:gd name="T64" fmla="*/ 69 w 104"/>
                <a:gd name="T65" fmla="*/ 117 h 142"/>
                <a:gd name="T66" fmla="*/ 73 w 104"/>
                <a:gd name="T67" fmla="*/ 110 h 142"/>
                <a:gd name="T68" fmla="*/ 69 w 104"/>
                <a:gd name="T69" fmla="*/ 104 h 142"/>
                <a:gd name="T70" fmla="*/ 104 w 104"/>
                <a:gd name="T71" fmla="*/ 35 h 142"/>
                <a:gd name="T72" fmla="*/ 41 w 104"/>
                <a:gd name="T73" fmla="*/ 41 h 142"/>
                <a:gd name="T74" fmla="*/ 27 w 104"/>
                <a:gd name="T75" fmla="*/ 38 h 142"/>
                <a:gd name="T76" fmla="*/ 35 w 104"/>
                <a:gd name="T77" fmla="*/ 29 h 142"/>
                <a:gd name="T78" fmla="*/ 27 w 104"/>
                <a:gd name="T79" fmla="*/ 21 h 142"/>
                <a:gd name="T80" fmla="*/ 41 w 104"/>
                <a:gd name="T81" fmla="*/ 18 h 142"/>
                <a:gd name="T82" fmla="*/ 46 w 104"/>
                <a:gd name="T83" fmla="*/ 5 h 142"/>
                <a:gd name="T84" fmla="*/ 55 w 104"/>
                <a:gd name="T85" fmla="*/ 16 h 142"/>
                <a:gd name="T86" fmla="*/ 69 w 104"/>
                <a:gd name="T87" fmla="*/ 14 h 142"/>
                <a:gd name="T88" fmla="*/ 64 w 104"/>
                <a:gd name="T89" fmla="*/ 27 h 142"/>
                <a:gd name="T90" fmla="*/ 65 w 104"/>
                <a:gd name="T91" fmla="*/ 34 h 142"/>
                <a:gd name="T92" fmla="*/ 61 w 104"/>
                <a:gd name="T93" fmla="*/ 40 h 142"/>
                <a:gd name="T94" fmla="*/ 54 w 104"/>
                <a:gd name="T95" fmla="*/ 45 h 142"/>
                <a:gd name="T96" fmla="*/ 46 w 104"/>
                <a:gd name="T97" fmla="*/ 45 h 142"/>
                <a:gd name="T98" fmla="*/ 35 w 104"/>
                <a:gd name="T99" fmla="*/ 126 h 142"/>
                <a:gd name="T100" fmla="*/ 64 w 104"/>
                <a:gd name="T101" fmla="*/ 126 h 142"/>
                <a:gd name="T102" fmla="*/ 35 w 104"/>
                <a:gd name="T103" fmla="*/ 115 h 142"/>
                <a:gd name="T104" fmla="*/ 35 w 104"/>
                <a:gd name="T105" fmla="*/ 110 h 142"/>
                <a:gd name="T106" fmla="*/ 64 w 104"/>
                <a:gd name="T107" fmla="*/ 108 h 142"/>
                <a:gd name="T108" fmla="*/ 35 w 104"/>
                <a:gd name="T109" fmla="*/ 11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142">
                  <a:moveTo>
                    <a:pt x="102" y="32"/>
                  </a:moveTo>
                  <a:cubicBezTo>
                    <a:pt x="100" y="32"/>
                    <a:pt x="99" y="33"/>
                    <a:pt x="99" y="34"/>
                  </a:cubicBezTo>
                  <a:cubicBezTo>
                    <a:pt x="97" y="45"/>
                    <a:pt x="91" y="56"/>
                    <a:pt x="82" y="63"/>
                  </a:cubicBezTo>
                  <a:cubicBezTo>
                    <a:pt x="77" y="68"/>
                    <a:pt x="73" y="73"/>
                    <a:pt x="71" y="80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52" y="101"/>
                    <a:pt x="52" y="101"/>
                    <a:pt x="52" y="101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8" y="58"/>
                    <a:pt x="59" y="57"/>
                    <a:pt x="59" y="56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6"/>
                    <a:pt x="60" y="46"/>
                    <a:pt x="60" y="46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1"/>
                    <a:pt x="70" y="51"/>
                  </a:cubicBezTo>
                  <a:cubicBezTo>
                    <a:pt x="71" y="50"/>
                    <a:pt x="72" y="50"/>
                    <a:pt x="72" y="4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9" y="37"/>
                    <a:pt x="79" y="36"/>
                    <a:pt x="77" y="3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0"/>
                    <a:pt x="69" y="30"/>
                    <a:pt x="69" y="29"/>
                  </a:cubicBezTo>
                  <a:cubicBezTo>
                    <a:pt x="69" y="29"/>
                    <a:pt x="69" y="29"/>
                    <a:pt x="69" y="28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8" y="23"/>
                    <a:pt x="78" y="23"/>
                    <a:pt x="79" y="22"/>
                  </a:cubicBezTo>
                  <a:cubicBezTo>
                    <a:pt x="79" y="22"/>
                    <a:pt x="79" y="21"/>
                    <a:pt x="78" y="2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2" y="9"/>
                    <a:pt x="71" y="8"/>
                    <a:pt x="70" y="8"/>
                  </a:cubicBezTo>
                  <a:cubicBezTo>
                    <a:pt x="70" y="8"/>
                    <a:pt x="69" y="8"/>
                    <a:pt x="68" y="8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59" y="12"/>
                    <a:pt x="59" y="12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1"/>
                    <a:pt x="58" y="0"/>
                    <a:pt x="56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1" y="1"/>
                    <a:pt x="41" y="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2"/>
                    <a:pt x="40" y="13"/>
                    <a:pt x="39" y="13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0" y="8"/>
                    <a:pt x="29" y="8"/>
                  </a:cubicBezTo>
                  <a:cubicBezTo>
                    <a:pt x="29" y="8"/>
                    <a:pt x="28" y="9"/>
                    <a:pt x="28" y="9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2"/>
                    <a:pt x="21" y="22"/>
                  </a:cubicBezTo>
                  <a:cubicBezTo>
                    <a:pt x="21" y="23"/>
                    <a:pt x="22" y="23"/>
                    <a:pt x="22" y="24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6"/>
                    <a:pt x="21" y="37"/>
                    <a:pt x="21" y="38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50"/>
                    <a:pt x="29" y="50"/>
                    <a:pt x="29" y="51"/>
                  </a:cubicBezTo>
                  <a:cubicBezTo>
                    <a:pt x="30" y="51"/>
                    <a:pt x="31" y="51"/>
                    <a:pt x="31" y="50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6"/>
                    <a:pt x="40" y="46"/>
                    <a:pt x="41" y="47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7"/>
                    <a:pt x="42" y="58"/>
                    <a:pt x="43" y="5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7" y="74"/>
                    <a:pt x="23" y="68"/>
                    <a:pt x="17" y="63"/>
                  </a:cubicBezTo>
                  <a:cubicBezTo>
                    <a:pt x="12" y="59"/>
                    <a:pt x="8" y="53"/>
                    <a:pt x="5" y="47"/>
                  </a:cubicBezTo>
                  <a:cubicBezTo>
                    <a:pt x="5" y="46"/>
                    <a:pt x="3" y="46"/>
                    <a:pt x="2" y="46"/>
                  </a:cubicBezTo>
                  <a:cubicBezTo>
                    <a:pt x="1" y="47"/>
                    <a:pt x="0" y="48"/>
                    <a:pt x="1" y="50"/>
                  </a:cubicBezTo>
                  <a:cubicBezTo>
                    <a:pt x="4" y="56"/>
                    <a:pt x="8" y="62"/>
                    <a:pt x="14" y="67"/>
                  </a:cubicBezTo>
                  <a:cubicBezTo>
                    <a:pt x="19" y="71"/>
                    <a:pt x="22" y="76"/>
                    <a:pt x="24" y="82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28" y="111"/>
                    <a:pt x="27" y="112"/>
                    <a:pt x="27" y="114"/>
                  </a:cubicBezTo>
                  <a:cubicBezTo>
                    <a:pt x="27" y="115"/>
                    <a:pt x="28" y="116"/>
                    <a:pt x="30" y="116"/>
                  </a:cubicBezTo>
                  <a:cubicBezTo>
                    <a:pt x="30" y="116"/>
                    <a:pt x="30" y="116"/>
                    <a:pt x="30" y="116"/>
                  </a:cubicBezTo>
                  <a:cubicBezTo>
                    <a:pt x="30" y="116"/>
                    <a:pt x="30" y="116"/>
                    <a:pt x="30" y="11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8" y="120"/>
                    <a:pt x="27" y="121"/>
                    <a:pt x="27" y="123"/>
                  </a:cubicBezTo>
                  <a:cubicBezTo>
                    <a:pt x="27" y="124"/>
                    <a:pt x="28" y="125"/>
                    <a:pt x="30" y="125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0" y="130"/>
                    <a:pt x="32" y="131"/>
                    <a:pt x="33" y="131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40"/>
                    <a:pt x="35" y="142"/>
                    <a:pt x="36" y="142"/>
                  </a:cubicBezTo>
                  <a:cubicBezTo>
                    <a:pt x="49" y="142"/>
                    <a:pt x="49" y="142"/>
                    <a:pt x="49" y="142"/>
                  </a:cubicBezTo>
                  <a:cubicBezTo>
                    <a:pt x="50" y="142"/>
                    <a:pt x="52" y="140"/>
                    <a:pt x="52" y="139"/>
                  </a:cubicBezTo>
                  <a:cubicBezTo>
                    <a:pt x="52" y="138"/>
                    <a:pt x="50" y="137"/>
                    <a:pt x="4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8" y="138"/>
                    <a:pt x="58" y="139"/>
                  </a:cubicBezTo>
                  <a:cubicBezTo>
                    <a:pt x="58" y="140"/>
                    <a:pt x="59" y="142"/>
                    <a:pt x="61" y="142"/>
                  </a:cubicBezTo>
                  <a:cubicBezTo>
                    <a:pt x="63" y="142"/>
                    <a:pt x="63" y="142"/>
                    <a:pt x="63" y="142"/>
                  </a:cubicBezTo>
                  <a:cubicBezTo>
                    <a:pt x="65" y="142"/>
                    <a:pt x="66" y="140"/>
                    <a:pt x="66" y="139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68" y="131"/>
                    <a:pt x="69" y="130"/>
                    <a:pt x="69" y="129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70" y="122"/>
                    <a:pt x="70" y="122"/>
                    <a:pt x="70" y="122"/>
                  </a:cubicBezTo>
                  <a:cubicBezTo>
                    <a:pt x="72" y="122"/>
                    <a:pt x="73" y="120"/>
                    <a:pt x="73" y="119"/>
                  </a:cubicBezTo>
                  <a:cubicBezTo>
                    <a:pt x="72" y="118"/>
                    <a:pt x="71" y="116"/>
                    <a:pt x="70" y="117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70" y="112"/>
                    <a:pt x="70" y="112"/>
                    <a:pt x="70" y="112"/>
                  </a:cubicBezTo>
                  <a:cubicBezTo>
                    <a:pt x="72" y="112"/>
                    <a:pt x="73" y="111"/>
                    <a:pt x="73" y="110"/>
                  </a:cubicBezTo>
                  <a:cubicBezTo>
                    <a:pt x="72" y="108"/>
                    <a:pt x="71" y="107"/>
                    <a:pt x="70" y="108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8" y="76"/>
                    <a:pt x="81" y="71"/>
                    <a:pt x="86" y="67"/>
                  </a:cubicBezTo>
                  <a:cubicBezTo>
                    <a:pt x="95" y="59"/>
                    <a:pt x="101" y="48"/>
                    <a:pt x="104" y="35"/>
                  </a:cubicBezTo>
                  <a:cubicBezTo>
                    <a:pt x="104" y="34"/>
                    <a:pt x="103" y="33"/>
                    <a:pt x="102" y="32"/>
                  </a:cubicBezTo>
                  <a:close/>
                  <a:moveTo>
                    <a:pt x="44" y="43"/>
                  </a:moveTo>
                  <a:cubicBezTo>
                    <a:pt x="43" y="42"/>
                    <a:pt x="42" y="41"/>
                    <a:pt x="41" y="41"/>
                  </a:cubicBezTo>
                  <a:cubicBezTo>
                    <a:pt x="40" y="40"/>
                    <a:pt x="39" y="40"/>
                    <a:pt x="38" y="40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3"/>
                    <a:pt x="36" y="32"/>
                    <a:pt x="36" y="31"/>
                  </a:cubicBezTo>
                  <a:cubicBezTo>
                    <a:pt x="36" y="31"/>
                    <a:pt x="35" y="30"/>
                    <a:pt x="35" y="29"/>
                  </a:cubicBezTo>
                  <a:cubicBezTo>
                    <a:pt x="35" y="29"/>
                    <a:pt x="36" y="28"/>
                    <a:pt x="36" y="27"/>
                  </a:cubicBezTo>
                  <a:cubicBezTo>
                    <a:pt x="36" y="26"/>
                    <a:pt x="35" y="25"/>
                    <a:pt x="34" y="2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9"/>
                    <a:pt x="40" y="19"/>
                    <a:pt x="41" y="18"/>
                  </a:cubicBezTo>
                  <a:cubicBezTo>
                    <a:pt x="42" y="17"/>
                    <a:pt x="43" y="16"/>
                    <a:pt x="44" y="16"/>
                  </a:cubicBezTo>
                  <a:cubicBezTo>
                    <a:pt x="45" y="16"/>
                    <a:pt x="46" y="15"/>
                    <a:pt x="46" y="14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5"/>
                    <a:pt x="54" y="16"/>
                    <a:pt x="55" y="16"/>
                  </a:cubicBezTo>
                  <a:cubicBezTo>
                    <a:pt x="56" y="16"/>
                    <a:pt x="58" y="17"/>
                    <a:pt x="59" y="18"/>
                  </a:cubicBezTo>
                  <a:cubicBezTo>
                    <a:pt x="59" y="19"/>
                    <a:pt x="61" y="19"/>
                    <a:pt x="61" y="18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4" y="25"/>
                    <a:pt x="64" y="26"/>
                    <a:pt x="64" y="27"/>
                  </a:cubicBezTo>
                  <a:cubicBezTo>
                    <a:pt x="64" y="28"/>
                    <a:pt x="64" y="29"/>
                    <a:pt x="64" y="29"/>
                  </a:cubicBezTo>
                  <a:cubicBezTo>
                    <a:pt x="64" y="30"/>
                    <a:pt x="64" y="31"/>
                    <a:pt x="64" y="31"/>
                  </a:cubicBezTo>
                  <a:cubicBezTo>
                    <a:pt x="64" y="32"/>
                    <a:pt x="64" y="33"/>
                    <a:pt x="65" y="34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40"/>
                    <a:pt x="59" y="40"/>
                    <a:pt x="59" y="41"/>
                  </a:cubicBezTo>
                  <a:cubicBezTo>
                    <a:pt x="58" y="41"/>
                    <a:pt x="56" y="42"/>
                    <a:pt x="55" y="43"/>
                  </a:cubicBezTo>
                  <a:cubicBezTo>
                    <a:pt x="54" y="43"/>
                    <a:pt x="54" y="44"/>
                    <a:pt x="54" y="4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4"/>
                    <a:pt x="45" y="43"/>
                    <a:pt x="44" y="43"/>
                  </a:cubicBezTo>
                  <a:close/>
                  <a:moveTo>
                    <a:pt x="64" y="126"/>
                  </a:moveTo>
                  <a:cubicBezTo>
                    <a:pt x="35" y="126"/>
                    <a:pt x="35" y="126"/>
                    <a:pt x="35" y="126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64" y="122"/>
                    <a:pt x="64" y="122"/>
                    <a:pt x="64" y="122"/>
                  </a:cubicBezTo>
                  <a:lnTo>
                    <a:pt x="64" y="126"/>
                  </a:lnTo>
                  <a:close/>
                  <a:moveTo>
                    <a:pt x="64" y="117"/>
                  </a:moveTo>
                  <a:cubicBezTo>
                    <a:pt x="35" y="119"/>
                    <a:pt x="35" y="119"/>
                    <a:pt x="35" y="119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64" y="113"/>
                    <a:pt x="64" y="113"/>
                    <a:pt x="64" y="113"/>
                  </a:cubicBezTo>
                  <a:lnTo>
                    <a:pt x="64" y="117"/>
                  </a:lnTo>
                  <a:close/>
                  <a:moveTo>
                    <a:pt x="35" y="110"/>
                  </a:moveTo>
                  <a:cubicBezTo>
                    <a:pt x="35" y="106"/>
                    <a:pt x="35" y="106"/>
                    <a:pt x="35" y="106"/>
                  </a:cubicBezTo>
                  <a:cubicBezTo>
                    <a:pt x="64" y="106"/>
                    <a:pt x="64" y="106"/>
                    <a:pt x="64" y="106"/>
                  </a:cubicBezTo>
                  <a:cubicBezTo>
                    <a:pt x="64" y="108"/>
                    <a:pt x="64" y="108"/>
                    <a:pt x="64" y="108"/>
                  </a:cubicBezTo>
                  <a:lnTo>
                    <a:pt x="35" y="110"/>
                  </a:lnTo>
                  <a:close/>
                  <a:moveTo>
                    <a:pt x="35" y="110"/>
                  </a:moveTo>
                  <a:cubicBezTo>
                    <a:pt x="35" y="110"/>
                    <a:pt x="35" y="110"/>
                    <a:pt x="35" y="1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9F8E482B-130D-E9D0-9BA7-C48EDE72A5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23550" y="3806825"/>
              <a:ext cx="333375" cy="212725"/>
            </a:xfrm>
            <a:custGeom>
              <a:avLst/>
              <a:gdLst>
                <a:gd name="T0" fmla="*/ 56 w 110"/>
                <a:gd name="T1" fmla="*/ 0 h 70"/>
                <a:gd name="T2" fmla="*/ 17 w 110"/>
                <a:gd name="T3" fmla="*/ 16 h 70"/>
                <a:gd name="T4" fmla="*/ 0 w 110"/>
                <a:gd name="T5" fmla="*/ 55 h 70"/>
                <a:gd name="T6" fmla="*/ 1 w 110"/>
                <a:gd name="T7" fmla="*/ 68 h 70"/>
                <a:gd name="T8" fmla="*/ 4 w 110"/>
                <a:gd name="T9" fmla="*/ 70 h 70"/>
                <a:gd name="T10" fmla="*/ 4 w 110"/>
                <a:gd name="T11" fmla="*/ 70 h 70"/>
                <a:gd name="T12" fmla="*/ 6 w 110"/>
                <a:gd name="T13" fmla="*/ 67 h 70"/>
                <a:gd name="T14" fmla="*/ 5 w 110"/>
                <a:gd name="T15" fmla="*/ 55 h 70"/>
                <a:gd name="T16" fmla="*/ 20 w 110"/>
                <a:gd name="T17" fmla="*/ 20 h 70"/>
                <a:gd name="T18" fmla="*/ 56 w 110"/>
                <a:gd name="T19" fmla="*/ 5 h 70"/>
                <a:gd name="T20" fmla="*/ 105 w 110"/>
                <a:gd name="T21" fmla="*/ 53 h 70"/>
                <a:gd name="T22" fmla="*/ 107 w 110"/>
                <a:gd name="T23" fmla="*/ 56 h 70"/>
                <a:gd name="T24" fmla="*/ 110 w 110"/>
                <a:gd name="T25" fmla="*/ 53 h 70"/>
                <a:gd name="T26" fmla="*/ 56 w 110"/>
                <a:gd name="T27" fmla="*/ 0 h 70"/>
                <a:gd name="T28" fmla="*/ 56 w 110"/>
                <a:gd name="T29" fmla="*/ 0 h 70"/>
                <a:gd name="T30" fmla="*/ 56 w 110"/>
                <a:gd name="T3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70">
                  <a:moveTo>
                    <a:pt x="56" y="0"/>
                  </a:moveTo>
                  <a:cubicBezTo>
                    <a:pt x="41" y="0"/>
                    <a:pt x="27" y="6"/>
                    <a:pt x="17" y="16"/>
                  </a:cubicBezTo>
                  <a:cubicBezTo>
                    <a:pt x="6" y="26"/>
                    <a:pt x="0" y="40"/>
                    <a:pt x="0" y="55"/>
                  </a:cubicBezTo>
                  <a:cubicBezTo>
                    <a:pt x="0" y="59"/>
                    <a:pt x="0" y="64"/>
                    <a:pt x="1" y="68"/>
                  </a:cubicBezTo>
                  <a:cubicBezTo>
                    <a:pt x="2" y="69"/>
                    <a:pt x="3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6" y="69"/>
                    <a:pt x="7" y="68"/>
                    <a:pt x="6" y="67"/>
                  </a:cubicBezTo>
                  <a:cubicBezTo>
                    <a:pt x="5" y="63"/>
                    <a:pt x="5" y="59"/>
                    <a:pt x="5" y="55"/>
                  </a:cubicBezTo>
                  <a:cubicBezTo>
                    <a:pt x="5" y="42"/>
                    <a:pt x="10" y="29"/>
                    <a:pt x="20" y="20"/>
                  </a:cubicBezTo>
                  <a:cubicBezTo>
                    <a:pt x="30" y="10"/>
                    <a:pt x="42" y="5"/>
                    <a:pt x="56" y="5"/>
                  </a:cubicBezTo>
                  <a:cubicBezTo>
                    <a:pt x="82" y="6"/>
                    <a:pt x="104" y="27"/>
                    <a:pt x="105" y="53"/>
                  </a:cubicBezTo>
                  <a:cubicBezTo>
                    <a:pt x="105" y="55"/>
                    <a:pt x="106" y="56"/>
                    <a:pt x="107" y="56"/>
                  </a:cubicBezTo>
                  <a:cubicBezTo>
                    <a:pt x="109" y="56"/>
                    <a:pt x="110" y="54"/>
                    <a:pt x="110" y="53"/>
                  </a:cubicBezTo>
                  <a:cubicBezTo>
                    <a:pt x="109" y="24"/>
                    <a:pt x="85" y="1"/>
                    <a:pt x="56" y="0"/>
                  </a:cubicBezTo>
                  <a:close/>
                  <a:moveTo>
                    <a:pt x="56" y="0"/>
                  </a:move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2D4831B8-B2DC-F082-D6BD-355702D69A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66425" y="3963988"/>
              <a:ext cx="44450" cy="46038"/>
            </a:xfrm>
            <a:custGeom>
              <a:avLst/>
              <a:gdLst>
                <a:gd name="T0" fmla="*/ 15 w 15"/>
                <a:gd name="T1" fmla="*/ 7 h 15"/>
                <a:gd name="T2" fmla="*/ 8 w 15"/>
                <a:gd name="T3" fmla="*/ 0 h 15"/>
                <a:gd name="T4" fmla="*/ 0 w 15"/>
                <a:gd name="T5" fmla="*/ 7 h 15"/>
                <a:gd name="T6" fmla="*/ 8 w 15"/>
                <a:gd name="T7" fmla="*/ 15 h 15"/>
                <a:gd name="T8" fmla="*/ 15 w 15"/>
                <a:gd name="T9" fmla="*/ 7 h 15"/>
                <a:gd name="T10" fmla="*/ 5 w 15"/>
                <a:gd name="T11" fmla="*/ 7 h 15"/>
                <a:gd name="T12" fmla="*/ 8 w 15"/>
                <a:gd name="T13" fmla="*/ 5 h 15"/>
                <a:gd name="T14" fmla="*/ 10 w 15"/>
                <a:gd name="T15" fmla="*/ 7 h 15"/>
                <a:gd name="T16" fmla="*/ 8 w 15"/>
                <a:gd name="T17" fmla="*/ 10 h 15"/>
                <a:gd name="T18" fmla="*/ 5 w 15"/>
                <a:gd name="T19" fmla="*/ 7 h 15"/>
                <a:gd name="T20" fmla="*/ 5 w 15"/>
                <a:gd name="T21" fmla="*/ 7 h 15"/>
                <a:gd name="T22" fmla="*/ 5 w 15"/>
                <a:gd name="T2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5">
                  <a:moveTo>
                    <a:pt x="15" y="7"/>
                  </a:moveTo>
                  <a:cubicBezTo>
                    <a:pt x="15" y="3"/>
                    <a:pt x="12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1"/>
                    <a:pt x="4" y="15"/>
                    <a:pt x="8" y="15"/>
                  </a:cubicBezTo>
                  <a:cubicBezTo>
                    <a:pt x="12" y="15"/>
                    <a:pt x="15" y="11"/>
                    <a:pt x="15" y="7"/>
                  </a:cubicBezTo>
                  <a:close/>
                  <a:moveTo>
                    <a:pt x="5" y="7"/>
                  </a:moveTo>
                  <a:cubicBezTo>
                    <a:pt x="5" y="6"/>
                    <a:pt x="6" y="5"/>
                    <a:pt x="8" y="5"/>
                  </a:cubicBezTo>
                  <a:cubicBezTo>
                    <a:pt x="9" y="5"/>
                    <a:pt x="10" y="6"/>
                    <a:pt x="10" y="7"/>
                  </a:cubicBezTo>
                  <a:cubicBezTo>
                    <a:pt x="10" y="9"/>
                    <a:pt x="9" y="10"/>
                    <a:pt x="8" y="10"/>
                  </a:cubicBezTo>
                  <a:cubicBezTo>
                    <a:pt x="6" y="10"/>
                    <a:pt x="5" y="9"/>
                    <a:pt x="5" y="7"/>
                  </a:cubicBezTo>
                  <a:close/>
                  <a:moveTo>
                    <a:pt x="5" y="7"/>
                  </a:moveTo>
                  <a:cubicBezTo>
                    <a:pt x="5" y="7"/>
                    <a:pt x="5" y="7"/>
                    <a:pt x="5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185CC63-5600-8AEA-F1A4-A8DFF78564A1}"/>
              </a:ext>
            </a:extLst>
          </p:cNvPr>
          <p:cNvSpPr/>
          <p:nvPr/>
        </p:nvSpPr>
        <p:spPr>
          <a:xfrm>
            <a:off x="2309224" y="824999"/>
            <a:ext cx="9262463" cy="543949"/>
          </a:xfrm>
          <a:prstGeom prst="rect">
            <a:avLst/>
          </a:prstGeom>
          <a:solidFill>
            <a:schemeClr val="tx1">
              <a:alpha val="26000"/>
            </a:schemeClr>
          </a:solidFill>
          <a:ln w="6350">
            <a:gradFill>
              <a:gsLst>
                <a:gs pos="42000">
                  <a:schemeClr val="bg1"/>
                </a:gs>
                <a:gs pos="23162">
                  <a:schemeClr val="tx1">
                    <a:lumMod val="95000"/>
                    <a:lumOff val="5000"/>
                  </a:schemeClr>
                </a:gs>
                <a:gs pos="0">
                  <a:schemeClr val="bg1"/>
                </a:gs>
                <a:gs pos="66000">
                  <a:schemeClr val="tx1"/>
                </a:gs>
                <a:gs pos="83000">
                  <a:schemeClr val="bg1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Checking, analysing the data integrity as per the set out rules and procedures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ACDB5B-D0BB-1ECE-F74D-D46000FE2AF8}"/>
              </a:ext>
            </a:extLst>
          </p:cNvPr>
          <p:cNvGrpSpPr/>
          <p:nvPr/>
        </p:nvGrpSpPr>
        <p:grpSpPr>
          <a:xfrm>
            <a:off x="2204659" y="2012643"/>
            <a:ext cx="6660000" cy="821496"/>
            <a:chOff x="100698" y="631330"/>
            <a:chExt cx="3603809" cy="821496"/>
          </a:xfrm>
        </p:grpSpPr>
        <p:sp>
          <p:nvSpPr>
            <p:cNvPr id="18" name="Speech Bubble: Rectangle with Corners Rounded 105">
              <a:extLst>
                <a:ext uri="{FF2B5EF4-FFF2-40B4-BE49-F238E27FC236}">
                  <a16:creationId xmlns:a16="http://schemas.microsoft.com/office/drawing/2014/main" id="{CE1C9166-82DD-1D11-3E45-12CFFC23BA38}"/>
                </a:ext>
              </a:extLst>
            </p:cNvPr>
            <p:cNvSpPr/>
            <p:nvPr/>
          </p:nvSpPr>
          <p:spPr>
            <a:xfrm>
              <a:off x="104507" y="661761"/>
              <a:ext cx="3600000" cy="791065"/>
            </a:xfrm>
            <a:prstGeom prst="wedgeRoundRectCallout">
              <a:avLst>
                <a:gd name="adj1" fmla="val -10176"/>
                <a:gd name="adj2" fmla="val 73008"/>
                <a:gd name="adj3" fmla="val 16667"/>
              </a:avLst>
            </a:prstGeom>
            <a:solidFill>
              <a:schemeClr val="tx1">
                <a:lumMod val="65000"/>
                <a:lumOff val="35000"/>
                <a:alpha val="26000"/>
              </a:schemeClr>
            </a:solidFill>
            <a:ln w="6350">
              <a:gradFill>
                <a:gsLst>
                  <a:gs pos="42000">
                    <a:schemeClr val="bg1"/>
                  </a:gs>
                  <a:gs pos="23162">
                    <a:schemeClr val="tx1">
                      <a:lumMod val="95000"/>
                      <a:lumOff val="5000"/>
                    </a:schemeClr>
                  </a:gs>
                  <a:gs pos="0">
                    <a:schemeClr val="bg1"/>
                  </a:gs>
                  <a:gs pos="66000">
                    <a:schemeClr val="tx1"/>
                  </a:gs>
                  <a:gs pos="83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1218987">
                <a:defRPr/>
              </a:pPr>
              <a:r>
                <a:rPr lang="en-GB" sz="2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    Married / Divorced Children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82CD535-D14A-1189-3E51-224211A82C31}"/>
                </a:ext>
              </a:extLst>
            </p:cNvPr>
            <p:cNvSpPr/>
            <p:nvPr/>
          </p:nvSpPr>
          <p:spPr>
            <a:xfrm>
              <a:off x="100698" y="631330"/>
              <a:ext cx="430147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chemeClr val="bg1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Century Gothic" panose="020B0502020202020204" pitchFamily="34" charset="0"/>
                </a:rPr>
                <a:t>a</a:t>
              </a:r>
              <a:r>
                <a:rPr lang="en-US" sz="44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chemeClr val="bg1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Century Gothic" panose="020B0502020202020204" pitchFamily="34" charset="0"/>
                </a:rPr>
                <a:t>  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D803AD-78EA-E016-31D6-EF8FB3ACB6EB}"/>
              </a:ext>
            </a:extLst>
          </p:cNvPr>
          <p:cNvGrpSpPr/>
          <p:nvPr/>
        </p:nvGrpSpPr>
        <p:grpSpPr>
          <a:xfrm>
            <a:off x="2206563" y="3146506"/>
            <a:ext cx="6660000" cy="821496"/>
            <a:chOff x="100698" y="631330"/>
            <a:chExt cx="3603809" cy="821496"/>
          </a:xfrm>
        </p:grpSpPr>
        <p:sp>
          <p:nvSpPr>
            <p:cNvPr id="21" name="Speech Bubble: Rectangle with Corners Rounded 105">
              <a:extLst>
                <a:ext uri="{FF2B5EF4-FFF2-40B4-BE49-F238E27FC236}">
                  <a16:creationId xmlns:a16="http://schemas.microsoft.com/office/drawing/2014/main" id="{59658AB1-2B2B-52F4-5B3F-8A8083286BA6}"/>
                </a:ext>
              </a:extLst>
            </p:cNvPr>
            <p:cNvSpPr/>
            <p:nvPr/>
          </p:nvSpPr>
          <p:spPr>
            <a:xfrm>
              <a:off x="104507" y="661761"/>
              <a:ext cx="3600000" cy="791065"/>
            </a:xfrm>
            <a:prstGeom prst="wedgeRoundRectCallout">
              <a:avLst>
                <a:gd name="adj1" fmla="val -10176"/>
                <a:gd name="adj2" fmla="val 73008"/>
                <a:gd name="adj3" fmla="val 16667"/>
              </a:avLst>
            </a:prstGeom>
            <a:solidFill>
              <a:schemeClr val="tx1">
                <a:lumMod val="65000"/>
                <a:lumOff val="35000"/>
                <a:alpha val="26000"/>
              </a:schemeClr>
            </a:solidFill>
            <a:ln w="6350">
              <a:gradFill>
                <a:gsLst>
                  <a:gs pos="42000">
                    <a:schemeClr val="bg1"/>
                  </a:gs>
                  <a:gs pos="23162">
                    <a:schemeClr val="tx1">
                      <a:lumMod val="95000"/>
                      <a:lumOff val="5000"/>
                    </a:schemeClr>
                  </a:gs>
                  <a:gs pos="0">
                    <a:schemeClr val="bg1"/>
                  </a:gs>
                  <a:gs pos="66000">
                    <a:schemeClr val="tx1"/>
                  </a:gs>
                  <a:gs pos="83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1218987">
                <a:defRPr/>
              </a:pPr>
              <a:r>
                <a:rPr lang="en-GB" sz="2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    Retiree as unemployed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2146EE-6239-67D0-A9D4-5EB1244043B3}"/>
                </a:ext>
              </a:extLst>
            </p:cNvPr>
            <p:cNvSpPr/>
            <p:nvPr/>
          </p:nvSpPr>
          <p:spPr>
            <a:xfrm>
              <a:off x="100698" y="631330"/>
              <a:ext cx="430147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chemeClr val="bg1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Century Gothic" panose="020B0502020202020204" pitchFamily="34" charset="0"/>
                </a:rPr>
                <a:t>b 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13236A-DA2C-A54D-D05D-08F7DBBD166B}"/>
              </a:ext>
            </a:extLst>
          </p:cNvPr>
          <p:cNvGrpSpPr/>
          <p:nvPr/>
        </p:nvGrpSpPr>
        <p:grpSpPr>
          <a:xfrm>
            <a:off x="2204659" y="4273593"/>
            <a:ext cx="6660000" cy="821496"/>
            <a:chOff x="100698" y="631330"/>
            <a:chExt cx="3603809" cy="821496"/>
          </a:xfrm>
        </p:grpSpPr>
        <p:sp>
          <p:nvSpPr>
            <p:cNvPr id="24" name="Speech Bubble: Rectangle with Corners Rounded 105">
              <a:extLst>
                <a:ext uri="{FF2B5EF4-FFF2-40B4-BE49-F238E27FC236}">
                  <a16:creationId xmlns:a16="http://schemas.microsoft.com/office/drawing/2014/main" id="{DCA72204-A3F9-6700-0CF9-3F0A5B97FA24}"/>
                </a:ext>
              </a:extLst>
            </p:cNvPr>
            <p:cNvSpPr/>
            <p:nvPr/>
          </p:nvSpPr>
          <p:spPr>
            <a:xfrm>
              <a:off x="104507" y="661761"/>
              <a:ext cx="3600000" cy="791065"/>
            </a:xfrm>
            <a:prstGeom prst="wedgeRoundRectCallout">
              <a:avLst>
                <a:gd name="adj1" fmla="val -10176"/>
                <a:gd name="adj2" fmla="val 73008"/>
                <a:gd name="adj3" fmla="val 16667"/>
              </a:avLst>
            </a:prstGeom>
            <a:solidFill>
              <a:schemeClr val="tx1">
                <a:lumMod val="65000"/>
                <a:lumOff val="35000"/>
                <a:alpha val="26000"/>
              </a:schemeClr>
            </a:solidFill>
            <a:ln w="6350">
              <a:gradFill>
                <a:gsLst>
                  <a:gs pos="42000">
                    <a:schemeClr val="bg1"/>
                  </a:gs>
                  <a:gs pos="23162">
                    <a:schemeClr val="tx1">
                      <a:lumMod val="95000"/>
                      <a:lumOff val="5000"/>
                    </a:schemeClr>
                  </a:gs>
                  <a:gs pos="0">
                    <a:schemeClr val="bg1"/>
                  </a:gs>
                  <a:gs pos="66000">
                    <a:schemeClr val="tx1"/>
                  </a:gs>
                  <a:gs pos="83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1218987">
                <a:defRPr/>
              </a:pPr>
              <a:r>
                <a:rPr lang="en-GB" sz="2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    ‘Housekeeper &amp; Private’ as Religion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C7D8CAE-2F21-D644-22B9-C7069908DA8A}"/>
                </a:ext>
              </a:extLst>
            </p:cNvPr>
            <p:cNvSpPr/>
            <p:nvPr/>
          </p:nvSpPr>
          <p:spPr>
            <a:xfrm>
              <a:off x="100698" y="631330"/>
              <a:ext cx="430147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chemeClr val="bg1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Century Gothic" panose="020B0502020202020204" pitchFamily="34" charset="0"/>
                </a:rPr>
                <a:t>c  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8CBCA0-85DE-1934-C336-A2A01AF61FAA}"/>
              </a:ext>
            </a:extLst>
          </p:cNvPr>
          <p:cNvGrpSpPr/>
          <p:nvPr/>
        </p:nvGrpSpPr>
        <p:grpSpPr>
          <a:xfrm>
            <a:off x="2206563" y="5482102"/>
            <a:ext cx="6660000" cy="821496"/>
            <a:chOff x="100698" y="631330"/>
            <a:chExt cx="3603809" cy="821496"/>
          </a:xfrm>
        </p:grpSpPr>
        <p:sp>
          <p:nvSpPr>
            <p:cNvPr id="28" name="Speech Bubble: Rectangle with Corners Rounded 105">
              <a:extLst>
                <a:ext uri="{FF2B5EF4-FFF2-40B4-BE49-F238E27FC236}">
                  <a16:creationId xmlns:a16="http://schemas.microsoft.com/office/drawing/2014/main" id="{D929BC0E-569B-6E4D-B30B-83734C93D2A4}"/>
                </a:ext>
              </a:extLst>
            </p:cNvPr>
            <p:cNvSpPr/>
            <p:nvPr/>
          </p:nvSpPr>
          <p:spPr>
            <a:xfrm>
              <a:off x="104507" y="661761"/>
              <a:ext cx="3600000" cy="791065"/>
            </a:xfrm>
            <a:prstGeom prst="wedgeRoundRectCallout">
              <a:avLst>
                <a:gd name="adj1" fmla="val -10176"/>
                <a:gd name="adj2" fmla="val 73008"/>
                <a:gd name="adj3" fmla="val 16667"/>
              </a:avLst>
            </a:prstGeom>
            <a:solidFill>
              <a:schemeClr val="tx1">
                <a:lumMod val="65000"/>
                <a:lumOff val="35000"/>
                <a:alpha val="26000"/>
              </a:schemeClr>
            </a:solidFill>
            <a:ln w="6350">
              <a:gradFill>
                <a:gsLst>
                  <a:gs pos="42000">
                    <a:schemeClr val="bg1"/>
                  </a:gs>
                  <a:gs pos="23162">
                    <a:schemeClr val="tx1">
                      <a:lumMod val="95000"/>
                      <a:lumOff val="5000"/>
                    </a:schemeClr>
                  </a:gs>
                  <a:gs pos="0">
                    <a:schemeClr val="bg1"/>
                  </a:gs>
                  <a:gs pos="66000">
                    <a:schemeClr val="tx1"/>
                  </a:gs>
                  <a:gs pos="83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1218987">
                <a:defRPr/>
              </a:pPr>
              <a:r>
                <a:rPr lang="en-GB" sz="2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    Head of house aged below 18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E6F9EE6-42E8-95AD-610E-A26A60570BB8}"/>
                </a:ext>
              </a:extLst>
            </p:cNvPr>
            <p:cNvSpPr/>
            <p:nvPr/>
          </p:nvSpPr>
          <p:spPr>
            <a:xfrm>
              <a:off x="100698" y="631330"/>
              <a:ext cx="430147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chemeClr val="bg1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Century Gothic" panose="020B0502020202020204" pitchFamily="34" charset="0"/>
                </a:rPr>
                <a:t>d</a:t>
              </a:r>
              <a:r>
                <a:rPr lang="en-US" sz="44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chemeClr val="bg1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Century Gothic" panose="020B0502020202020204" pitchFamily="34" charset="0"/>
                </a:rPr>
                <a:t>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807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E4F27999-FA92-4BBC-A643-92ABDC3D3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2" b="121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20F3CDD7-603E-4040-BAB5-625168B142DE}"/>
              </a:ext>
            </a:extLst>
          </p:cNvPr>
          <p:cNvSpPr/>
          <p:nvPr/>
        </p:nvSpPr>
        <p:spPr>
          <a:xfrm>
            <a:off x="0" y="14990"/>
            <a:ext cx="12192000" cy="6858000"/>
          </a:xfrm>
          <a:prstGeom prst="rect">
            <a:avLst/>
          </a:prstGeom>
          <a:solidFill>
            <a:srgbClr val="323741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F4976D-E1CD-E671-1DD0-7ECA5B4E6D2F}"/>
              </a:ext>
            </a:extLst>
          </p:cNvPr>
          <p:cNvSpPr/>
          <p:nvPr/>
        </p:nvSpPr>
        <p:spPr>
          <a:xfrm>
            <a:off x="5937" y="-9410"/>
            <a:ext cx="10899956" cy="647669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alpha val="0"/>
                </a:schemeClr>
              </a:gs>
              <a:gs pos="85000">
                <a:schemeClr val="tx1">
                  <a:alpha val="6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CE423B-DA75-8608-217D-AC3B9BD2C874}"/>
              </a:ext>
            </a:extLst>
          </p:cNvPr>
          <p:cNvSpPr/>
          <p:nvPr/>
        </p:nvSpPr>
        <p:spPr>
          <a:xfrm>
            <a:off x="0" y="-14980"/>
            <a:ext cx="10899956" cy="647669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alpha val="0"/>
                </a:schemeClr>
              </a:gs>
              <a:gs pos="85000">
                <a:schemeClr val="tx1">
                  <a:alpha val="6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Data Cleaning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B0BFDF-BEBB-AEEB-07EB-30A3D68BEE64}"/>
              </a:ext>
            </a:extLst>
          </p:cNvPr>
          <p:cNvGrpSpPr/>
          <p:nvPr/>
        </p:nvGrpSpPr>
        <p:grpSpPr>
          <a:xfrm>
            <a:off x="315959" y="775401"/>
            <a:ext cx="1662133" cy="1435953"/>
            <a:chOff x="711823" y="2331702"/>
            <a:chExt cx="2673733" cy="23358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3B2164E-9426-6D4F-F9E1-D0F4A8408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487" y="2331702"/>
              <a:ext cx="2141069" cy="2335898"/>
            </a:xfrm>
            <a:custGeom>
              <a:avLst/>
              <a:gdLst>
                <a:gd name="T0" fmla="*/ 1032 w 2268"/>
                <a:gd name="T1" fmla="*/ 2474 h 2474"/>
                <a:gd name="T2" fmla="*/ 14 w 2268"/>
                <a:gd name="T3" fmla="*/ 1940 h 2474"/>
                <a:gd name="T4" fmla="*/ 25 w 2268"/>
                <a:gd name="T5" fmla="*/ 1879 h 2474"/>
                <a:gd name="T6" fmla="*/ 86 w 2268"/>
                <a:gd name="T7" fmla="*/ 1890 h 2474"/>
                <a:gd name="T8" fmla="*/ 1032 w 2268"/>
                <a:gd name="T9" fmla="*/ 2386 h 2474"/>
                <a:gd name="T10" fmla="*/ 2180 w 2268"/>
                <a:gd name="T11" fmla="*/ 1237 h 2474"/>
                <a:gd name="T12" fmla="*/ 1032 w 2268"/>
                <a:gd name="T13" fmla="*/ 88 h 2474"/>
                <a:gd name="T14" fmla="*/ 160 w 2268"/>
                <a:gd name="T15" fmla="*/ 489 h 2474"/>
                <a:gd name="T16" fmla="*/ 98 w 2268"/>
                <a:gd name="T17" fmla="*/ 493 h 2474"/>
                <a:gd name="T18" fmla="*/ 94 w 2268"/>
                <a:gd name="T19" fmla="*/ 431 h 2474"/>
                <a:gd name="T20" fmla="*/ 1032 w 2268"/>
                <a:gd name="T21" fmla="*/ 0 h 2474"/>
                <a:gd name="T22" fmla="*/ 1906 w 2268"/>
                <a:gd name="T23" fmla="*/ 363 h 2474"/>
                <a:gd name="T24" fmla="*/ 2268 w 2268"/>
                <a:gd name="T25" fmla="*/ 1237 h 2474"/>
                <a:gd name="T26" fmla="*/ 1906 w 2268"/>
                <a:gd name="T27" fmla="*/ 2111 h 2474"/>
                <a:gd name="T28" fmla="*/ 1032 w 2268"/>
                <a:gd name="T29" fmla="*/ 2474 h 2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8" h="2474">
                  <a:moveTo>
                    <a:pt x="1032" y="2474"/>
                  </a:moveTo>
                  <a:cubicBezTo>
                    <a:pt x="626" y="2474"/>
                    <a:pt x="245" y="2274"/>
                    <a:pt x="14" y="1940"/>
                  </a:cubicBezTo>
                  <a:cubicBezTo>
                    <a:pt x="0" y="1920"/>
                    <a:pt x="5" y="1892"/>
                    <a:pt x="25" y="1879"/>
                  </a:cubicBezTo>
                  <a:cubicBezTo>
                    <a:pt x="45" y="1865"/>
                    <a:pt x="73" y="1870"/>
                    <a:pt x="86" y="1890"/>
                  </a:cubicBezTo>
                  <a:cubicBezTo>
                    <a:pt x="301" y="2200"/>
                    <a:pt x="655" y="2386"/>
                    <a:pt x="1032" y="2386"/>
                  </a:cubicBezTo>
                  <a:cubicBezTo>
                    <a:pt x="1665" y="2386"/>
                    <a:pt x="2180" y="1870"/>
                    <a:pt x="2180" y="1237"/>
                  </a:cubicBezTo>
                  <a:cubicBezTo>
                    <a:pt x="2180" y="604"/>
                    <a:pt x="1665" y="88"/>
                    <a:pt x="1032" y="88"/>
                  </a:cubicBezTo>
                  <a:cubicBezTo>
                    <a:pt x="697" y="88"/>
                    <a:pt x="379" y="234"/>
                    <a:pt x="160" y="489"/>
                  </a:cubicBezTo>
                  <a:cubicBezTo>
                    <a:pt x="145" y="507"/>
                    <a:pt x="117" y="509"/>
                    <a:pt x="98" y="493"/>
                  </a:cubicBezTo>
                  <a:cubicBezTo>
                    <a:pt x="80" y="477"/>
                    <a:pt x="78" y="450"/>
                    <a:pt x="94" y="431"/>
                  </a:cubicBezTo>
                  <a:cubicBezTo>
                    <a:pt x="329" y="157"/>
                    <a:pt x="671" y="0"/>
                    <a:pt x="1032" y="0"/>
                  </a:cubicBezTo>
                  <a:cubicBezTo>
                    <a:pt x="1362" y="0"/>
                    <a:pt x="1672" y="129"/>
                    <a:pt x="1906" y="363"/>
                  </a:cubicBezTo>
                  <a:cubicBezTo>
                    <a:pt x="2140" y="596"/>
                    <a:pt x="2268" y="907"/>
                    <a:pt x="2268" y="1237"/>
                  </a:cubicBezTo>
                  <a:cubicBezTo>
                    <a:pt x="2268" y="1567"/>
                    <a:pt x="2140" y="1878"/>
                    <a:pt x="1906" y="2111"/>
                  </a:cubicBezTo>
                  <a:cubicBezTo>
                    <a:pt x="1672" y="2345"/>
                    <a:pt x="1362" y="2474"/>
                    <a:pt x="1032" y="247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5" name="Title 287">
              <a:extLst>
                <a:ext uri="{FF2B5EF4-FFF2-40B4-BE49-F238E27FC236}">
                  <a16:creationId xmlns:a16="http://schemas.microsoft.com/office/drawing/2014/main" id="{25BEEC1F-0BB8-7721-294F-23F93E3CBB61}"/>
                </a:ext>
              </a:extLst>
            </p:cNvPr>
            <p:cNvSpPr txBox="1">
              <a:spLocks/>
            </p:cNvSpPr>
            <p:nvPr/>
          </p:nvSpPr>
          <p:spPr>
            <a:xfrm>
              <a:off x="711823" y="2348826"/>
              <a:ext cx="885136" cy="1755221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500" b="1" kern="120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1" i="0" u="none" strike="noStrike" kern="1200" cap="none" spc="0" normalizeH="0" baseline="0" noProof="0" dirty="0">
                  <a:ln w="25400" cap="rnd">
                    <a:solidFill>
                      <a:schemeClr val="bg2"/>
                    </a:solidFill>
                    <a:bevel/>
                  </a:ln>
                  <a:noFill/>
                  <a:effectLst/>
                  <a:uLnTx/>
                  <a:uFillTx/>
                  <a:latin typeface="Century Gothic" panose="020B0502020202020204" pitchFamily="34" charset="0"/>
                  <a:ea typeface="Segoe UI Bold" panose="020B0802040204020203" pitchFamily="34" charset="0"/>
                  <a:cs typeface="Segoe UI Bold" panose="020B0802040204020203" pitchFamily="34" charset="0"/>
                </a:rPr>
                <a:t>5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9A0095F-AC7F-C551-8F32-E513F4484805}"/>
              </a:ext>
            </a:extLst>
          </p:cNvPr>
          <p:cNvGrpSpPr/>
          <p:nvPr/>
        </p:nvGrpSpPr>
        <p:grpSpPr>
          <a:xfrm>
            <a:off x="1018161" y="1036822"/>
            <a:ext cx="587162" cy="815445"/>
            <a:chOff x="10623550" y="3806825"/>
            <a:chExt cx="333375" cy="522288"/>
          </a:xfrm>
          <a:solidFill>
            <a:schemeClr val="bg2">
              <a:lumMod val="75000"/>
            </a:schemeClr>
          </a:solidFill>
        </p:grpSpPr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4BDE04C3-0937-3114-6982-29C6021D0F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39425" y="3897313"/>
              <a:ext cx="314325" cy="431800"/>
            </a:xfrm>
            <a:custGeom>
              <a:avLst/>
              <a:gdLst>
                <a:gd name="T0" fmla="*/ 82 w 104"/>
                <a:gd name="T1" fmla="*/ 63 h 142"/>
                <a:gd name="T2" fmla="*/ 52 w 104"/>
                <a:gd name="T3" fmla="*/ 101 h 142"/>
                <a:gd name="T4" fmla="*/ 59 w 104"/>
                <a:gd name="T5" fmla="*/ 56 h 142"/>
                <a:gd name="T6" fmla="*/ 68 w 104"/>
                <a:gd name="T7" fmla="*/ 50 h 142"/>
                <a:gd name="T8" fmla="*/ 78 w 104"/>
                <a:gd name="T9" fmla="*/ 38 h 142"/>
                <a:gd name="T10" fmla="*/ 69 w 104"/>
                <a:gd name="T11" fmla="*/ 29 h 142"/>
                <a:gd name="T12" fmla="*/ 79 w 104"/>
                <a:gd name="T13" fmla="*/ 22 h 142"/>
                <a:gd name="T14" fmla="*/ 70 w 104"/>
                <a:gd name="T15" fmla="*/ 8 h 142"/>
                <a:gd name="T16" fmla="*/ 59 w 104"/>
                <a:gd name="T17" fmla="*/ 12 h 142"/>
                <a:gd name="T18" fmla="*/ 43 w 104"/>
                <a:gd name="T19" fmla="*/ 0 h 142"/>
                <a:gd name="T20" fmla="*/ 39 w 104"/>
                <a:gd name="T21" fmla="*/ 13 h 142"/>
                <a:gd name="T22" fmla="*/ 28 w 104"/>
                <a:gd name="T23" fmla="*/ 9 h 142"/>
                <a:gd name="T24" fmla="*/ 22 w 104"/>
                <a:gd name="T25" fmla="*/ 24 h 142"/>
                <a:gd name="T26" fmla="*/ 30 w 104"/>
                <a:gd name="T27" fmla="*/ 30 h 142"/>
                <a:gd name="T28" fmla="*/ 28 w 104"/>
                <a:gd name="T29" fmla="*/ 49 h 142"/>
                <a:gd name="T30" fmla="*/ 39 w 104"/>
                <a:gd name="T31" fmla="*/ 46 h 142"/>
                <a:gd name="T32" fmla="*/ 43 w 104"/>
                <a:gd name="T33" fmla="*/ 58 h 142"/>
                <a:gd name="T34" fmla="*/ 35 w 104"/>
                <a:gd name="T35" fmla="*/ 101 h 142"/>
                <a:gd name="T36" fmla="*/ 5 w 104"/>
                <a:gd name="T37" fmla="*/ 47 h 142"/>
                <a:gd name="T38" fmla="*/ 14 w 104"/>
                <a:gd name="T39" fmla="*/ 67 h 142"/>
                <a:gd name="T40" fmla="*/ 30 w 104"/>
                <a:gd name="T41" fmla="*/ 111 h 142"/>
                <a:gd name="T42" fmla="*/ 30 w 104"/>
                <a:gd name="T43" fmla="*/ 116 h 142"/>
                <a:gd name="T44" fmla="*/ 30 w 104"/>
                <a:gd name="T45" fmla="*/ 120 h 142"/>
                <a:gd name="T46" fmla="*/ 30 w 104"/>
                <a:gd name="T47" fmla="*/ 125 h 142"/>
                <a:gd name="T48" fmla="*/ 30 w 104"/>
                <a:gd name="T49" fmla="*/ 129 h 142"/>
                <a:gd name="T50" fmla="*/ 34 w 104"/>
                <a:gd name="T51" fmla="*/ 139 h 142"/>
                <a:gd name="T52" fmla="*/ 52 w 104"/>
                <a:gd name="T53" fmla="*/ 139 h 142"/>
                <a:gd name="T54" fmla="*/ 39 w 104"/>
                <a:gd name="T55" fmla="*/ 131 h 142"/>
                <a:gd name="T56" fmla="*/ 61 w 104"/>
                <a:gd name="T57" fmla="*/ 137 h 142"/>
                <a:gd name="T58" fmla="*/ 63 w 104"/>
                <a:gd name="T59" fmla="*/ 142 h 142"/>
                <a:gd name="T60" fmla="*/ 67 w 104"/>
                <a:gd name="T61" fmla="*/ 131 h 142"/>
                <a:gd name="T62" fmla="*/ 70 w 104"/>
                <a:gd name="T63" fmla="*/ 122 h 142"/>
                <a:gd name="T64" fmla="*/ 69 w 104"/>
                <a:gd name="T65" fmla="*/ 117 h 142"/>
                <a:gd name="T66" fmla="*/ 73 w 104"/>
                <a:gd name="T67" fmla="*/ 110 h 142"/>
                <a:gd name="T68" fmla="*/ 69 w 104"/>
                <a:gd name="T69" fmla="*/ 104 h 142"/>
                <a:gd name="T70" fmla="*/ 104 w 104"/>
                <a:gd name="T71" fmla="*/ 35 h 142"/>
                <a:gd name="T72" fmla="*/ 41 w 104"/>
                <a:gd name="T73" fmla="*/ 41 h 142"/>
                <a:gd name="T74" fmla="*/ 27 w 104"/>
                <a:gd name="T75" fmla="*/ 38 h 142"/>
                <a:gd name="T76" fmla="*/ 35 w 104"/>
                <a:gd name="T77" fmla="*/ 29 h 142"/>
                <a:gd name="T78" fmla="*/ 27 w 104"/>
                <a:gd name="T79" fmla="*/ 21 h 142"/>
                <a:gd name="T80" fmla="*/ 41 w 104"/>
                <a:gd name="T81" fmla="*/ 18 h 142"/>
                <a:gd name="T82" fmla="*/ 46 w 104"/>
                <a:gd name="T83" fmla="*/ 5 h 142"/>
                <a:gd name="T84" fmla="*/ 55 w 104"/>
                <a:gd name="T85" fmla="*/ 16 h 142"/>
                <a:gd name="T86" fmla="*/ 69 w 104"/>
                <a:gd name="T87" fmla="*/ 14 h 142"/>
                <a:gd name="T88" fmla="*/ 64 w 104"/>
                <a:gd name="T89" fmla="*/ 27 h 142"/>
                <a:gd name="T90" fmla="*/ 65 w 104"/>
                <a:gd name="T91" fmla="*/ 34 h 142"/>
                <a:gd name="T92" fmla="*/ 61 w 104"/>
                <a:gd name="T93" fmla="*/ 40 h 142"/>
                <a:gd name="T94" fmla="*/ 54 w 104"/>
                <a:gd name="T95" fmla="*/ 45 h 142"/>
                <a:gd name="T96" fmla="*/ 46 w 104"/>
                <a:gd name="T97" fmla="*/ 45 h 142"/>
                <a:gd name="T98" fmla="*/ 35 w 104"/>
                <a:gd name="T99" fmla="*/ 126 h 142"/>
                <a:gd name="T100" fmla="*/ 64 w 104"/>
                <a:gd name="T101" fmla="*/ 126 h 142"/>
                <a:gd name="T102" fmla="*/ 35 w 104"/>
                <a:gd name="T103" fmla="*/ 115 h 142"/>
                <a:gd name="T104" fmla="*/ 35 w 104"/>
                <a:gd name="T105" fmla="*/ 110 h 142"/>
                <a:gd name="T106" fmla="*/ 64 w 104"/>
                <a:gd name="T107" fmla="*/ 108 h 142"/>
                <a:gd name="T108" fmla="*/ 35 w 104"/>
                <a:gd name="T109" fmla="*/ 11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142">
                  <a:moveTo>
                    <a:pt x="102" y="32"/>
                  </a:moveTo>
                  <a:cubicBezTo>
                    <a:pt x="100" y="32"/>
                    <a:pt x="99" y="33"/>
                    <a:pt x="99" y="34"/>
                  </a:cubicBezTo>
                  <a:cubicBezTo>
                    <a:pt x="97" y="45"/>
                    <a:pt x="91" y="56"/>
                    <a:pt x="82" y="63"/>
                  </a:cubicBezTo>
                  <a:cubicBezTo>
                    <a:pt x="77" y="68"/>
                    <a:pt x="73" y="73"/>
                    <a:pt x="71" y="80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52" y="101"/>
                    <a:pt x="52" y="101"/>
                    <a:pt x="52" y="101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8" y="58"/>
                    <a:pt x="59" y="57"/>
                    <a:pt x="59" y="56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6"/>
                    <a:pt x="60" y="46"/>
                    <a:pt x="60" y="46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1"/>
                    <a:pt x="70" y="51"/>
                  </a:cubicBezTo>
                  <a:cubicBezTo>
                    <a:pt x="71" y="50"/>
                    <a:pt x="72" y="50"/>
                    <a:pt x="72" y="4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9" y="37"/>
                    <a:pt x="79" y="36"/>
                    <a:pt x="77" y="3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0"/>
                    <a:pt x="69" y="30"/>
                    <a:pt x="69" y="29"/>
                  </a:cubicBezTo>
                  <a:cubicBezTo>
                    <a:pt x="69" y="29"/>
                    <a:pt x="69" y="29"/>
                    <a:pt x="69" y="28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8" y="23"/>
                    <a:pt x="78" y="23"/>
                    <a:pt x="79" y="22"/>
                  </a:cubicBezTo>
                  <a:cubicBezTo>
                    <a:pt x="79" y="22"/>
                    <a:pt x="79" y="21"/>
                    <a:pt x="78" y="2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2" y="9"/>
                    <a:pt x="71" y="8"/>
                    <a:pt x="70" y="8"/>
                  </a:cubicBezTo>
                  <a:cubicBezTo>
                    <a:pt x="70" y="8"/>
                    <a:pt x="69" y="8"/>
                    <a:pt x="68" y="8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59" y="12"/>
                    <a:pt x="59" y="12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1"/>
                    <a:pt x="58" y="0"/>
                    <a:pt x="56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1" y="1"/>
                    <a:pt x="41" y="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2"/>
                    <a:pt x="40" y="13"/>
                    <a:pt x="39" y="13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0" y="8"/>
                    <a:pt x="29" y="8"/>
                  </a:cubicBezTo>
                  <a:cubicBezTo>
                    <a:pt x="29" y="8"/>
                    <a:pt x="28" y="9"/>
                    <a:pt x="28" y="9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2"/>
                    <a:pt x="21" y="22"/>
                  </a:cubicBezTo>
                  <a:cubicBezTo>
                    <a:pt x="21" y="23"/>
                    <a:pt x="22" y="23"/>
                    <a:pt x="22" y="24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6"/>
                    <a:pt x="21" y="37"/>
                    <a:pt x="21" y="38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50"/>
                    <a:pt x="29" y="50"/>
                    <a:pt x="29" y="51"/>
                  </a:cubicBezTo>
                  <a:cubicBezTo>
                    <a:pt x="30" y="51"/>
                    <a:pt x="31" y="51"/>
                    <a:pt x="31" y="50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6"/>
                    <a:pt x="40" y="46"/>
                    <a:pt x="41" y="47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7"/>
                    <a:pt x="42" y="58"/>
                    <a:pt x="43" y="5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7" y="74"/>
                    <a:pt x="23" y="68"/>
                    <a:pt x="17" y="63"/>
                  </a:cubicBezTo>
                  <a:cubicBezTo>
                    <a:pt x="12" y="59"/>
                    <a:pt x="8" y="53"/>
                    <a:pt x="5" y="47"/>
                  </a:cubicBezTo>
                  <a:cubicBezTo>
                    <a:pt x="5" y="46"/>
                    <a:pt x="3" y="46"/>
                    <a:pt x="2" y="46"/>
                  </a:cubicBezTo>
                  <a:cubicBezTo>
                    <a:pt x="1" y="47"/>
                    <a:pt x="0" y="48"/>
                    <a:pt x="1" y="50"/>
                  </a:cubicBezTo>
                  <a:cubicBezTo>
                    <a:pt x="4" y="56"/>
                    <a:pt x="8" y="62"/>
                    <a:pt x="14" y="67"/>
                  </a:cubicBezTo>
                  <a:cubicBezTo>
                    <a:pt x="19" y="71"/>
                    <a:pt x="22" y="76"/>
                    <a:pt x="24" y="82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28" y="111"/>
                    <a:pt x="27" y="112"/>
                    <a:pt x="27" y="114"/>
                  </a:cubicBezTo>
                  <a:cubicBezTo>
                    <a:pt x="27" y="115"/>
                    <a:pt x="28" y="116"/>
                    <a:pt x="30" y="116"/>
                  </a:cubicBezTo>
                  <a:cubicBezTo>
                    <a:pt x="30" y="116"/>
                    <a:pt x="30" y="116"/>
                    <a:pt x="30" y="116"/>
                  </a:cubicBezTo>
                  <a:cubicBezTo>
                    <a:pt x="30" y="116"/>
                    <a:pt x="30" y="116"/>
                    <a:pt x="30" y="11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8" y="120"/>
                    <a:pt x="27" y="121"/>
                    <a:pt x="27" y="123"/>
                  </a:cubicBezTo>
                  <a:cubicBezTo>
                    <a:pt x="27" y="124"/>
                    <a:pt x="28" y="125"/>
                    <a:pt x="30" y="125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0" y="130"/>
                    <a:pt x="32" y="131"/>
                    <a:pt x="33" y="131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40"/>
                    <a:pt x="35" y="142"/>
                    <a:pt x="36" y="142"/>
                  </a:cubicBezTo>
                  <a:cubicBezTo>
                    <a:pt x="49" y="142"/>
                    <a:pt x="49" y="142"/>
                    <a:pt x="49" y="142"/>
                  </a:cubicBezTo>
                  <a:cubicBezTo>
                    <a:pt x="50" y="142"/>
                    <a:pt x="52" y="140"/>
                    <a:pt x="52" y="139"/>
                  </a:cubicBezTo>
                  <a:cubicBezTo>
                    <a:pt x="52" y="138"/>
                    <a:pt x="50" y="137"/>
                    <a:pt x="4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9" y="137"/>
                    <a:pt x="58" y="138"/>
                    <a:pt x="58" y="139"/>
                  </a:cubicBezTo>
                  <a:cubicBezTo>
                    <a:pt x="58" y="140"/>
                    <a:pt x="59" y="142"/>
                    <a:pt x="61" y="142"/>
                  </a:cubicBezTo>
                  <a:cubicBezTo>
                    <a:pt x="63" y="142"/>
                    <a:pt x="63" y="142"/>
                    <a:pt x="63" y="142"/>
                  </a:cubicBezTo>
                  <a:cubicBezTo>
                    <a:pt x="65" y="142"/>
                    <a:pt x="66" y="140"/>
                    <a:pt x="66" y="139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68" y="131"/>
                    <a:pt x="69" y="130"/>
                    <a:pt x="69" y="129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70" y="122"/>
                    <a:pt x="70" y="122"/>
                    <a:pt x="70" y="122"/>
                  </a:cubicBezTo>
                  <a:cubicBezTo>
                    <a:pt x="72" y="122"/>
                    <a:pt x="73" y="120"/>
                    <a:pt x="73" y="119"/>
                  </a:cubicBezTo>
                  <a:cubicBezTo>
                    <a:pt x="72" y="118"/>
                    <a:pt x="71" y="116"/>
                    <a:pt x="70" y="117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70" y="112"/>
                    <a:pt x="70" y="112"/>
                    <a:pt x="70" y="112"/>
                  </a:cubicBezTo>
                  <a:cubicBezTo>
                    <a:pt x="72" y="112"/>
                    <a:pt x="73" y="111"/>
                    <a:pt x="73" y="110"/>
                  </a:cubicBezTo>
                  <a:cubicBezTo>
                    <a:pt x="72" y="108"/>
                    <a:pt x="71" y="107"/>
                    <a:pt x="70" y="108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8" y="76"/>
                    <a:pt x="81" y="71"/>
                    <a:pt x="86" y="67"/>
                  </a:cubicBezTo>
                  <a:cubicBezTo>
                    <a:pt x="95" y="59"/>
                    <a:pt x="101" y="48"/>
                    <a:pt x="104" y="35"/>
                  </a:cubicBezTo>
                  <a:cubicBezTo>
                    <a:pt x="104" y="34"/>
                    <a:pt x="103" y="33"/>
                    <a:pt x="102" y="32"/>
                  </a:cubicBezTo>
                  <a:close/>
                  <a:moveTo>
                    <a:pt x="44" y="43"/>
                  </a:moveTo>
                  <a:cubicBezTo>
                    <a:pt x="43" y="42"/>
                    <a:pt x="42" y="41"/>
                    <a:pt x="41" y="41"/>
                  </a:cubicBezTo>
                  <a:cubicBezTo>
                    <a:pt x="40" y="40"/>
                    <a:pt x="39" y="40"/>
                    <a:pt x="38" y="40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3"/>
                    <a:pt x="36" y="32"/>
                    <a:pt x="36" y="31"/>
                  </a:cubicBezTo>
                  <a:cubicBezTo>
                    <a:pt x="36" y="31"/>
                    <a:pt x="35" y="30"/>
                    <a:pt x="35" y="29"/>
                  </a:cubicBezTo>
                  <a:cubicBezTo>
                    <a:pt x="35" y="29"/>
                    <a:pt x="36" y="28"/>
                    <a:pt x="36" y="27"/>
                  </a:cubicBezTo>
                  <a:cubicBezTo>
                    <a:pt x="36" y="26"/>
                    <a:pt x="35" y="25"/>
                    <a:pt x="34" y="2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9"/>
                    <a:pt x="40" y="19"/>
                    <a:pt x="41" y="18"/>
                  </a:cubicBezTo>
                  <a:cubicBezTo>
                    <a:pt x="42" y="17"/>
                    <a:pt x="43" y="16"/>
                    <a:pt x="44" y="16"/>
                  </a:cubicBezTo>
                  <a:cubicBezTo>
                    <a:pt x="45" y="16"/>
                    <a:pt x="46" y="15"/>
                    <a:pt x="46" y="14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5"/>
                    <a:pt x="54" y="16"/>
                    <a:pt x="55" y="16"/>
                  </a:cubicBezTo>
                  <a:cubicBezTo>
                    <a:pt x="56" y="16"/>
                    <a:pt x="58" y="17"/>
                    <a:pt x="59" y="18"/>
                  </a:cubicBezTo>
                  <a:cubicBezTo>
                    <a:pt x="59" y="19"/>
                    <a:pt x="61" y="19"/>
                    <a:pt x="61" y="18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4" y="25"/>
                    <a:pt x="64" y="26"/>
                    <a:pt x="64" y="27"/>
                  </a:cubicBezTo>
                  <a:cubicBezTo>
                    <a:pt x="64" y="28"/>
                    <a:pt x="64" y="29"/>
                    <a:pt x="64" y="29"/>
                  </a:cubicBezTo>
                  <a:cubicBezTo>
                    <a:pt x="64" y="30"/>
                    <a:pt x="64" y="31"/>
                    <a:pt x="64" y="31"/>
                  </a:cubicBezTo>
                  <a:cubicBezTo>
                    <a:pt x="64" y="32"/>
                    <a:pt x="64" y="33"/>
                    <a:pt x="65" y="34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40"/>
                    <a:pt x="59" y="40"/>
                    <a:pt x="59" y="41"/>
                  </a:cubicBezTo>
                  <a:cubicBezTo>
                    <a:pt x="58" y="41"/>
                    <a:pt x="56" y="42"/>
                    <a:pt x="55" y="43"/>
                  </a:cubicBezTo>
                  <a:cubicBezTo>
                    <a:pt x="54" y="43"/>
                    <a:pt x="54" y="44"/>
                    <a:pt x="54" y="4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4"/>
                    <a:pt x="45" y="43"/>
                    <a:pt x="44" y="43"/>
                  </a:cubicBezTo>
                  <a:close/>
                  <a:moveTo>
                    <a:pt x="64" y="126"/>
                  </a:moveTo>
                  <a:cubicBezTo>
                    <a:pt x="35" y="126"/>
                    <a:pt x="35" y="126"/>
                    <a:pt x="35" y="126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64" y="122"/>
                    <a:pt x="64" y="122"/>
                    <a:pt x="64" y="122"/>
                  </a:cubicBezTo>
                  <a:lnTo>
                    <a:pt x="64" y="126"/>
                  </a:lnTo>
                  <a:close/>
                  <a:moveTo>
                    <a:pt x="64" y="117"/>
                  </a:moveTo>
                  <a:cubicBezTo>
                    <a:pt x="35" y="119"/>
                    <a:pt x="35" y="119"/>
                    <a:pt x="35" y="119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64" y="113"/>
                    <a:pt x="64" y="113"/>
                    <a:pt x="64" y="113"/>
                  </a:cubicBezTo>
                  <a:lnTo>
                    <a:pt x="64" y="117"/>
                  </a:lnTo>
                  <a:close/>
                  <a:moveTo>
                    <a:pt x="35" y="110"/>
                  </a:moveTo>
                  <a:cubicBezTo>
                    <a:pt x="35" y="106"/>
                    <a:pt x="35" y="106"/>
                    <a:pt x="35" y="106"/>
                  </a:cubicBezTo>
                  <a:cubicBezTo>
                    <a:pt x="64" y="106"/>
                    <a:pt x="64" y="106"/>
                    <a:pt x="64" y="106"/>
                  </a:cubicBezTo>
                  <a:cubicBezTo>
                    <a:pt x="64" y="108"/>
                    <a:pt x="64" y="108"/>
                    <a:pt x="64" y="108"/>
                  </a:cubicBezTo>
                  <a:lnTo>
                    <a:pt x="35" y="110"/>
                  </a:lnTo>
                  <a:close/>
                  <a:moveTo>
                    <a:pt x="35" y="110"/>
                  </a:moveTo>
                  <a:cubicBezTo>
                    <a:pt x="35" y="110"/>
                    <a:pt x="35" y="110"/>
                    <a:pt x="35" y="1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9F8E482B-130D-E9D0-9BA7-C48EDE72A5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23550" y="3806825"/>
              <a:ext cx="333375" cy="212725"/>
            </a:xfrm>
            <a:custGeom>
              <a:avLst/>
              <a:gdLst>
                <a:gd name="T0" fmla="*/ 56 w 110"/>
                <a:gd name="T1" fmla="*/ 0 h 70"/>
                <a:gd name="T2" fmla="*/ 17 w 110"/>
                <a:gd name="T3" fmla="*/ 16 h 70"/>
                <a:gd name="T4" fmla="*/ 0 w 110"/>
                <a:gd name="T5" fmla="*/ 55 h 70"/>
                <a:gd name="T6" fmla="*/ 1 w 110"/>
                <a:gd name="T7" fmla="*/ 68 h 70"/>
                <a:gd name="T8" fmla="*/ 4 w 110"/>
                <a:gd name="T9" fmla="*/ 70 h 70"/>
                <a:gd name="T10" fmla="*/ 4 w 110"/>
                <a:gd name="T11" fmla="*/ 70 h 70"/>
                <a:gd name="T12" fmla="*/ 6 w 110"/>
                <a:gd name="T13" fmla="*/ 67 h 70"/>
                <a:gd name="T14" fmla="*/ 5 w 110"/>
                <a:gd name="T15" fmla="*/ 55 h 70"/>
                <a:gd name="T16" fmla="*/ 20 w 110"/>
                <a:gd name="T17" fmla="*/ 20 h 70"/>
                <a:gd name="T18" fmla="*/ 56 w 110"/>
                <a:gd name="T19" fmla="*/ 5 h 70"/>
                <a:gd name="T20" fmla="*/ 105 w 110"/>
                <a:gd name="T21" fmla="*/ 53 h 70"/>
                <a:gd name="T22" fmla="*/ 107 w 110"/>
                <a:gd name="T23" fmla="*/ 56 h 70"/>
                <a:gd name="T24" fmla="*/ 110 w 110"/>
                <a:gd name="T25" fmla="*/ 53 h 70"/>
                <a:gd name="T26" fmla="*/ 56 w 110"/>
                <a:gd name="T27" fmla="*/ 0 h 70"/>
                <a:gd name="T28" fmla="*/ 56 w 110"/>
                <a:gd name="T29" fmla="*/ 0 h 70"/>
                <a:gd name="T30" fmla="*/ 56 w 110"/>
                <a:gd name="T3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70">
                  <a:moveTo>
                    <a:pt x="56" y="0"/>
                  </a:moveTo>
                  <a:cubicBezTo>
                    <a:pt x="41" y="0"/>
                    <a:pt x="27" y="6"/>
                    <a:pt x="17" y="16"/>
                  </a:cubicBezTo>
                  <a:cubicBezTo>
                    <a:pt x="6" y="26"/>
                    <a:pt x="0" y="40"/>
                    <a:pt x="0" y="55"/>
                  </a:cubicBezTo>
                  <a:cubicBezTo>
                    <a:pt x="0" y="59"/>
                    <a:pt x="0" y="64"/>
                    <a:pt x="1" y="68"/>
                  </a:cubicBezTo>
                  <a:cubicBezTo>
                    <a:pt x="2" y="69"/>
                    <a:pt x="3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6" y="69"/>
                    <a:pt x="7" y="68"/>
                    <a:pt x="6" y="67"/>
                  </a:cubicBezTo>
                  <a:cubicBezTo>
                    <a:pt x="5" y="63"/>
                    <a:pt x="5" y="59"/>
                    <a:pt x="5" y="55"/>
                  </a:cubicBezTo>
                  <a:cubicBezTo>
                    <a:pt x="5" y="42"/>
                    <a:pt x="10" y="29"/>
                    <a:pt x="20" y="20"/>
                  </a:cubicBezTo>
                  <a:cubicBezTo>
                    <a:pt x="30" y="10"/>
                    <a:pt x="42" y="5"/>
                    <a:pt x="56" y="5"/>
                  </a:cubicBezTo>
                  <a:cubicBezTo>
                    <a:pt x="82" y="6"/>
                    <a:pt x="104" y="27"/>
                    <a:pt x="105" y="53"/>
                  </a:cubicBezTo>
                  <a:cubicBezTo>
                    <a:pt x="105" y="55"/>
                    <a:pt x="106" y="56"/>
                    <a:pt x="107" y="56"/>
                  </a:cubicBezTo>
                  <a:cubicBezTo>
                    <a:pt x="109" y="56"/>
                    <a:pt x="110" y="54"/>
                    <a:pt x="110" y="53"/>
                  </a:cubicBezTo>
                  <a:cubicBezTo>
                    <a:pt x="109" y="24"/>
                    <a:pt x="85" y="1"/>
                    <a:pt x="56" y="0"/>
                  </a:cubicBezTo>
                  <a:close/>
                  <a:moveTo>
                    <a:pt x="56" y="0"/>
                  </a:move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2D4831B8-B2DC-F082-D6BD-355702D69A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66425" y="3963988"/>
              <a:ext cx="44450" cy="46038"/>
            </a:xfrm>
            <a:custGeom>
              <a:avLst/>
              <a:gdLst>
                <a:gd name="T0" fmla="*/ 15 w 15"/>
                <a:gd name="T1" fmla="*/ 7 h 15"/>
                <a:gd name="T2" fmla="*/ 8 w 15"/>
                <a:gd name="T3" fmla="*/ 0 h 15"/>
                <a:gd name="T4" fmla="*/ 0 w 15"/>
                <a:gd name="T5" fmla="*/ 7 h 15"/>
                <a:gd name="T6" fmla="*/ 8 w 15"/>
                <a:gd name="T7" fmla="*/ 15 h 15"/>
                <a:gd name="T8" fmla="*/ 15 w 15"/>
                <a:gd name="T9" fmla="*/ 7 h 15"/>
                <a:gd name="T10" fmla="*/ 5 w 15"/>
                <a:gd name="T11" fmla="*/ 7 h 15"/>
                <a:gd name="T12" fmla="*/ 8 w 15"/>
                <a:gd name="T13" fmla="*/ 5 h 15"/>
                <a:gd name="T14" fmla="*/ 10 w 15"/>
                <a:gd name="T15" fmla="*/ 7 h 15"/>
                <a:gd name="T16" fmla="*/ 8 w 15"/>
                <a:gd name="T17" fmla="*/ 10 h 15"/>
                <a:gd name="T18" fmla="*/ 5 w 15"/>
                <a:gd name="T19" fmla="*/ 7 h 15"/>
                <a:gd name="T20" fmla="*/ 5 w 15"/>
                <a:gd name="T21" fmla="*/ 7 h 15"/>
                <a:gd name="T22" fmla="*/ 5 w 15"/>
                <a:gd name="T2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5">
                  <a:moveTo>
                    <a:pt x="15" y="7"/>
                  </a:moveTo>
                  <a:cubicBezTo>
                    <a:pt x="15" y="3"/>
                    <a:pt x="12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1"/>
                    <a:pt x="4" y="15"/>
                    <a:pt x="8" y="15"/>
                  </a:cubicBezTo>
                  <a:cubicBezTo>
                    <a:pt x="12" y="15"/>
                    <a:pt x="15" y="11"/>
                    <a:pt x="15" y="7"/>
                  </a:cubicBezTo>
                  <a:close/>
                  <a:moveTo>
                    <a:pt x="5" y="7"/>
                  </a:moveTo>
                  <a:cubicBezTo>
                    <a:pt x="5" y="6"/>
                    <a:pt x="6" y="5"/>
                    <a:pt x="8" y="5"/>
                  </a:cubicBezTo>
                  <a:cubicBezTo>
                    <a:pt x="9" y="5"/>
                    <a:pt x="10" y="6"/>
                    <a:pt x="10" y="7"/>
                  </a:cubicBezTo>
                  <a:cubicBezTo>
                    <a:pt x="10" y="9"/>
                    <a:pt x="9" y="10"/>
                    <a:pt x="8" y="10"/>
                  </a:cubicBezTo>
                  <a:cubicBezTo>
                    <a:pt x="6" y="10"/>
                    <a:pt x="5" y="9"/>
                    <a:pt x="5" y="7"/>
                  </a:cubicBezTo>
                  <a:close/>
                  <a:moveTo>
                    <a:pt x="5" y="7"/>
                  </a:moveTo>
                  <a:cubicBezTo>
                    <a:pt x="5" y="7"/>
                    <a:pt x="5" y="7"/>
                    <a:pt x="5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E6FADD3-BB2C-2B63-CADE-6140971531BF}"/>
              </a:ext>
            </a:extLst>
          </p:cNvPr>
          <p:cNvSpPr/>
          <p:nvPr/>
        </p:nvSpPr>
        <p:spPr>
          <a:xfrm>
            <a:off x="2309224" y="824999"/>
            <a:ext cx="9262463" cy="543949"/>
          </a:xfrm>
          <a:prstGeom prst="rect">
            <a:avLst/>
          </a:prstGeom>
          <a:solidFill>
            <a:schemeClr val="tx1">
              <a:alpha val="26000"/>
            </a:schemeClr>
          </a:solidFill>
          <a:ln w="6350">
            <a:gradFill>
              <a:gsLst>
                <a:gs pos="42000">
                  <a:schemeClr val="bg1"/>
                </a:gs>
                <a:gs pos="23162">
                  <a:schemeClr val="tx1">
                    <a:lumMod val="95000"/>
                    <a:lumOff val="5000"/>
                  </a:schemeClr>
                </a:gs>
                <a:gs pos="0">
                  <a:schemeClr val="bg1"/>
                </a:gs>
                <a:gs pos="66000">
                  <a:schemeClr val="tx1"/>
                </a:gs>
                <a:gs pos="83000">
                  <a:schemeClr val="bg1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Grouping data to aid in data analysis</a:t>
            </a:r>
            <a:endParaRPr lang="en-US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512482-FCA8-9E4B-B3C4-F6DD2098C374}"/>
              </a:ext>
            </a:extLst>
          </p:cNvPr>
          <p:cNvGrpSpPr/>
          <p:nvPr/>
        </p:nvGrpSpPr>
        <p:grpSpPr>
          <a:xfrm>
            <a:off x="2204659" y="2012643"/>
            <a:ext cx="6660000" cy="821496"/>
            <a:chOff x="100698" y="631330"/>
            <a:chExt cx="3603809" cy="821496"/>
          </a:xfrm>
        </p:grpSpPr>
        <p:sp>
          <p:nvSpPr>
            <p:cNvPr id="4" name="Speech Bubble: Rectangle with Corners Rounded 105">
              <a:extLst>
                <a:ext uri="{FF2B5EF4-FFF2-40B4-BE49-F238E27FC236}">
                  <a16:creationId xmlns:a16="http://schemas.microsoft.com/office/drawing/2014/main" id="{FE4CC923-9FCF-38B3-1D2D-1662CB881EFD}"/>
                </a:ext>
              </a:extLst>
            </p:cNvPr>
            <p:cNvSpPr/>
            <p:nvPr/>
          </p:nvSpPr>
          <p:spPr>
            <a:xfrm>
              <a:off x="104507" y="661761"/>
              <a:ext cx="3600000" cy="791065"/>
            </a:xfrm>
            <a:prstGeom prst="wedgeRoundRectCallout">
              <a:avLst>
                <a:gd name="adj1" fmla="val -10176"/>
                <a:gd name="adj2" fmla="val 73008"/>
                <a:gd name="adj3" fmla="val 16667"/>
              </a:avLst>
            </a:prstGeom>
            <a:solidFill>
              <a:schemeClr val="tx1">
                <a:lumMod val="65000"/>
                <a:lumOff val="35000"/>
                <a:alpha val="26000"/>
              </a:schemeClr>
            </a:solidFill>
            <a:ln w="6350">
              <a:gradFill>
                <a:gsLst>
                  <a:gs pos="42000">
                    <a:schemeClr val="bg1"/>
                  </a:gs>
                  <a:gs pos="23162">
                    <a:schemeClr val="tx1">
                      <a:lumMod val="95000"/>
                      <a:lumOff val="5000"/>
                    </a:schemeClr>
                  </a:gs>
                  <a:gs pos="0">
                    <a:schemeClr val="bg1"/>
                  </a:gs>
                  <a:gs pos="66000">
                    <a:schemeClr val="tx1"/>
                  </a:gs>
                  <a:gs pos="83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1218987">
                <a:defRPr/>
              </a:pPr>
              <a:r>
                <a: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entury Gothic" panose="020B0502020202020204" pitchFamily="34" charset="0"/>
                  <a:cs typeface="Arial" panose="020B0604020202020204" pitchFamily="34" charset="0"/>
                </a:rPr>
                <a:t>Created a</a:t>
              </a:r>
              <a:r>
                <a:rPr lang="en-GB" sz="2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n age band column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FA65BE-09FF-0355-08ED-BFBBE0ADC45F}"/>
                </a:ext>
              </a:extLst>
            </p:cNvPr>
            <p:cNvSpPr/>
            <p:nvPr/>
          </p:nvSpPr>
          <p:spPr>
            <a:xfrm>
              <a:off x="100698" y="631330"/>
              <a:ext cx="430147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chemeClr val="bg1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Century Gothic" panose="020B0502020202020204" pitchFamily="34" charset="0"/>
                </a:rPr>
                <a:t>a</a:t>
              </a:r>
              <a:r>
                <a:rPr lang="en-US" sz="44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chemeClr val="bg1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Century Gothic" panose="020B0502020202020204" pitchFamily="34" charset="0"/>
                </a:rPr>
                <a:t>  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4DD4C5E-F5AB-DB6D-A468-71AA7C8E7C97}"/>
              </a:ext>
            </a:extLst>
          </p:cNvPr>
          <p:cNvGrpSpPr/>
          <p:nvPr/>
        </p:nvGrpSpPr>
        <p:grpSpPr>
          <a:xfrm>
            <a:off x="2206563" y="3146506"/>
            <a:ext cx="6660000" cy="821496"/>
            <a:chOff x="100698" y="631330"/>
            <a:chExt cx="3603809" cy="821496"/>
          </a:xfrm>
        </p:grpSpPr>
        <p:sp>
          <p:nvSpPr>
            <p:cNvPr id="8" name="Speech Bubble: Rectangle with Corners Rounded 105">
              <a:extLst>
                <a:ext uri="{FF2B5EF4-FFF2-40B4-BE49-F238E27FC236}">
                  <a16:creationId xmlns:a16="http://schemas.microsoft.com/office/drawing/2014/main" id="{9443DDDC-9DB9-C7D4-4570-9A0508C76863}"/>
                </a:ext>
              </a:extLst>
            </p:cNvPr>
            <p:cNvSpPr/>
            <p:nvPr/>
          </p:nvSpPr>
          <p:spPr>
            <a:xfrm>
              <a:off x="104507" y="661761"/>
              <a:ext cx="3600000" cy="791065"/>
            </a:xfrm>
            <a:prstGeom prst="wedgeRoundRectCallout">
              <a:avLst>
                <a:gd name="adj1" fmla="val -10176"/>
                <a:gd name="adj2" fmla="val 73008"/>
                <a:gd name="adj3" fmla="val 16667"/>
              </a:avLst>
            </a:prstGeom>
            <a:solidFill>
              <a:schemeClr val="tx1">
                <a:lumMod val="65000"/>
                <a:lumOff val="35000"/>
                <a:alpha val="26000"/>
              </a:schemeClr>
            </a:solidFill>
            <a:ln w="6350">
              <a:gradFill>
                <a:gsLst>
                  <a:gs pos="42000">
                    <a:schemeClr val="bg1"/>
                  </a:gs>
                  <a:gs pos="23162">
                    <a:schemeClr val="tx1">
                      <a:lumMod val="95000"/>
                      <a:lumOff val="5000"/>
                    </a:schemeClr>
                  </a:gs>
                  <a:gs pos="0">
                    <a:schemeClr val="bg1"/>
                  </a:gs>
                  <a:gs pos="66000">
                    <a:schemeClr val="tx1"/>
                  </a:gs>
                  <a:gs pos="83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1218987">
                <a:defRPr/>
              </a:pPr>
              <a:r>
                <a:rPr lang="en-GB" sz="2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        Segregated Occupation into 6 groups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21273A-3AED-5C20-7ED5-4FA17F46AB22}"/>
                </a:ext>
              </a:extLst>
            </p:cNvPr>
            <p:cNvSpPr/>
            <p:nvPr/>
          </p:nvSpPr>
          <p:spPr>
            <a:xfrm>
              <a:off x="100698" y="631330"/>
              <a:ext cx="430147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chemeClr val="bg1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Century Gothic" panose="020B0502020202020204" pitchFamily="34" charset="0"/>
                </a:rPr>
                <a:t>b</a:t>
              </a:r>
              <a:r>
                <a:rPr lang="en-US" sz="44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chemeClr val="bg1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Century Gothic" panose="020B0502020202020204" pitchFamily="34" charset="0"/>
                </a:rPr>
                <a:t>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13435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4|0.3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9930AE48C48D4FA18F8D467E037C64" ma:contentTypeVersion="5" ma:contentTypeDescription="Create a new document." ma:contentTypeScope="" ma:versionID="2598e431a4caf9fa4cbe8d9f6602e421">
  <xsd:schema xmlns:xsd="http://www.w3.org/2001/XMLSchema" xmlns:xs="http://www.w3.org/2001/XMLSchema" xmlns:p="http://schemas.microsoft.com/office/2006/metadata/properties" xmlns:ns3="5bc598f6-6257-4231-8887-3b3bf24bffa0" xmlns:ns4="dfc75e7b-2c46-407c-a21f-f2ec7d8f7329" targetNamespace="http://schemas.microsoft.com/office/2006/metadata/properties" ma:root="true" ma:fieldsID="4dfced34fa74d9f383cb49554a81d5af" ns3:_="" ns4:_="">
    <xsd:import namespace="5bc598f6-6257-4231-8887-3b3bf24bffa0"/>
    <xsd:import namespace="dfc75e7b-2c46-407c-a21f-f2ec7d8f732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c598f6-6257-4231-8887-3b3bf24bff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75e7b-2c46-407c-a21f-f2ec7d8f73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4EFEB1-CB94-4184-9F4D-13D47A5A4D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c598f6-6257-4231-8887-3b3bf24bffa0"/>
    <ds:schemaRef ds:uri="dfc75e7b-2c46-407c-a21f-f2ec7d8f73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76DFF1-08B6-4777-A2CD-EFAA18079E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380A30-A4CA-46B5-A2BF-231F72F62BA8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dfc75e7b-2c46-407c-a21f-f2ec7d8f7329"/>
    <ds:schemaRef ds:uri="http://purl.org/dc/terms/"/>
    <ds:schemaRef ds:uri="http://www.w3.org/XML/1998/namespace"/>
    <ds:schemaRef ds:uri="http://purl.org/dc/elements/1.1/"/>
    <ds:schemaRef ds:uri="5bc598f6-6257-4231-8887-3b3bf24bffa0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1013</Words>
  <Application>Microsoft Office PowerPoint</Application>
  <PresentationFormat>Widescreen</PresentationFormat>
  <Paragraphs>159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Nova</vt:lpstr>
      <vt:lpstr>Arial Nova Light</vt:lpstr>
      <vt:lpstr>Calibri</vt:lpstr>
      <vt:lpstr>Calibri Light</vt:lpstr>
      <vt:lpstr>Century Gothic</vt:lpstr>
      <vt:lpstr>Wingdings</vt:lpstr>
      <vt:lpstr>Office Theme</vt:lpstr>
      <vt:lpstr>RetrospectVTI</vt:lpstr>
      <vt:lpstr>Demographic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Mancom Report</dc:title>
  <dc:creator>Jacqueline Owusu Banahene</dc:creator>
  <cp:lastModifiedBy>Edem Dziko</cp:lastModifiedBy>
  <cp:revision>20</cp:revision>
  <dcterms:created xsi:type="dcterms:W3CDTF">2020-10-02T21:26:19Z</dcterms:created>
  <dcterms:modified xsi:type="dcterms:W3CDTF">2023-05-16T12:04:26Z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0x010100209930AE48C48D4FA18F8D467E037C64</vt:lpwstr>
  </property>
</Properties>
</file>