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F631F7-034E-47EB-ACC8-8E0E56138E85}" v="6" dt="2019-04-13T06:07:35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8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8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3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1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0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7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0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0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5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878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red light&#10;&#10;Description generated with high confidence">
            <a:extLst>
              <a:ext uri="{FF2B5EF4-FFF2-40B4-BE49-F238E27FC236}">
                <a16:creationId xmlns:a16="http://schemas.microsoft.com/office/drawing/2014/main" id="{B1CC6829-E28E-464A-AA61-0F5F76148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0814" y="4050"/>
            <a:ext cx="14487525" cy="68519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B772C9-8FB0-44B1-ADBF-B7933C1881FA}"/>
              </a:ext>
            </a:extLst>
          </p:cNvPr>
          <p:cNvSpPr txBox="1"/>
          <p:nvPr/>
        </p:nvSpPr>
        <p:spPr>
          <a:xfrm>
            <a:off x="6781800" y="2571750"/>
            <a:ext cx="6172200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>
                <a:latin typeface="Broadway"/>
              </a:rPr>
              <a:t>VOTE NET</a:t>
            </a:r>
            <a:endParaRPr lang="en-US" sz="6600">
              <a:latin typeface="Broadway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F1604A-AC2D-4D02-B3E8-A5843B736983}"/>
              </a:ext>
            </a:extLst>
          </p:cNvPr>
          <p:cNvSpPr txBox="1"/>
          <p:nvPr/>
        </p:nvSpPr>
        <p:spPr>
          <a:xfrm>
            <a:off x="7658100" y="3676650"/>
            <a:ext cx="48196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Broadway"/>
              </a:rPr>
              <a:t>We Power Democracy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FD2651-AA8C-474F-B906-2456B88E1EB4}"/>
              </a:ext>
            </a:extLst>
          </p:cNvPr>
          <p:cNvSpPr txBox="1"/>
          <p:nvPr/>
        </p:nvSpPr>
        <p:spPr>
          <a:xfrm>
            <a:off x="447675" y="171450"/>
            <a:ext cx="3028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latin typeface="Broadway"/>
              </a:rPr>
              <a:t>Problems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3D470F9-E821-4E12-AB78-973D42B23ACE}"/>
              </a:ext>
            </a:extLst>
          </p:cNvPr>
          <p:cNvCxnSpPr/>
          <p:nvPr/>
        </p:nvCxnSpPr>
        <p:spPr>
          <a:xfrm>
            <a:off x="476250" y="952500"/>
            <a:ext cx="9715500" cy="1905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D84935B-9A39-4B50-AC72-B5BB6DE11345}"/>
              </a:ext>
            </a:extLst>
          </p:cNvPr>
          <p:cNvSpPr txBox="1"/>
          <p:nvPr/>
        </p:nvSpPr>
        <p:spPr>
          <a:xfrm>
            <a:off x="390525" y="1333500"/>
            <a:ext cx="6772275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latin typeface="Abadi"/>
                <a:cs typeface="Calibri"/>
              </a:rPr>
              <a:t>Remote Voting not allowed for Travelling class.</a:t>
            </a:r>
          </a:p>
          <a:p>
            <a:pPr marL="285750" indent="-285750">
              <a:buFont typeface="Arial"/>
              <a:buChar char="•"/>
            </a:pPr>
            <a:r>
              <a:rPr lang="en-US" sz="2800">
                <a:latin typeface="Abadi"/>
                <a:cs typeface="Calibri"/>
              </a:rPr>
              <a:t>Transparency</a:t>
            </a:r>
          </a:p>
          <a:p>
            <a:pPr marL="285750" indent="-285750">
              <a:buFont typeface="Arial"/>
              <a:buChar char="•"/>
            </a:pPr>
            <a:r>
              <a:rPr lang="en-US" sz="2800">
                <a:latin typeface="Abadi"/>
                <a:cs typeface="Calibri"/>
              </a:rPr>
              <a:t>Data Security in current system.</a:t>
            </a:r>
            <a:endParaRPr lang="en-US"/>
          </a:p>
        </p:txBody>
      </p:sp>
      <p:pic>
        <p:nvPicPr>
          <p:cNvPr id="5" name="Picture 5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DB533FC8-3BFE-47D4-A993-560504EB5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030" y="2333625"/>
            <a:ext cx="1722191" cy="3114675"/>
          </a:xfrm>
          <a:prstGeom prst="rect">
            <a:avLst/>
          </a:prstGeom>
        </p:spPr>
      </p:pic>
      <p:pic>
        <p:nvPicPr>
          <p:cNvPr id="7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75CC2246-27ED-4483-8C83-00B76AFFC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155" y="3371850"/>
            <a:ext cx="1598366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C03DA4-83DC-4BCC-8891-3F06C69530B1}"/>
              </a:ext>
            </a:extLst>
          </p:cNvPr>
          <p:cNvSpPr txBox="1"/>
          <p:nvPr/>
        </p:nvSpPr>
        <p:spPr>
          <a:xfrm>
            <a:off x="295275" y="219075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latin typeface="Broadway"/>
              </a:rPr>
              <a:t>Solution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36308A-BF96-4E8B-B496-D10180BF0EBE}"/>
              </a:ext>
            </a:extLst>
          </p:cNvPr>
          <p:cNvCxnSpPr/>
          <p:nvPr/>
        </p:nvCxnSpPr>
        <p:spPr>
          <a:xfrm flipV="1">
            <a:off x="419100" y="1038225"/>
            <a:ext cx="7829550" cy="952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D19CF78-4473-4944-8F9E-CF7243D47091}"/>
              </a:ext>
            </a:extLst>
          </p:cNvPr>
          <p:cNvSpPr txBox="1"/>
          <p:nvPr/>
        </p:nvSpPr>
        <p:spPr>
          <a:xfrm>
            <a:off x="419100" y="1285875"/>
            <a:ext cx="1133475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Abadi"/>
              </a:rPr>
              <a:t>We propose a system that allow voters to vote remotely by visiting a VoteNet booth nearest to them.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165446F-E272-44B1-AF77-F76C93947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827985"/>
            <a:ext cx="3419475" cy="3488031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8E94F19B-DC49-4B8B-AA9A-3949202C7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150" y="2827985"/>
            <a:ext cx="3448050" cy="3526131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3AE718FC-B777-42D5-B5B2-49B7B2A63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075" y="2827985"/>
            <a:ext cx="3552825" cy="363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5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3240E-40F1-41BE-B74D-BD5A3FCA3177}"/>
              </a:ext>
            </a:extLst>
          </p:cNvPr>
          <p:cNvSpPr txBox="1"/>
          <p:nvPr/>
        </p:nvSpPr>
        <p:spPr>
          <a:xfrm>
            <a:off x="323850" y="219075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Broadway"/>
              </a:rPr>
              <a:t>USE ??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4ED0EA3-828E-4A73-BA59-9A7C521802D7}"/>
              </a:ext>
            </a:extLst>
          </p:cNvPr>
          <p:cNvCxnSpPr/>
          <p:nvPr/>
        </p:nvCxnSpPr>
        <p:spPr>
          <a:xfrm flipV="1">
            <a:off x="381000" y="914400"/>
            <a:ext cx="7639050" cy="952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5C0B7DE3-866A-4795-9A7E-9B4146E4C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1814513"/>
            <a:ext cx="1914525" cy="1914525"/>
          </a:xfrm>
          <a:prstGeom prst="rect">
            <a:avLst/>
          </a:prstGeom>
        </p:spPr>
      </p:pic>
      <p:pic>
        <p:nvPicPr>
          <p:cNvPr id="6" name="Picture 6" descr="A close up of a computer&#10;&#10;Description generated with very high confidence">
            <a:extLst>
              <a:ext uri="{FF2B5EF4-FFF2-40B4-BE49-F238E27FC236}">
                <a16:creationId xmlns:a16="http://schemas.microsoft.com/office/drawing/2014/main" id="{288CCE4A-2153-401B-8AA8-F8B124669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488" y="1814513"/>
            <a:ext cx="1914525" cy="1914525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AB77AD4B-779A-4D18-94FE-CFF5AE68F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0288" y="1814513"/>
            <a:ext cx="1914525" cy="1914525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12D203D1-9B9C-4BD3-B6A8-99BB7A4E1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9713" y="1814513"/>
            <a:ext cx="1914525" cy="191452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4F56ED-B9BC-4E48-B5B0-86077B1D00A8}"/>
              </a:ext>
            </a:extLst>
          </p:cNvPr>
          <p:cNvSpPr/>
          <p:nvPr/>
        </p:nvSpPr>
        <p:spPr>
          <a:xfrm>
            <a:off x="1057275" y="1257300"/>
            <a:ext cx="590550" cy="5619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D53322-4AB1-4D70-8A0E-D20975966BDE}"/>
              </a:ext>
            </a:extLst>
          </p:cNvPr>
          <p:cNvSpPr/>
          <p:nvPr/>
        </p:nvSpPr>
        <p:spPr>
          <a:xfrm>
            <a:off x="3752850" y="1257300"/>
            <a:ext cx="590550" cy="5619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C068-13E4-411D-B36A-AFECBD88CB03}"/>
              </a:ext>
            </a:extLst>
          </p:cNvPr>
          <p:cNvSpPr/>
          <p:nvPr/>
        </p:nvSpPr>
        <p:spPr>
          <a:xfrm>
            <a:off x="6772275" y="1257300"/>
            <a:ext cx="590550" cy="5619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6E3A5D0-4DC2-4AB5-92A2-74602D17DED5}"/>
              </a:ext>
            </a:extLst>
          </p:cNvPr>
          <p:cNvSpPr/>
          <p:nvPr/>
        </p:nvSpPr>
        <p:spPr>
          <a:xfrm>
            <a:off x="9734550" y="1257300"/>
            <a:ext cx="590550" cy="5619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53E503-0E79-4473-9B5A-1E618B44E11F}"/>
              </a:ext>
            </a:extLst>
          </p:cNvPr>
          <p:cNvSpPr txBox="1"/>
          <p:nvPr/>
        </p:nvSpPr>
        <p:spPr>
          <a:xfrm>
            <a:off x="1200150" y="1352550"/>
            <a:ext cx="3048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cs typeface="Calibri"/>
              </a:rPr>
              <a:t>1</a:t>
            </a:r>
            <a:endParaRPr lang="en-US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6D69CE-8D9B-4FB9-830E-B2A8C2402113}"/>
              </a:ext>
            </a:extLst>
          </p:cNvPr>
          <p:cNvSpPr txBox="1"/>
          <p:nvPr/>
        </p:nvSpPr>
        <p:spPr>
          <a:xfrm>
            <a:off x="3895725" y="1352549"/>
            <a:ext cx="3048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cs typeface="Calibri"/>
              </a:rPr>
              <a:t>2</a:t>
            </a:r>
            <a:endParaRPr lang="en-US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93F595-8DB2-4765-93C7-63129CBFCA07}"/>
              </a:ext>
            </a:extLst>
          </p:cNvPr>
          <p:cNvSpPr txBox="1"/>
          <p:nvPr/>
        </p:nvSpPr>
        <p:spPr>
          <a:xfrm>
            <a:off x="6943725" y="1352549"/>
            <a:ext cx="3048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cs typeface="Calibri"/>
              </a:rPr>
              <a:t>3</a:t>
            </a:r>
            <a:endParaRPr lang="en-US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587FC4-934A-491D-8CCB-E8AC7E2B1A11}"/>
              </a:ext>
            </a:extLst>
          </p:cNvPr>
          <p:cNvSpPr txBox="1"/>
          <p:nvPr/>
        </p:nvSpPr>
        <p:spPr>
          <a:xfrm>
            <a:off x="9877425" y="1352549"/>
            <a:ext cx="3048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cs typeface="Calibri"/>
              </a:rPr>
              <a:t>4</a:t>
            </a:r>
            <a:endParaRPr lang="en-US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9405B4-D288-49E8-8F13-87DFC941C9C5}"/>
              </a:ext>
            </a:extLst>
          </p:cNvPr>
          <p:cNvSpPr txBox="1"/>
          <p:nvPr/>
        </p:nvSpPr>
        <p:spPr>
          <a:xfrm>
            <a:off x="447675" y="3895725"/>
            <a:ext cx="22669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Voter Authentication &amp; Credentials</a:t>
            </a:r>
            <a:endParaRPr lang="en-US">
              <a:cs typeface="Calibri" panose="020F050202020403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E61CD5-64F8-4BE6-B2CE-4CE777E33901}"/>
              </a:ext>
            </a:extLst>
          </p:cNvPr>
          <p:cNvSpPr txBox="1"/>
          <p:nvPr/>
        </p:nvSpPr>
        <p:spPr>
          <a:xfrm>
            <a:off x="3429000" y="3895725"/>
            <a:ext cx="15906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Remote Voting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A59898-F2C8-4B3D-95AB-68FFB2161FD7}"/>
              </a:ext>
            </a:extLst>
          </p:cNvPr>
          <p:cNvSpPr txBox="1"/>
          <p:nvPr/>
        </p:nvSpPr>
        <p:spPr>
          <a:xfrm>
            <a:off x="5819775" y="381952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Ballot Box Recording &amp; Verification</a:t>
            </a:r>
            <a:endParaRPr lang="en-US">
              <a:cs typeface="Calibri" panose="020F050202020403020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DDEF84-5584-4D00-90FC-D30E23794CFA}"/>
              </a:ext>
            </a:extLst>
          </p:cNvPr>
          <p:cNvSpPr txBox="1"/>
          <p:nvPr/>
        </p:nvSpPr>
        <p:spPr>
          <a:xfrm>
            <a:off x="8953500" y="381952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cs typeface="Calibri"/>
              </a:rPr>
              <a:t>Blockchain to keep data secure &amp; transparent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21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269</cp:revision>
  <dcterms:created xsi:type="dcterms:W3CDTF">2013-07-15T20:26:40Z</dcterms:created>
  <dcterms:modified xsi:type="dcterms:W3CDTF">2019-04-13T07:28:53Z</dcterms:modified>
</cp:coreProperties>
</file>