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3" r:id="rId1"/>
  </p:sldMasterIdLst>
  <p:sldIdLst>
    <p:sldId id="256" r:id="rId2"/>
    <p:sldId id="262" r:id="rId3"/>
    <p:sldId id="263" r:id="rId4"/>
    <p:sldId id="264" r:id="rId5"/>
    <p:sldId id="266" r:id="rId6"/>
    <p:sldId id="265" r:id="rId7"/>
    <p:sldId id="268" r:id="rId8"/>
    <p:sldId id="267" r:id="rId9"/>
    <p:sldId id="261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6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67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62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122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8977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820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183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0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1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882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91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13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48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60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82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9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942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FD052-6553-4645-9244-F69069E3940C}" type="datetimeFigureOut">
              <a:rPr lang="he-IL" smtClean="0"/>
              <a:t>כ"א/חשון/תשפ"ד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038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B043AE1-77F1-87AB-E334-3CD90939FA88}"/>
              </a:ext>
            </a:extLst>
          </p:cNvPr>
          <p:cNvSpPr/>
          <p:nvPr/>
        </p:nvSpPr>
        <p:spPr>
          <a:xfrm>
            <a:off x="2369975" y="1551563"/>
            <a:ext cx="7699388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 </a:t>
            </a:r>
            <a:r>
              <a:rPr lang="en-US" sz="8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FullStack</a:t>
            </a:r>
            <a:endParaRPr lang="he-IL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3600" dirty="0"/>
              <a:t> C#, ASP.NET API and JS.</a:t>
            </a:r>
            <a:endParaRPr lang="he-IL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96DF145-4CF6-6EFC-D76F-962FD07DC04D}"/>
              </a:ext>
            </a:extLst>
          </p:cNvPr>
          <p:cNvSpPr/>
          <p:nvPr/>
        </p:nvSpPr>
        <p:spPr>
          <a:xfrm>
            <a:off x="4890378" y="4107182"/>
            <a:ext cx="241123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מגישות:</a:t>
            </a: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he-IL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עדן יוסף 319153755</a:t>
            </a:r>
            <a:endParaRPr lang="he-IL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he-IL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גל כהן</a:t>
            </a:r>
            <a:r>
              <a:rPr lang="he-IL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209249564</a:t>
            </a:r>
          </a:p>
          <a:p>
            <a:pPr algn="ctr"/>
            <a:endParaRPr lang="he-I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67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3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1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4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6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7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9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2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7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8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1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2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3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4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118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מציין מיקום תוכן 20" descr="תמונה שמכילה טקסט, תכונות מולטימדיה, תוכנה, מחשב&#10;&#10;התיאור נוצר באופן אוטומטי">
            <a:extLst>
              <a:ext uri="{FF2B5EF4-FFF2-40B4-BE49-F238E27FC236}">
                <a16:creationId xmlns:a16="http://schemas.microsoft.com/office/drawing/2014/main" id="{FEB04F9F-3E4A-F236-FD5B-EED04A7F51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r="68141"/>
          <a:stretch/>
        </p:blipFill>
        <p:spPr>
          <a:xfrm>
            <a:off x="7414749" y="1232671"/>
            <a:ext cx="3356438" cy="41108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תמונה 14" descr="תמונה שמכילה טקסט, תוכנה, תכונות מולטימדיה, מחשב&#10;&#10;התיאור נוצר באופן אוטומטי">
            <a:extLst>
              <a:ext uri="{FF2B5EF4-FFF2-40B4-BE49-F238E27FC236}">
                <a16:creationId xmlns:a16="http://schemas.microsoft.com/office/drawing/2014/main" id="{403CB17F-46F6-CC37-4481-57EBA2283A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t="-152" r="48895" b="-64"/>
          <a:stretch/>
        </p:blipFill>
        <p:spPr>
          <a:xfrm>
            <a:off x="1028699" y="1214009"/>
            <a:ext cx="5878050" cy="41588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DB13BC25-DA05-674E-40FE-1A97B10CDEB8}"/>
              </a:ext>
            </a:extLst>
          </p:cNvPr>
          <p:cNvSpPr txBox="1"/>
          <p:nvPr/>
        </p:nvSpPr>
        <p:spPr>
          <a:xfrm>
            <a:off x="4674798" y="503178"/>
            <a:ext cx="40494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exam and user on server: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2742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תמונה שמכילה טקסט, מספר, גופן, תוכנה&#10;&#10;התיאור נוצר באופן אוטומטי">
            <a:extLst>
              <a:ext uri="{FF2B5EF4-FFF2-40B4-BE49-F238E27FC236}">
                <a16:creationId xmlns:a16="http://schemas.microsoft.com/office/drawing/2014/main" id="{1D82C36F-CA30-B183-3808-D6C6DEDBB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09577"/>
            <a:ext cx="4824998" cy="91674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תמונה 6" descr="תמונה שמכילה טקסט, צילום מסך, מספר, תוכנה&#10;&#10;התיאור נוצר באופן אוטומטי">
            <a:extLst>
              <a:ext uri="{FF2B5EF4-FFF2-40B4-BE49-F238E27FC236}">
                <a16:creationId xmlns:a16="http://schemas.microsoft.com/office/drawing/2014/main" id="{859D6F70-8CCE-CDA2-76D1-6DAA305B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6" y="929463"/>
            <a:ext cx="4824995" cy="16525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 descr="תמונה שמכילה טקסט, צילום מסך, תוכנה, מספר&#10;&#10;התיאור נוצר באופן אוטומטי">
            <a:extLst>
              <a:ext uri="{FF2B5EF4-FFF2-40B4-BE49-F238E27FC236}">
                <a16:creationId xmlns:a16="http://schemas.microsoft.com/office/drawing/2014/main" id="{F996811F-6C14-461F-4247-010F8841B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4111090"/>
            <a:ext cx="2253258" cy="2612473"/>
          </a:xfrm>
          <a:prstGeom prst="rect">
            <a:avLst/>
          </a:prstGeom>
        </p:spPr>
      </p:pic>
      <p:pic>
        <p:nvPicPr>
          <p:cNvPr id="13" name="תמונה 12" descr="תמונה שמכילה טקסט, צילום מסך, מספר, גופן&#10;&#10;התיאור נוצר באופן אוטומטי">
            <a:extLst>
              <a:ext uri="{FF2B5EF4-FFF2-40B4-BE49-F238E27FC236}">
                <a16:creationId xmlns:a16="http://schemas.microsoft.com/office/drawing/2014/main" id="{BFF5E5D5-19F2-5A18-C21B-71D5A3712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0" y="4006792"/>
            <a:ext cx="4173070" cy="1753898"/>
          </a:xfrm>
          <a:prstGeom prst="rect">
            <a:avLst/>
          </a:prstGeom>
        </p:spPr>
      </p:pic>
      <p:pic>
        <p:nvPicPr>
          <p:cNvPr id="11" name="תמונה 10" descr="תמונה שמכילה טקסט, צילום מסך, מספר, תוכנה&#10;&#10;התיאור נוצר באופן אוטומטי">
            <a:extLst>
              <a:ext uri="{FF2B5EF4-FFF2-40B4-BE49-F238E27FC236}">
                <a16:creationId xmlns:a16="http://schemas.microsoft.com/office/drawing/2014/main" id="{A7F9DBD1-D5EF-87EC-9385-E096978BD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64" y="4482136"/>
            <a:ext cx="2674468" cy="1571249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FD6F135-3623-6AE7-B1F1-401B82C25DD0}"/>
              </a:ext>
            </a:extLst>
          </p:cNvPr>
          <p:cNvSpPr txBox="1"/>
          <p:nvPr/>
        </p:nvSpPr>
        <p:spPr>
          <a:xfrm>
            <a:off x="1630111" y="366985"/>
            <a:ext cx="415212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tables in SQL Server: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70609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 descr="תמונה שמכילה טקסט, צילום מסך, לוגו, גופן&#10;&#10;התיאור נוצר באופן אוטומטי">
            <a:extLst>
              <a:ext uri="{FF2B5EF4-FFF2-40B4-BE49-F238E27FC236}">
                <a16:creationId xmlns:a16="http://schemas.microsoft.com/office/drawing/2014/main" id="{50E85F12-0776-F6A6-E55F-8D5C3B623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3" y="1933321"/>
            <a:ext cx="5681952" cy="26421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תמונה 4" descr="תמונה שמכילה טקסט, צילום מסך, לוגו, גופן&#10;&#10;התיאור נוצר באופן אוטומטי">
            <a:extLst>
              <a:ext uri="{FF2B5EF4-FFF2-40B4-BE49-F238E27FC236}">
                <a16:creationId xmlns:a16="http://schemas.microsoft.com/office/drawing/2014/main" id="{EA133600-356C-D27D-D553-C6BEBFD5B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06" y="1885504"/>
            <a:ext cx="5730582" cy="26647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3583F54-279F-5F9A-608C-8E9B196D6DA5}"/>
              </a:ext>
            </a:extLst>
          </p:cNvPr>
          <p:cNvSpPr txBox="1"/>
          <p:nvPr/>
        </p:nvSpPr>
        <p:spPr>
          <a:xfrm>
            <a:off x="8683576" y="4662488"/>
            <a:ext cx="19034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Login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2516168-775C-EC11-1F7E-79CDD4D733AD}"/>
              </a:ext>
            </a:extLst>
          </p:cNvPr>
          <p:cNvSpPr txBox="1"/>
          <p:nvPr/>
        </p:nvSpPr>
        <p:spPr>
          <a:xfrm>
            <a:off x="2322285" y="4686856"/>
            <a:ext cx="22533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Registration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6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8F8C861A-CDBE-47B7-0DDF-200572BC3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" y="1794618"/>
            <a:ext cx="5957102" cy="27551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תמונה 7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BDED0BE7-BBA5-5DB0-11FE-2E7EE07AF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75" y="1759692"/>
            <a:ext cx="5989472" cy="27551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2709EAF-7E72-ADE6-5133-A24816EB032C}"/>
              </a:ext>
            </a:extLst>
          </p:cNvPr>
          <p:cNvSpPr txBox="1"/>
          <p:nvPr/>
        </p:nvSpPr>
        <p:spPr>
          <a:xfrm>
            <a:off x="242887" y="1281502"/>
            <a:ext cx="26098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 login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9A1003-B845-1898-D19B-78B9FFB08F4B}"/>
              </a:ext>
            </a:extLst>
          </p:cNvPr>
          <p:cNvSpPr txBox="1"/>
          <p:nvPr/>
        </p:nvSpPr>
        <p:spPr>
          <a:xfrm>
            <a:off x="6131865" y="1270001"/>
            <a:ext cx="28644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Lecturer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3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75F6D745-4034-C869-C211-F88C4C2F2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8" y="2113085"/>
            <a:ext cx="5536141" cy="260198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תמונה 6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4AAB9550-893C-9063-E6EF-12DBB8F69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94" y="2122132"/>
            <a:ext cx="5653087" cy="26428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0BBA0D-2FA7-F684-6E01-7F9D35A2FF6B}"/>
              </a:ext>
            </a:extLst>
          </p:cNvPr>
          <p:cNvSpPr txBox="1"/>
          <p:nvPr/>
        </p:nvSpPr>
        <p:spPr>
          <a:xfrm>
            <a:off x="6115394" y="1680647"/>
            <a:ext cx="2827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Graph and statistics lecturer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643D832-676D-111E-F565-6066A9A6D0B8}"/>
              </a:ext>
            </a:extLst>
          </p:cNvPr>
          <p:cNvSpPr txBox="1"/>
          <p:nvPr/>
        </p:nvSpPr>
        <p:spPr>
          <a:xfrm>
            <a:off x="355593" y="1681588"/>
            <a:ext cx="29664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Graph and statistics Student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603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תמונה 9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F2D56771-C4BF-BA2C-24C2-E792CE307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53" b="1"/>
          <a:stretch/>
        </p:blipFill>
        <p:spPr>
          <a:xfrm>
            <a:off x="641276" y="643467"/>
            <a:ext cx="4013020" cy="2702558"/>
          </a:xfrm>
          <a:prstGeom prst="rect">
            <a:avLst/>
          </a:prstGeom>
        </p:spPr>
      </p:pic>
      <p:pic>
        <p:nvPicPr>
          <p:cNvPr id="8" name="תמונה 7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F2E18988-E800-49F8-B397-17D710A48F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67"/>
          <a:stretch/>
        </p:blipFill>
        <p:spPr>
          <a:xfrm>
            <a:off x="643467" y="3509433"/>
            <a:ext cx="4010830" cy="2705099"/>
          </a:xfrm>
          <a:prstGeom prst="rect">
            <a:avLst/>
          </a:prstGeom>
        </p:spPr>
      </p:pic>
      <p:pic>
        <p:nvPicPr>
          <p:cNvPr id="6" name="תמונה 5" descr="תמונה שמכילה טקסט, צילום מסך, לוגו, עיצוב גרפי&#10;&#10;התיאור נוצר באופן אוטומטי">
            <a:extLst>
              <a:ext uri="{FF2B5EF4-FFF2-40B4-BE49-F238E27FC236}">
                <a16:creationId xmlns:a16="http://schemas.microsoft.com/office/drawing/2014/main" id="{28FAC26D-B2ED-ECFB-B447-2D6B04F54F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7" r="21201" b="-1"/>
          <a:stretch/>
        </p:blipFill>
        <p:spPr>
          <a:xfrm>
            <a:off x="4812633" y="643467"/>
            <a:ext cx="6735900" cy="5571066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6F854B3-5A1C-6E49-9122-CFBEA4CA81E6}"/>
              </a:ext>
            </a:extLst>
          </p:cNvPr>
          <p:cNvSpPr txBox="1"/>
          <p:nvPr/>
        </p:nvSpPr>
        <p:spPr>
          <a:xfrm>
            <a:off x="4422711" y="59704"/>
            <a:ext cx="6615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Creating an American or Open Exam: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84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1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4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5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6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6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7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9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0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2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4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5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6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7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7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99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0" name="Rectangle 5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DD5D428C-F366-BE1E-26E6-4F98B3123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46" y="3745948"/>
            <a:ext cx="6134048" cy="28369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תמונה 5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F5DCE6BD-6724-8EA7-2F40-7452C989B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97" y="192883"/>
            <a:ext cx="7399104" cy="340359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0EFA5C0-4167-090E-4245-AD17140E846A}"/>
              </a:ext>
            </a:extLst>
          </p:cNvPr>
          <p:cNvSpPr txBox="1"/>
          <p:nvPr/>
        </p:nvSpPr>
        <p:spPr>
          <a:xfrm>
            <a:off x="2770195" y="193437"/>
            <a:ext cx="15512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 update</a:t>
            </a:r>
            <a:r>
              <a:rPr lang="he-IL" dirty="0"/>
              <a:t>: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4B03F2-465A-B100-F8B7-5438CC1E74CD}"/>
              </a:ext>
            </a:extLst>
          </p:cNvPr>
          <p:cNvSpPr txBox="1"/>
          <p:nvPr/>
        </p:nvSpPr>
        <p:spPr>
          <a:xfrm>
            <a:off x="3978213" y="3746262"/>
            <a:ext cx="15512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Check exams: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72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3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0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1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2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3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7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6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0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1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2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3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4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8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6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7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8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9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0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2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3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5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6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7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8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9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170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71" name="Rectangle 56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טקסט, צילום מסך, תרשים, גופן&#10;&#10;התיאור נוצר באופן אוטומטי">
            <a:extLst>
              <a:ext uri="{FF2B5EF4-FFF2-40B4-BE49-F238E27FC236}">
                <a16:creationId xmlns:a16="http://schemas.microsoft.com/office/drawing/2014/main" id="{4F164CFA-3231-F7A2-51CB-9178B62FA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57" y="3324347"/>
            <a:ext cx="7310724" cy="33081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תמונה 6" descr="תמונה שמכילה טקסט, צילום מסך, תוכנה, מולטימדיה&#10;&#10;התיאור נוצר באופן אוטומטי">
            <a:extLst>
              <a:ext uri="{FF2B5EF4-FFF2-40B4-BE49-F238E27FC236}">
                <a16:creationId xmlns:a16="http://schemas.microsoft.com/office/drawing/2014/main" id="{1A8F3266-F98D-4302-49A6-88EB907FA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57" y="75643"/>
            <a:ext cx="7382161" cy="311896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0D12016-5BC0-EDDE-82AA-B0B7E3C6F0C7}"/>
              </a:ext>
            </a:extLst>
          </p:cNvPr>
          <p:cNvSpPr txBox="1"/>
          <p:nvPr/>
        </p:nvSpPr>
        <p:spPr>
          <a:xfrm>
            <a:off x="468313" y="2777629"/>
            <a:ext cx="16841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American exam &amp; </a:t>
            </a:r>
            <a:br>
              <a:rPr lang="en-US" dirty="0"/>
            </a:br>
            <a:r>
              <a:rPr lang="en-US" dirty="0"/>
              <a:t>open exam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891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8" name="Group 337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51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2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3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4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5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6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7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8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9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0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1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2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3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4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5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6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7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8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9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0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1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2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3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4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5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6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7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1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2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3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4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5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6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7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8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9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0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379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81" name="Rectangle 380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טקסט, צילום מסך, תוכנה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E82C9E0F-23A9-C1FB-6290-C36AB9A50B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3" r="29452"/>
          <a:stretch/>
        </p:blipFill>
        <p:spPr>
          <a:xfrm>
            <a:off x="6091364" y="1355305"/>
            <a:ext cx="4609325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תמונה 7" descr="תמונה שמכילה טקסט, צילום מסך, תכונות מולטימדיה, תוכנה&#10;&#10;התיאור נוצר באופן אוטומטי">
            <a:extLst>
              <a:ext uri="{FF2B5EF4-FFF2-40B4-BE49-F238E27FC236}">
                <a16:creationId xmlns:a16="http://schemas.microsoft.com/office/drawing/2014/main" id="{9D12FC2F-FCB2-5F2A-5399-B6D120DEDE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3" r="27662"/>
          <a:stretch/>
        </p:blipFill>
        <p:spPr>
          <a:xfrm>
            <a:off x="1115410" y="1400338"/>
            <a:ext cx="4609241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87E2263-D3BF-08F0-11EB-3D27809FE4E5}"/>
              </a:ext>
            </a:extLst>
          </p:cNvPr>
          <p:cNvSpPr txBox="1"/>
          <p:nvPr/>
        </p:nvSpPr>
        <p:spPr>
          <a:xfrm>
            <a:off x="4596978" y="562769"/>
            <a:ext cx="44854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Viewing the exam scan: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252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16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6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9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0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2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3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4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5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6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7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9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0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1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5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6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7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8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100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9D69330A-1F4A-5F16-00A1-E2A0F29C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88" y="3549650"/>
            <a:ext cx="6364375" cy="294352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תמונה 9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4D75BE02-C1B1-391F-8750-E14B2728C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01" y="339022"/>
            <a:ext cx="6373899" cy="29160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0FE82BE-954F-D97D-6AA0-DBC20B5EF4AA}"/>
              </a:ext>
            </a:extLst>
          </p:cNvPr>
          <p:cNvSpPr txBox="1"/>
          <p:nvPr/>
        </p:nvSpPr>
        <p:spPr>
          <a:xfrm>
            <a:off x="3037060" y="3549649"/>
            <a:ext cx="29204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Viewing the exam scan: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B29A060-518E-69E3-ED74-35DD7D063048}"/>
              </a:ext>
            </a:extLst>
          </p:cNvPr>
          <p:cNvSpPr txBox="1"/>
          <p:nvPr/>
        </p:nvSpPr>
        <p:spPr>
          <a:xfrm>
            <a:off x="2708989" y="339022"/>
            <a:ext cx="28566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Lecturer Test for Open Test</a:t>
            </a:r>
            <a:r>
              <a:rPr lang="he-I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577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142</TotalTime>
  <Words>81</Words>
  <Application>Microsoft Office PowerPoint</Application>
  <PresentationFormat>מסך רחב</PresentationFormat>
  <Paragraphs>20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Arial</vt:lpstr>
      <vt:lpstr>Tw Cen MT</vt:lpstr>
      <vt:lpstr>מעגל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97254</dc:creator>
  <cp:lastModifiedBy>972547796138</cp:lastModifiedBy>
  <cp:revision>7</cp:revision>
  <dcterms:created xsi:type="dcterms:W3CDTF">2023-04-20T11:48:59Z</dcterms:created>
  <dcterms:modified xsi:type="dcterms:W3CDTF">2023-11-05T11:11:57Z</dcterms:modified>
</cp:coreProperties>
</file>