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64" r:id="rId3"/>
    <p:sldId id="272" r:id="rId4"/>
    <p:sldId id="265" r:id="rId5"/>
    <p:sldId id="266" r:id="rId6"/>
    <p:sldId id="267" r:id="rId7"/>
    <p:sldId id="271"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5AA82-49D4-4327-B62D-99C6E8925BB9}" v="111" dt="2021-11-16T16:55:20.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1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el Zamir" userId="fed8c3c7-0632-4002-ae80-345bc02a19d5" providerId="ADAL" clId="{6865AA82-49D4-4327-B62D-99C6E8925BB9}"/>
    <pc:docChg chg="undo custSel addSld delSld modSld sldOrd">
      <pc:chgData name="Yael Zamir" userId="fed8c3c7-0632-4002-ae80-345bc02a19d5" providerId="ADAL" clId="{6865AA82-49D4-4327-B62D-99C6E8925BB9}" dt="2021-11-16T16:55:20.127" v="6319"/>
      <pc:docMkLst>
        <pc:docMk/>
      </pc:docMkLst>
      <pc:sldChg chg="addSp delSp modSp mod setBg modAnim chgLayout">
        <pc:chgData name="Yael Zamir" userId="fed8c3c7-0632-4002-ae80-345bc02a19d5" providerId="ADAL" clId="{6865AA82-49D4-4327-B62D-99C6E8925BB9}" dt="2021-11-16T16:55:03.507" v="6316"/>
        <pc:sldMkLst>
          <pc:docMk/>
          <pc:sldMk cId="390021578" sldId="256"/>
        </pc:sldMkLst>
        <pc:spChg chg="del mod ord">
          <ac:chgData name="Yael Zamir" userId="fed8c3c7-0632-4002-ae80-345bc02a19d5" providerId="ADAL" clId="{6865AA82-49D4-4327-B62D-99C6E8925BB9}" dt="2021-11-11T15:37:47.224" v="3175"/>
          <ac:spMkLst>
            <pc:docMk/>
            <pc:sldMk cId="390021578" sldId="256"/>
            <ac:spMk id="7" creationId="{360070C7-AA87-403C-A86B-65CA4ED82951}"/>
          </ac:spMkLst>
        </pc:spChg>
        <pc:spChg chg="del mod">
          <ac:chgData name="Yael Zamir" userId="fed8c3c7-0632-4002-ae80-345bc02a19d5" providerId="ADAL" clId="{6865AA82-49D4-4327-B62D-99C6E8925BB9}" dt="2021-11-11T15:37:47.226" v="3177"/>
          <ac:spMkLst>
            <pc:docMk/>
            <pc:sldMk cId="390021578" sldId="256"/>
            <ac:spMk id="8" creationId="{36D93950-9C7F-4669-9FE2-E4C655F4F237}"/>
          </ac:spMkLst>
        </pc:spChg>
        <pc:spChg chg="add mod ord">
          <ac:chgData name="Yael Zamir" userId="fed8c3c7-0632-4002-ae80-345bc02a19d5" providerId="ADAL" clId="{6865AA82-49D4-4327-B62D-99C6E8925BB9}" dt="2021-11-11T15:56:00.416" v="3636" actId="242"/>
          <ac:spMkLst>
            <pc:docMk/>
            <pc:sldMk cId="390021578" sldId="256"/>
            <ac:spMk id="10" creationId="{1662964E-D2D3-459C-8242-FCF79DFE3425}"/>
          </ac:spMkLst>
        </pc:spChg>
        <pc:spChg chg="add del mod">
          <ac:chgData name="Yael Zamir" userId="fed8c3c7-0632-4002-ae80-345bc02a19d5" providerId="ADAL" clId="{6865AA82-49D4-4327-B62D-99C6E8925BB9}" dt="2021-11-11T15:37:47.222" v="3173"/>
          <ac:spMkLst>
            <pc:docMk/>
            <pc:sldMk cId="390021578" sldId="256"/>
            <ac:spMk id="12" creationId="{5A22E5DB-8CDC-42DA-8B70-0678EE4918C3}"/>
          </ac:spMkLst>
        </pc:spChg>
        <pc:spChg chg="add mod ord">
          <ac:chgData name="Yael Zamir" userId="fed8c3c7-0632-4002-ae80-345bc02a19d5" providerId="ADAL" clId="{6865AA82-49D4-4327-B62D-99C6E8925BB9}" dt="2021-11-11T15:37:46.150" v="3171"/>
          <ac:spMkLst>
            <pc:docMk/>
            <pc:sldMk cId="390021578" sldId="256"/>
            <ac:spMk id="13" creationId="{23EF85EA-321C-4987-BBDF-605CA176882E}"/>
          </ac:spMkLst>
        </pc:spChg>
        <pc:spChg chg="add del">
          <ac:chgData name="Yael Zamir" userId="fed8c3c7-0632-4002-ae80-345bc02a19d5" providerId="ADAL" clId="{6865AA82-49D4-4327-B62D-99C6E8925BB9}" dt="2021-11-11T15:22:44.322" v="3050" actId="26606"/>
          <ac:spMkLst>
            <pc:docMk/>
            <pc:sldMk cId="390021578" sldId="256"/>
            <ac:spMk id="14" creationId="{C7D023E4-8DE1-436E-9847-ED6A4B4B04FD}"/>
          </ac:spMkLst>
        </pc:spChg>
        <pc:spChg chg="add del">
          <ac:chgData name="Yael Zamir" userId="fed8c3c7-0632-4002-ae80-345bc02a19d5" providerId="ADAL" clId="{6865AA82-49D4-4327-B62D-99C6E8925BB9}" dt="2021-11-11T15:22:44.322" v="3050" actId="26606"/>
          <ac:spMkLst>
            <pc:docMk/>
            <pc:sldMk cId="390021578" sldId="256"/>
            <ac:spMk id="15" creationId="{8B2B1708-8CE4-4A20-94F5-55118AE2CBD7}"/>
          </ac:spMkLst>
        </pc:spChg>
        <pc:spChg chg="add del">
          <ac:chgData name="Yael Zamir" userId="fed8c3c7-0632-4002-ae80-345bc02a19d5" providerId="ADAL" clId="{6865AA82-49D4-4327-B62D-99C6E8925BB9}" dt="2021-11-11T15:21:37.843" v="3034" actId="26606"/>
          <ac:spMkLst>
            <pc:docMk/>
            <pc:sldMk cId="390021578" sldId="256"/>
            <ac:spMk id="17" creationId="{C7D023E4-8DE1-436E-9847-ED6A4B4B04FD}"/>
          </ac:spMkLst>
        </pc:spChg>
        <pc:spChg chg="add del">
          <ac:chgData name="Yael Zamir" userId="fed8c3c7-0632-4002-ae80-345bc02a19d5" providerId="ADAL" clId="{6865AA82-49D4-4327-B62D-99C6E8925BB9}" dt="2021-11-11T15:22:44.322" v="3050" actId="26606"/>
          <ac:spMkLst>
            <pc:docMk/>
            <pc:sldMk cId="390021578" sldId="256"/>
            <ac:spMk id="18" creationId="{C58F402F-FDB5-409B-8818-B6FCE06E577C}"/>
          </ac:spMkLst>
        </pc:spChg>
        <pc:spChg chg="add del">
          <ac:chgData name="Yael Zamir" userId="fed8c3c7-0632-4002-ae80-345bc02a19d5" providerId="ADAL" clId="{6865AA82-49D4-4327-B62D-99C6E8925BB9}" dt="2021-11-11T15:21:37.843" v="3034" actId="26606"/>
          <ac:spMkLst>
            <pc:docMk/>
            <pc:sldMk cId="390021578" sldId="256"/>
            <ac:spMk id="19" creationId="{8B2B1708-8CE4-4A20-94F5-55118AE2CBD7}"/>
          </ac:spMkLst>
        </pc:spChg>
        <pc:spChg chg="add del">
          <ac:chgData name="Yael Zamir" userId="fed8c3c7-0632-4002-ae80-345bc02a19d5" providerId="ADAL" clId="{6865AA82-49D4-4327-B62D-99C6E8925BB9}" dt="2021-11-11T15:21:37.843" v="3034" actId="26606"/>
          <ac:spMkLst>
            <pc:docMk/>
            <pc:sldMk cId="390021578" sldId="256"/>
            <ac:spMk id="25" creationId="{C58F402F-FDB5-409B-8818-B6FCE06E577C}"/>
          </ac:spMkLst>
        </pc:spChg>
        <pc:grpChg chg="add del">
          <ac:chgData name="Yael Zamir" userId="fed8c3c7-0632-4002-ae80-345bc02a19d5" providerId="ADAL" clId="{6865AA82-49D4-4327-B62D-99C6E8925BB9}" dt="2021-11-11T15:22:44.322" v="3050" actId="26606"/>
          <ac:grpSpMkLst>
            <pc:docMk/>
            <pc:sldMk cId="390021578" sldId="256"/>
            <ac:grpSpMk id="16" creationId="{5D095D3E-C464-41D5-87FA-07742698A722}"/>
          </ac:grpSpMkLst>
        </pc:grpChg>
        <pc:grpChg chg="add del">
          <ac:chgData name="Yael Zamir" userId="fed8c3c7-0632-4002-ae80-345bc02a19d5" providerId="ADAL" clId="{6865AA82-49D4-4327-B62D-99C6E8925BB9}" dt="2021-11-11T15:22:44.322" v="3050" actId="26606"/>
          <ac:grpSpMkLst>
            <pc:docMk/>
            <pc:sldMk cId="390021578" sldId="256"/>
            <ac:grpSpMk id="20" creationId="{E27AF472-EAE3-4572-AB69-B92BD10DBC6D}"/>
          </ac:grpSpMkLst>
        </pc:grpChg>
        <pc:grpChg chg="add del">
          <ac:chgData name="Yael Zamir" userId="fed8c3c7-0632-4002-ae80-345bc02a19d5" providerId="ADAL" clId="{6865AA82-49D4-4327-B62D-99C6E8925BB9}" dt="2021-11-11T15:21:37.843" v="3034" actId="26606"/>
          <ac:grpSpMkLst>
            <pc:docMk/>
            <pc:sldMk cId="390021578" sldId="256"/>
            <ac:grpSpMk id="21" creationId="{5D095D3E-C464-41D5-87FA-07742698A722}"/>
          </ac:grpSpMkLst>
        </pc:grpChg>
        <pc:grpChg chg="add del">
          <ac:chgData name="Yael Zamir" userId="fed8c3c7-0632-4002-ae80-345bc02a19d5" providerId="ADAL" clId="{6865AA82-49D4-4327-B62D-99C6E8925BB9}" dt="2021-11-11T15:21:37.843" v="3034" actId="26606"/>
          <ac:grpSpMkLst>
            <pc:docMk/>
            <pc:sldMk cId="390021578" sldId="256"/>
            <ac:grpSpMk id="27" creationId="{E27AF472-EAE3-4572-AB69-B92BD10DBC6D}"/>
          </ac:grpSpMkLst>
        </pc:grpChg>
      </pc:sldChg>
      <pc:sldChg chg="addSp delSp modSp del mod setBg modAnim setClrOvrMap delDesignElem modShow">
        <pc:chgData name="Yael Zamir" userId="fed8c3c7-0632-4002-ae80-345bc02a19d5" providerId="ADAL" clId="{6865AA82-49D4-4327-B62D-99C6E8925BB9}" dt="2021-11-16T15:37:28.107" v="6312" actId="2696"/>
        <pc:sldMkLst>
          <pc:docMk/>
          <pc:sldMk cId="1011657992" sldId="257"/>
        </pc:sldMkLst>
        <pc:spChg chg="mod">
          <ac:chgData name="Yael Zamir" userId="fed8c3c7-0632-4002-ae80-345bc02a19d5" providerId="ADAL" clId="{6865AA82-49D4-4327-B62D-99C6E8925BB9}" dt="2021-11-11T15:39:52.526" v="3204" actId="26606"/>
          <ac:spMkLst>
            <pc:docMk/>
            <pc:sldMk cId="1011657992" sldId="257"/>
            <ac:spMk id="4" creationId="{5A8E59A4-BA54-4833-82D8-BE955021EAB9}"/>
          </ac:spMkLst>
        </pc:spChg>
        <pc:spChg chg="mod">
          <ac:chgData name="Yael Zamir" userId="fed8c3c7-0632-4002-ae80-345bc02a19d5" providerId="ADAL" clId="{6865AA82-49D4-4327-B62D-99C6E8925BB9}" dt="2021-11-16T15:05:29.227" v="6311" actId="20577"/>
          <ac:spMkLst>
            <pc:docMk/>
            <pc:sldMk cId="1011657992" sldId="257"/>
            <ac:spMk id="6" creationId="{88837BF5-79A6-4246-A7C2-582CC9051CD9}"/>
          </ac:spMkLst>
        </pc:spChg>
        <pc:spChg chg="add del">
          <ac:chgData name="Yael Zamir" userId="fed8c3c7-0632-4002-ae80-345bc02a19d5" providerId="ADAL" clId="{6865AA82-49D4-4327-B62D-99C6E8925BB9}" dt="2021-11-11T15:39:52.526" v="3204" actId="26606"/>
          <ac:spMkLst>
            <pc:docMk/>
            <pc:sldMk cId="1011657992" sldId="257"/>
            <ac:spMk id="11" creationId="{6C9F9EF0-93D5-4D4B-BAFE-4770028147DD}"/>
          </ac:spMkLst>
        </pc:spChg>
        <pc:spChg chg="add">
          <ac:chgData name="Yael Zamir" userId="fed8c3c7-0632-4002-ae80-345bc02a19d5" providerId="ADAL" clId="{6865AA82-49D4-4327-B62D-99C6E8925BB9}" dt="2021-11-11T15:39:52.526" v="3204" actId="26606"/>
          <ac:spMkLst>
            <pc:docMk/>
            <pc:sldMk cId="1011657992" sldId="257"/>
            <ac:spMk id="16" creationId="{2AEFFFF2-9EB4-4B6C-B9F8-2BA3EF89A21C}"/>
          </ac:spMkLst>
        </pc:spChg>
        <pc:spChg chg="add">
          <ac:chgData name="Yael Zamir" userId="fed8c3c7-0632-4002-ae80-345bc02a19d5" providerId="ADAL" clId="{6865AA82-49D4-4327-B62D-99C6E8925BB9}" dt="2021-11-11T15:39:52.526" v="3204" actId="26606"/>
          <ac:spMkLst>
            <pc:docMk/>
            <pc:sldMk cId="1011657992" sldId="257"/>
            <ac:spMk id="18" creationId="{0D65299F-028F-4AFC-B46A-8DB33E20FE4A}"/>
          </ac:spMkLst>
        </pc:spChg>
        <pc:spChg chg="add">
          <ac:chgData name="Yael Zamir" userId="fed8c3c7-0632-4002-ae80-345bc02a19d5" providerId="ADAL" clId="{6865AA82-49D4-4327-B62D-99C6E8925BB9}" dt="2021-11-11T15:39:52.526" v="3204" actId="26606"/>
          <ac:spMkLst>
            <pc:docMk/>
            <pc:sldMk cId="1011657992" sldId="257"/>
            <ac:spMk id="20" creationId="{BAC87F6E-526A-49B5-995D-42DB656594C9}"/>
          </ac:spMkLst>
        </pc:spChg>
      </pc:sldChg>
      <pc:sldChg chg="addSp delSp modSp del mod modClrScheme chgLayout">
        <pc:chgData name="Yael Zamir" userId="fed8c3c7-0632-4002-ae80-345bc02a19d5" providerId="ADAL" clId="{6865AA82-49D4-4327-B62D-99C6E8925BB9}" dt="2021-11-11T15:38:30.897" v="3180" actId="2696"/>
        <pc:sldMkLst>
          <pc:docMk/>
          <pc:sldMk cId="1367148152" sldId="258"/>
        </pc:sldMkLst>
        <pc:spChg chg="del mod">
          <ac:chgData name="Yael Zamir" userId="fed8c3c7-0632-4002-ae80-345bc02a19d5" providerId="ADAL" clId="{6865AA82-49D4-4327-B62D-99C6E8925BB9}" dt="2021-11-11T15:26:37.550" v="3055" actId="26606"/>
          <ac:spMkLst>
            <pc:docMk/>
            <pc:sldMk cId="1367148152" sldId="258"/>
            <ac:spMk id="5" creationId="{7B284BCC-B472-461E-BBD9-0D0801B6C0A3}"/>
          </ac:spMkLst>
        </pc:spChg>
        <pc:spChg chg="mod ord">
          <ac:chgData name="Yael Zamir" userId="fed8c3c7-0632-4002-ae80-345bc02a19d5" providerId="ADAL" clId="{6865AA82-49D4-4327-B62D-99C6E8925BB9}" dt="2021-11-11T15:29:25.684" v="3087" actId="14100"/>
          <ac:spMkLst>
            <pc:docMk/>
            <pc:sldMk cId="1367148152" sldId="258"/>
            <ac:spMk id="7" creationId="{2AEA6320-80F9-4C71-98A8-DF079E767ABB}"/>
          </ac:spMkLst>
        </pc:spChg>
        <pc:spChg chg="mod ord">
          <ac:chgData name="Yael Zamir" userId="fed8c3c7-0632-4002-ae80-345bc02a19d5" providerId="ADAL" clId="{6865AA82-49D4-4327-B62D-99C6E8925BB9}" dt="2021-11-11T15:29:33.004" v="3089" actId="404"/>
          <ac:spMkLst>
            <pc:docMk/>
            <pc:sldMk cId="1367148152" sldId="258"/>
            <ac:spMk id="8" creationId="{4785BBB9-6991-418C-8505-755CAA3F3657}"/>
          </ac:spMkLst>
        </pc:spChg>
        <pc:spChg chg="mod ord">
          <ac:chgData name="Yael Zamir" userId="fed8c3c7-0632-4002-ae80-345bc02a19d5" providerId="ADAL" clId="{6865AA82-49D4-4327-B62D-99C6E8925BB9}" dt="2021-11-11T15:29:41.082" v="3092" actId="207"/>
          <ac:spMkLst>
            <pc:docMk/>
            <pc:sldMk cId="1367148152" sldId="258"/>
            <ac:spMk id="9" creationId="{E8E257CB-D724-4737-B1A6-BD58265C6F9B}"/>
          </ac:spMkLst>
        </pc:spChg>
        <pc:spChg chg="mod ord">
          <ac:chgData name="Yael Zamir" userId="fed8c3c7-0632-4002-ae80-345bc02a19d5" providerId="ADAL" clId="{6865AA82-49D4-4327-B62D-99C6E8925BB9}" dt="2021-11-11T15:29:49.323" v="3097" actId="14100"/>
          <ac:spMkLst>
            <pc:docMk/>
            <pc:sldMk cId="1367148152" sldId="258"/>
            <ac:spMk id="10" creationId="{19CE7327-B917-4C32-83AB-D4D19EFD9216}"/>
          </ac:spMkLst>
        </pc:spChg>
        <pc:spChg chg="mod ord">
          <ac:chgData name="Yael Zamir" userId="fed8c3c7-0632-4002-ae80-345bc02a19d5" providerId="ADAL" clId="{6865AA82-49D4-4327-B62D-99C6E8925BB9}" dt="2021-11-11T15:30:00.352" v="3102" actId="14100"/>
          <ac:spMkLst>
            <pc:docMk/>
            <pc:sldMk cId="1367148152" sldId="258"/>
            <ac:spMk id="11" creationId="{E20D4EDD-5D38-4BEF-B91C-DB9F02D66A5C}"/>
          </ac:spMkLst>
        </pc:spChg>
        <pc:spChg chg="add del mod ord">
          <ac:chgData name="Yael Zamir" userId="fed8c3c7-0632-4002-ae80-345bc02a19d5" providerId="ADAL" clId="{6865AA82-49D4-4327-B62D-99C6E8925BB9}" dt="2021-11-11T15:31:27.274" v="3106" actId="700"/>
          <ac:spMkLst>
            <pc:docMk/>
            <pc:sldMk cId="1367148152" sldId="258"/>
            <ac:spMk id="18" creationId="{147D05EB-26E9-4EF9-A7E1-328AAD8D8A1F}"/>
          </ac:spMkLst>
        </pc:spChg>
        <pc:spChg chg="add del mod ord">
          <ac:chgData name="Yael Zamir" userId="fed8c3c7-0632-4002-ae80-345bc02a19d5" providerId="ADAL" clId="{6865AA82-49D4-4327-B62D-99C6E8925BB9}" dt="2021-11-11T15:31:27.274" v="3106" actId="700"/>
          <ac:spMkLst>
            <pc:docMk/>
            <pc:sldMk cId="1367148152" sldId="258"/>
            <ac:spMk id="19" creationId="{C62D86C0-00B2-471E-9522-6013C5B72667}"/>
          </ac:spMkLst>
        </pc:spChg>
        <pc:spChg chg="add del mod ord">
          <ac:chgData name="Yael Zamir" userId="fed8c3c7-0632-4002-ae80-345bc02a19d5" providerId="ADAL" clId="{6865AA82-49D4-4327-B62D-99C6E8925BB9}" dt="2021-11-11T15:32:13.733" v="3116" actId="478"/>
          <ac:spMkLst>
            <pc:docMk/>
            <pc:sldMk cId="1367148152" sldId="258"/>
            <ac:spMk id="20" creationId="{A353456D-8FED-456E-B843-4C85A43431C9}"/>
          </ac:spMkLst>
        </pc:spChg>
        <pc:spChg chg="add del mod ord">
          <ac:chgData name="Yael Zamir" userId="fed8c3c7-0632-4002-ae80-345bc02a19d5" providerId="ADAL" clId="{6865AA82-49D4-4327-B62D-99C6E8925BB9}" dt="2021-11-11T15:32:15.310" v="3117" actId="478"/>
          <ac:spMkLst>
            <pc:docMk/>
            <pc:sldMk cId="1367148152" sldId="258"/>
            <ac:spMk id="21" creationId="{3D4E87BB-11C8-496D-9D66-F3F978360762}"/>
          </ac:spMkLst>
        </pc:spChg>
        <pc:spChg chg="add del mod ord">
          <ac:chgData name="Yael Zamir" userId="fed8c3c7-0632-4002-ae80-345bc02a19d5" providerId="ADAL" clId="{6865AA82-49D4-4327-B62D-99C6E8925BB9}" dt="2021-11-11T15:31:55.746" v="3115" actId="6264"/>
          <ac:spMkLst>
            <pc:docMk/>
            <pc:sldMk cId="1367148152" sldId="258"/>
            <ac:spMk id="22" creationId="{E54E9BDE-0126-4942-9AE7-0C0424A6B2C0}"/>
          </ac:spMkLst>
        </pc:spChg>
        <pc:spChg chg="add del mod ord">
          <ac:chgData name="Yael Zamir" userId="fed8c3c7-0632-4002-ae80-345bc02a19d5" providerId="ADAL" clId="{6865AA82-49D4-4327-B62D-99C6E8925BB9}" dt="2021-11-11T15:31:55.746" v="3115" actId="6264"/>
          <ac:spMkLst>
            <pc:docMk/>
            <pc:sldMk cId="1367148152" sldId="258"/>
            <ac:spMk id="23" creationId="{9E054E06-2D0A-4F03-8D23-B1157F667D62}"/>
          </ac:spMkLst>
        </pc:spChg>
        <pc:spChg chg="add del mod ord">
          <ac:chgData name="Yael Zamir" userId="fed8c3c7-0632-4002-ae80-345bc02a19d5" providerId="ADAL" clId="{6865AA82-49D4-4327-B62D-99C6E8925BB9}" dt="2021-11-11T15:31:54.769" v="3114" actId="6264"/>
          <ac:spMkLst>
            <pc:docMk/>
            <pc:sldMk cId="1367148152" sldId="258"/>
            <ac:spMk id="24" creationId="{11E95FBE-47C2-4D25-B262-7836E062E2B2}"/>
          </ac:spMkLst>
        </pc:spChg>
        <pc:spChg chg="add del mod ord">
          <ac:chgData name="Yael Zamir" userId="fed8c3c7-0632-4002-ae80-345bc02a19d5" providerId="ADAL" clId="{6865AA82-49D4-4327-B62D-99C6E8925BB9}" dt="2021-11-11T15:31:54.769" v="3114" actId="6264"/>
          <ac:spMkLst>
            <pc:docMk/>
            <pc:sldMk cId="1367148152" sldId="258"/>
            <ac:spMk id="25" creationId="{3498FB34-3B24-4295-8512-930B491022E5}"/>
          </ac:spMkLst>
        </pc:spChg>
        <pc:spChg chg="add del mod ord">
          <ac:chgData name="Yael Zamir" userId="fed8c3c7-0632-4002-ae80-345bc02a19d5" providerId="ADAL" clId="{6865AA82-49D4-4327-B62D-99C6E8925BB9}" dt="2021-11-11T15:31:53.845" v="3113" actId="6264"/>
          <ac:spMkLst>
            <pc:docMk/>
            <pc:sldMk cId="1367148152" sldId="258"/>
            <ac:spMk id="26" creationId="{051C1E86-0CDA-4FB9-BC60-718287A9AF5A}"/>
          </ac:spMkLst>
        </pc:spChg>
        <pc:spChg chg="add del mod ord">
          <ac:chgData name="Yael Zamir" userId="fed8c3c7-0632-4002-ae80-345bc02a19d5" providerId="ADAL" clId="{6865AA82-49D4-4327-B62D-99C6E8925BB9}" dt="2021-11-11T15:31:53.845" v="3113" actId="6264"/>
          <ac:spMkLst>
            <pc:docMk/>
            <pc:sldMk cId="1367148152" sldId="258"/>
            <ac:spMk id="27" creationId="{BA14C59D-9616-455E-8224-F2174398773A}"/>
          </ac:spMkLst>
        </pc:spChg>
        <pc:spChg chg="add del mod ord">
          <ac:chgData name="Yael Zamir" userId="fed8c3c7-0632-4002-ae80-345bc02a19d5" providerId="ADAL" clId="{6865AA82-49D4-4327-B62D-99C6E8925BB9}" dt="2021-11-11T15:34:12.653" v="3122" actId="6264"/>
          <ac:spMkLst>
            <pc:docMk/>
            <pc:sldMk cId="1367148152" sldId="258"/>
            <ac:spMk id="28" creationId="{5E397601-3157-475B-9719-1CA5336D8F56}"/>
          </ac:spMkLst>
        </pc:spChg>
        <pc:spChg chg="add del mod ord">
          <ac:chgData name="Yael Zamir" userId="fed8c3c7-0632-4002-ae80-345bc02a19d5" providerId="ADAL" clId="{6865AA82-49D4-4327-B62D-99C6E8925BB9}" dt="2021-11-11T15:34:12.653" v="3122" actId="6264"/>
          <ac:spMkLst>
            <pc:docMk/>
            <pc:sldMk cId="1367148152" sldId="258"/>
            <ac:spMk id="29" creationId="{8E7885F9-963F-4896-8CF3-82E781EB8DD0}"/>
          </ac:spMkLst>
        </pc:spChg>
        <pc:graphicFrameChg chg="mod ord modGraphic">
          <ac:chgData name="Yael Zamir" userId="fed8c3c7-0632-4002-ae80-345bc02a19d5" providerId="ADAL" clId="{6865AA82-49D4-4327-B62D-99C6E8925BB9}" dt="2021-11-11T15:29:43.811" v="3094" actId="1076"/>
          <ac:graphicFrameMkLst>
            <pc:docMk/>
            <pc:sldMk cId="1367148152" sldId="258"/>
            <ac:graphicFrameMk id="6" creationId="{CAB53700-3DA3-4941-A89C-F49EE8B3C94D}"/>
          </ac:graphicFrameMkLst>
        </pc:graphicFrameChg>
        <pc:graphicFrameChg chg="add mod">
          <ac:chgData name="Yael Zamir" userId="fed8c3c7-0632-4002-ae80-345bc02a19d5" providerId="ADAL" clId="{6865AA82-49D4-4327-B62D-99C6E8925BB9}" dt="2021-11-11T15:35:26.161" v="3139"/>
          <ac:graphicFrameMkLst>
            <pc:docMk/>
            <pc:sldMk cId="1367148152" sldId="258"/>
            <ac:graphicFrameMk id="15" creationId="{B994DC70-20EC-4AAD-9F5F-6EE5FB357E61}"/>
          </ac:graphicFrameMkLst>
        </pc:graphicFrameChg>
        <pc:cxnChg chg="mod ord">
          <ac:chgData name="Yael Zamir" userId="fed8c3c7-0632-4002-ae80-345bc02a19d5" providerId="ADAL" clId="{6865AA82-49D4-4327-B62D-99C6E8925BB9}" dt="2021-11-11T15:30:00.352" v="3102" actId="14100"/>
          <ac:cxnSpMkLst>
            <pc:docMk/>
            <pc:sldMk cId="1367148152" sldId="258"/>
            <ac:cxnSpMk id="13" creationId="{93D65AE4-9CE9-4B87-BD02-40D800FCFA25}"/>
          </ac:cxnSpMkLst>
        </pc:cxnChg>
      </pc:sldChg>
      <pc:sldChg chg="addSp delSp modSp new del mod chgLayout">
        <pc:chgData name="Yael Zamir" userId="fed8c3c7-0632-4002-ae80-345bc02a19d5" providerId="ADAL" clId="{6865AA82-49D4-4327-B62D-99C6E8925BB9}" dt="2021-11-11T15:41:30.182" v="3232" actId="2696"/>
        <pc:sldMkLst>
          <pc:docMk/>
          <pc:sldMk cId="2520699206" sldId="259"/>
        </pc:sldMkLst>
        <pc:spChg chg="del">
          <ac:chgData name="Yael Zamir" userId="fed8c3c7-0632-4002-ae80-345bc02a19d5" providerId="ADAL" clId="{6865AA82-49D4-4327-B62D-99C6E8925BB9}" dt="2021-11-11T12:53:00.328" v="1102" actId="478"/>
          <ac:spMkLst>
            <pc:docMk/>
            <pc:sldMk cId="2520699206" sldId="259"/>
            <ac:spMk id="2" creationId="{7EDA51E2-2E19-4C3D-ABF9-3D3D7DD84E60}"/>
          </ac:spMkLst>
        </pc:spChg>
        <pc:spChg chg="del">
          <ac:chgData name="Yael Zamir" userId="fed8c3c7-0632-4002-ae80-345bc02a19d5" providerId="ADAL" clId="{6865AA82-49D4-4327-B62D-99C6E8925BB9}" dt="2021-11-11T12:53:00.328" v="1102" actId="478"/>
          <ac:spMkLst>
            <pc:docMk/>
            <pc:sldMk cId="2520699206" sldId="259"/>
            <ac:spMk id="3" creationId="{4234FA3E-003A-4C1C-A73A-A40915734C69}"/>
          </ac:spMkLst>
        </pc:spChg>
        <pc:spChg chg="add mod">
          <ac:chgData name="Yael Zamir" userId="fed8c3c7-0632-4002-ae80-345bc02a19d5" providerId="ADAL" clId="{6865AA82-49D4-4327-B62D-99C6E8925BB9}" dt="2021-11-11T12:53:04.441" v="1103"/>
          <ac:spMkLst>
            <pc:docMk/>
            <pc:sldMk cId="2520699206" sldId="259"/>
            <ac:spMk id="4" creationId="{FF5C53C6-6CB5-4B8B-839D-2A0F964DC78E}"/>
          </ac:spMkLst>
        </pc:spChg>
        <pc:spChg chg="add mod">
          <ac:chgData name="Yael Zamir" userId="fed8c3c7-0632-4002-ae80-345bc02a19d5" providerId="ADAL" clId="{6865AA82-49D4-4327-B62D-99C6E8925BB9}" dt="2021-11-11T15:40:27.250" v="3210" actId="21"/>
          <ac:spMkLst>
            <pc:docMk/>
            <pc:sldMk cId="2520699206" sldId="259"/>
            <ac:spMk id="5" creationId="{72795DDD-C7FC-42FE-A504-5A5FB70FD122}"/>
          </ac:spMkLst>
        </pc:spChg>
        <pc:spChg chg="add del mod ord">
          <ac:chgData name="Yael Zamir" userId="fed8c3c7-0632-4002-ae80-345bc02a19d5" providerId="ADAL" clId="{6865AA82-49D4-4327-B62D-99C6E8925BB9}" dt="2021-11-11T15:39:18.589" v="3202" actId="700"/>
          <ac:spMkLst>
            <pc:docMk/>
            <pc:sldMk cId="2520699206" sldId="259"/>
            <ac:spMk id="6" creationId="{6B8B26FF-D26F-48FB-88B5-634230959550}"/>
          </ac:spMkLst>
        </pc:spChg>
        <pc:spChg chg="add del mod ord">
          <ac:chgData name="Yael Zamir" userId="fed8c3c7-0632-4002-ae80-345bc02a19d5" providerId="ADAL" clId="{6865AA82-49D4-4327-B62D-99C6E8925BB9}" dt="2021-11-11T15:39:18.589" v="3202" actId="700"/>
          <ac:spMkLst>
            <pc:docMk/>
            <pc:sldMk cId="2520699206" sldId="259"/>
            <ac:spMk id="7" creationId="{B9AC1AFB-870F-4409-B9DF-320FF416CE2A}"/>
          </ac:spMkLst>
        </pc:spChg>
        <pc:spChg chg="add del mod ord">
          <ac:chgData name="Yael Zamir" userId="fed8c3c7-0632-4002-ae80-345bc02a19d5" providerId="ADAL" clId="{6865AA82-49D4-4327-B62D-99C6E8925BB9}" dt="2021-11-11T15:40:04.802" v="3205" actId="478"/>
          <ac:spMkLst>
            <pc:docMk/>
            <pc:sldMk cId="2520699206" sldId="259"/>
            <ac:spMk id="8" creationId="{4908772E-714F-4E82-B6F6-006C407755EC}"/>
          </ac:spMkLst>
        </pc:spChg>
        <pc:spChg chg="add del mod ord">
          <ac:chgData name="Yael Zamir" userId="fed8c3c7-0632-4002-ae80-345bc02a19d5" providerId="ADAL" clId="{6865AA82-49D4-4327-B62D-99C6E8925BB9}" dt="2021-11-11T15:40:06.898" v="3206" actId="478"/>
          <ac:spMkLst>
            <pc:docMk/>
            <pc:sldMk cId="2520699206" sldId="259"/>
            <ac:spMk id="9" creationId="{DE6D5C18-D66E-4A35-A21F-91DFEA367486}"/>
          </ac:spMkLst>
        </pc:spChg>
      </pc:sldChg>
      <pc:sldChg chg="addSp delSp modSp new del mod chgLayout">
        <pc:chgData name="Yael Zamir" userId="fed8c3c7-0632-4002-ae80-345bc02a19d5" providerId="ADAL" clId="{6865AA82-49D4-4327-B62D-99C6E8925BB9}" dt="2021-11-16T12:00:52.886" v="6280" actId="2696"/>
        <pc:sldMkLst>
          <pc:docMk/>
          <pc:sldMk cId="846631034" sldId="260"/>
        </pc:sldMkLst>
        <pc:spChg chg="del">
          <ac:chgData name="Yael Zamir" userId="fed8c3c7-0632-4002-ae80-345bc02a19d5" providerId="ADAL" clId="{6865AA82-49D4-4327-B62D-99C6E8925BB9}" dt="2021-11-11T14:16:53.906" v="1935" actId="478"/>
          <ac:spMkLst>
            <pc:docMk/>
            <pc:sldMk cId="846631034" sldId="260"/>
            <ac:spMk id="2" creationId="{E18E4F44-8122-4C11-816F-1738C48E7716}"/>
          </ac:spMkLst>
        </pc:spChg>
        <pc:spChg chg="del">
          <ac:chgData name="Yael Zamir" userId="fed8c3c7-0632-4002-ae80-345bc02a19d5" providerId="ADAL" clId="{6865AA82-49D4-4327-B62D-99C6E8925BB9}" dt="2021-11-11T14:16:53.906" v="1935" actId="478"/>
          <ac:spMkLst>
            <pc:docMk/>
            <pc:sldMk cId="846631034" sldId="260"/>
            <ac:spMk id="3" creationId="{989232B9-B308-4AD1-A968-C0B50F18B3B0}"/>
          </ac:spMkLst>
        </pc:spChg>
        <pc:spChg chg="add del mod">
          <ac:chgData name="Yael Zamir" userId="fed8c3c7-0632-4002-ae80-345bc02a19d5" providerId="ADAL" clId="{6865AA82-49D4-4327-B62D-99C6E8925BB9}" dt="2021-11-11T15:42:54.715" v="3256" actId="478"/>
          <ac:spMkLst>
            <pc:docMk/>
            <pc:sldMk cId="846631034" sldId="260"/>
            <ac:spMk id="4" creationId="{0464F315-364B-4308-A38B-0924856FD4D9}"/>
          </ac:spMkLst>
        </pc:spChg>
        <pc:spChg chg="add del mod">
          <ac:chgData name="Yael Zamir" userId="fed8c3c7-0632-4002-ae80-345bc02a19d5" providerId="ADAL" clId="{6865AA82-49D4-4327-B62D-99C6E8925BB9}" dt="2021-11-11T15:44:01.391" v="3351"/>
          <ac:spMkLst>
            <pc:docMk/>
            <pc:sldMk cId="846631034" sldId="260"/>
            <ac:spMk id="5" creationId="{144E36CB-50B2-44AC-996C-3627DE5808AE}"/>
          </ac:spMkLst>
        </pc:spChg>
        <pc:spChg chg="add mod ord">
          <ac:chgData name="Yael Zamir" userId="fed8c3c7-0632-4002-ae80-345bc02a19d5" providerId="ADAL" clId="{6865AA82-49D4-4327-B62D-99C6E8925BB9}" dt="2021-11-11T15:42:52.043" v="3255" actId="20577"/>
          <ac:spMkLst>
            <pc:docMk/>
            <pc:sldMk cId="846631034" sldId="260"/>
            <ac:spMk id="6" creationId="{9C16C16A-A22D-4915-B0C0-BCE913C46966}"/>
          </ac:spMkLst>
        </pc:spChg>
        <pc:spChg chg="add mod ord">
          <ac:chgData name="Yael Zamir" userId="fed8c3c7-0632-4002-ae80-345bc02a19d5" providerId="ADAL" clId="{6865AA82-49D4-4327-B62D-99C6E8925BB9}" dt="2021-11-16T12:00:48.107" v="6279" actId="20577"/>
          <ac:spMkLst>
            <pc:docMk/>
            <pc:sldMk cId="846631034" sldId="260"/>
            <ac:spMk id="7" creationId="{3A5E0135-70CF-4728-8861-DAA78B3E864D}"/>
          </ac:spMkLst>
        </pc:spChg>
      </pc:sldChg>
      <pc:sldChg chg="addSp delSp modSp new del mod">
        <pc:chgData name="Yael Zamir" userId="fed8c3c7-0632-4002-ae80-345bc02a19d5" providerId="ADAL" clId="{6865AA82-49D4-4327-B62D-99C6E8925BB9}" dt="2021-11-11T15:42:09.343" v="3240" actId="2696"/>
        <pc:sldMkLst>
          <pc:docMk/>
          <pc:sldMk cId="773837579" sldId="261"/>
        </pc:sldMkLst>
        <pc:spChg chg="del">
          <ac:chgData name="Yael Zamir" userId="fed8c3c7-0632-4002-ae80-345bc02a19d5" providerId="ADAL" clId="{6865AA82-49D4-4327-B62D-99C6E8925BB9}" dt="2021-11-11T14:21:54.855" v="2375" actId="478"/>
          <ac:spMkLst>
            <pc:docMk/>
            <pc:sldMk cId="773837579" sldId="261"/>
            <ac:spMk id="2" creationId="{E100847C-6D63-46F7-8D6D-5A0B477F84C7}"/>
          </ac:spMkLst>
        </pc:spChg>
        <pc:spChg chg="del">
          <ac:chgData name="Yael Zamir" userId="fed8c3c7-0632-4002-ae80-345bc02a19d5" providerId="ADAL" clId="{6865AA82-49D4-4327-B62D-99C6E8925BB9}" dt="2021-11-11T14:21:54.855" v="2375" actId="478"/>
          <ac:spMkLst>
            <pc:docMk/>
            <pc:sldMk cId="773837579" sldId="261"/>
            <ac:spMk id="3" creationId="{4B76B4B0-6A28-4280-A7A3-765B7F60390E}"/>
          </ac:spMkLst>
        </pc:spChg>
        <pc:spChg chg="add mod">
          <ac:chgData name="Yael Zamir" userId="fed8c3c7-0632-4002-ae80-345bc02a19d5" providerId="ADAL" clId="{6865AA82-49D4-4327-B62D-99C6E8925BB9}" dt="2021-11-11T14:22:04.605" v="2392" actId="20577"/>
          <ac:spMkLst>
            <pc:docMk/>
            <pc:sldMk cId="773837579" sldId="261"/>
            <ac:spMk id="4" creationId="{F160EA0C-0D6D-422F-AF1C-1B3499E75D33}"/>
          </ac:spMkLst>
        </pc:spChg>
        <pc:spChg chg="add del mod">
          <ac:chgData name="Yael Zamir" userId="fed8c3c7-0632-4002-ae80-345bc02a19d5" providerId="ADAL" clId="{6865AA82-49D4-4327-B62D-99C6E8925BB9}" dt="2021-11-11T15:42:00.863" v="3237"/>
          <ac:spMkLst>
            <pc:docMk/>
            <pc:sldMk cId="773837579" sldId="261"/>
            <ac:spMk id="5" creationId="{34A0EF49-79E7-47E0-AEDC-BFEF67BFAA06}"/>
          </ac:spMkLst>
        </pc:spChg>
      </pc:sldChg>
      <pc:sldChg chg="addSp delSp modSp new del mod">
        <pc:chgData name="Yael Zamir" userId="fed8c3c7-0632-4002-ae80-345bc02a19d5" providerId="ADAL" clId="{6865AA82-49D4-4327-B62D-99C6E8925BB9}" dt="2021-11-11T15:42:35.231" v="3246" actId="2696"/>
        <pc:sldMkLst>
          <pc:docMk/>
          <pc:sldMk cId="1545379341" sldId="262"/>
        </pc:sldMkLst>
        <pc:spChg chg="del">
          <ac:chgData name="Yael Zamir" userId="fed8c3c7-0632-4002-ae80-345bc02a19d5" providerId="ADAL" clId="{6865AA82-49D4-4327-B62D-99C6E8925BB9}" dt="2021-11-11T15:01:16.329" v="2876" actId="478"/>
          <ac:spMkLst>
            <pc:docMk/>
            <pc:sldMk cId="1545379341" sldId="262"/>
            <ac:spMk id="2" creationId="{70E9BFF3-F927-4AA7-A769-C770AE880F9E}"/>
          </ac:spMkLst>
        </pc:spChg>
        <pc:spChg chg="del">
          <ac:chgData name="Yael Zamir" userId="fed8c3c7-0632-4002-ae80-345bc02a19d5" providerId="ADAL" clId="{6865AA82-49D4-4327-B62D-99C6E8925BB9}" dt="2021-11-11T15:01:16.329" v="2876" actId="478"/>
          <ac:spMkLst>
            <pc:docMk/>
            <pc:sldMk cId="1545379341" sldId="262"/>
            <ac:spMk id="3" creationId="{DBEAC79A-5B48-4E55-846D-8470CFD3A206}"/>
          </ac:spMkLst>
        </pc:spChg>
        <pc:spChg chg="add mod">
          <ac:chgData name="Yael Zamir" userId="fed8c3c7-0632-4002-ae80-345bc02a19d5" providerId="ADAL" clId="{6865AA82-49D4-4327-B62D-99C6E8925BB9}" dt="2021-11-11T15:01:21.128" v="2883" actId="20577"/>
          <ac:spMkLst>
            <pc:docMk/>
            <pc:sldMk cId="1545379341" sldId="262"/>
            <ac:spMk id="4" creationId="{73D5FB1A-5C99-4C4C-88BC-14F3335AA7E1}"/>
          </ac:spMkLst>
        </pc:spChg>
        <pc:spChg chg="add mod">
          <ac:chgData name="Yael Zamir" userId="fed8c3c7-0632-4002-ae80-345bc02a19d5" providerId="ADAL" clId="{6865AA82-49D4-4327-B62D-99C6E8925BB9}" dt="2021-11-11T15:42:26.221" v="3244" actId="21"/>
          <ac:spMkLst>
            <pc:docMk/>
            <pc:sldMk cId="1545379341" sldId="262"/>
            <ac:spMk id="5" creationId="{5D98D018-015C-482D-A5FD-50D790B3EB26}"/>
          </ac:spMkLst>
        </pc:spChg>
      </pc:sldChg>
      <pc:sldChg chg="add del">
        <pc:chgData name="Yael Zamir" userId="fed8c3c7-0632-4002-ae80-345bc02a19d5" providerId="ADAL" clId="{6865AA82-49D4-4327-B62D-99C6E8925BB9}" dt="2021-11-11T15:38:33.970" v="3181" actId="2696"/>
        <pc:sldMkLst>
          <pc:docMk/>
          <pc:sldMk cId="1534833127" sldId="263"/>
        </pc:sldMkLst>
      </pc:sldChg>
      <pc:sldChg chg="addSp delSp modSp new mod modClrScheme modAnim chgLayout modNotesTx">
        <pc:chgData name="Yael Zamir" userId="fed8c3c7-0632-4002-ae80-345bc02a19d5" providerId="ADAL" clId="{6865AA82-49D4-4327-B62D-99C6E8925BB9}" dt="2021-11-16T16:55:08.830" v="6317"/>
        <pc:sldMkLst>
          <pc:docMk/>
          <pc:sldMk cId="795004954" sldId="264"/>
        </pc:sldMkLst>
        <pc:spChg chg="mod ord">
          <ac:chgData name="Yael Zamir" userId="fed8c3c7-0632-4002-ae80-345bc02a19d5" providerId="ADAL" clId="{6865AA82-49D4-4327-B62D-99C6E8925BB9}" dt="2021-11-11T15:37:10.396" v="3158" actId="700"/>
          <ac:spMkLst>
            <pc:docMk/>
            <pc:sldMk cId="795004954" sldId="264"/>
            <ac:spMk id="2" creationId="{E3C89A2C-73B8-4BFF-B4EE-18FC51D9F076}"/>
          </ac:spMkLst>
        </pc:spChg>
        <pc:spChg chg="mod ord">
          <ac:chgData name="Yael Zamir" userId="fed8c3c7-0632-4002-ae80-345bc02a19d5" providerId="ADAL" clId="{6865AA82-49D4-4327-B62D-99C6E8925BB9}" dt="2021-11-16T14:40:51.771" v="6296" actId="20577"/>
          <ac:spMkLst>
            <pc:docMk/>
            <pc:sldMk cId="795004954" sldId="264"/>
            <ac:spMk id="3" creationId="{4F41AE61-C0F6-43C5-9AAA-12A62A5F260A}"/>
          </ac:spMkLst>
        </pc:spChg>
        <pc:spChg chg="add mod">
          <ac:chgData name="Yael Zamir" userId="fed8c3c7-0632-4002-ae80-345bc02a19d5" providerId="ADAL" clId="{6865AA82-49D4-4327-B62D-99C6E8925BB9}" dt="2021-11-14T13:47:15.474" v="3820" actId="14100"/>
          <ac:spMkLst>
            <pc:docMk/>
            <pc:sldMk cId="795004954" sldId="264"/>
            <ac:spMk id="5" creationId="{4AAE0090-72B0-4DEE-9301-1BF9691CBF6B}"/>
          </ac:spMkLst>
        </pc:spChg>
        <pc:spChg chg="add mod">
          <ac:chgData name="Yael Zamir" userId="fed8c3c7-0632-4002-ae80-345bc02a19d5" providerId="ADAL" clId="{6865AA82-49D4-4327-B62D-99C6E8925BB9}" dt="2021-11-14T13:47:21.698" v="3822" actId="1076"/>
          <ac:spMkLst>
            <pc:docMk/>
            <pc:sldMk cId="795004954" sldId="264"/>
            <ac:spMk id="6" creationId="{1F24D9B7-47DA-4EB4-9545-D267F82DE6E3}"/>
          </ac:spMkLst>
        </pc:spChg>
        <pc:spChg chg="add mod">
          <ac:chgData name="Yael Zamir" userId="fed8c3c7-0632-4002-ae80-345bc02a19d5" providerId="ADAL" clId="{6865AA82-49D4-4327-B62D-99C6E8925BB9}" dt="2021-11-14T13:47:05.175" v="3815" actId="14100"/>
          <ac:spMkLst>
            <pc:docMk/>
            <pc:sldMk cId="795004954" sldId="264"/>
            <ac:spMk id="8" creationId="{05ED478C-49EB-4D7B-A3CB-73EF7DA02E50}"/>
          </ac:spMkLst>
        </pc:spChg>
        <pc:spChg chg="add mod">
          <ac:chgData name="Yael Zamir" userId="fed8c3c7-0632-4002-ae80-345bc02a19d5" providerId="ADAL" clId="{6865AA82-49D4-4327-B62D-99C6E8925BB9}" dt="2021-11-14T13:47:08.261" v="3816" actId="14100"/>
          <ac:spMkLst>
            <pc:docMk/>
            <pc:sldMk cId="795004954" sldId="264"/>
            <ac:spMk id="9" creationId="{E0FB4FA4-C362-42D4-9502-1DB21A82DA52}"/>
          </ac:spMkLst>
        </pc:spChg>
        <pc:spChg chg="add mod">
          <ac:chgData name="Yael Zamir" userId="fed8c3c7-0632-4002-ae80-345bc02a19d5" providerId="ADAL" clId="{6865AA82-49D4-4327-B62D-99C6E8925BB9}" dt="2021-11-14T13:46:43.403" v="3804" actId="14100"/>
          <ac:spMkLst>
            <pc:docMk/>
            <pc:sldMk cId="795004954" sldId="264"/>
            <ac:spMk id="10" creationId="{8007E0A1-FDD0-49FC-BE91-1FB9F177F9E8}"/>
          </ac:spMkLst>
        </pc:spChg>
        <pc:spChg chg="add del mod ord">
          <ac:chgData name="Yael Zamir" userId="fed8c3c7-0632-4002-ae80-345bc02a19d5" providerId="ADAL" clId="{6865AA82-49D4-4327-B62D-99C6E8925BB9}" dt="2021-11-11T15:37:10.396" v="3158" actId="700"/>
          <ac:spMkLst>
            <pc:docMk/>
            <pc:sldMk cId="795004954" sldId="264"/>
            <ac:spMk id="11" creationId="{FCFA6EAB-5228-45B4-9C65-B8E1DAB1A474}"/>
          </ac:spMkLst>
        </pc:spChg>
        <pc:graphicFrameChg chg="add mod modGraphic">
          <ac:chgData name="Yael Zamir" userId="fed8c3c7-0632-4002-ae80-345bc02a19d5" providerId="ADAL" clId="{6865AA82-49D4-4327-B62D-99C6E8925BB9}" dt="2021-11-14T13:47:00" v="3814" actId="1076"/>
          <ac:graphicFrameMkLst>
            <pc:docMk/>
            <pc:sldMk cId="795004954" sldId="264"/>
            <ac:graphicFrameMk id="4" creationId="{825D6CC4-FEDC-47B7-B7C1-B2F83E8CAA18}"/>
          </ac:graphicFrameMkLst>
        </pc:graphicFrameChg>
        <pc:cxnChg chg="add mod">
          <ac:chgData name="Yael Zamir" userId="fed8c3c7-0632-4002-ae80-345bc02a19d5" providerId="ADAL" clId="{6865AA82-49D4-4327-B62D-99C6E8925BB9}" dt="2021-11-14T13:47:17.085" v="3821" actId="1076"/>
          <ac:cxnSpMkLst>
            <pc:docMk/>
            <pc:sldMk cId="795004954" sldId="264"/>
            <ac:cxnSpMk id="7" creationId="{37DC1D25-6A1B-475D-8F88-D06A743CCD89}"/>
          </ac:cxnSpMkLst>
        </pc:cxnChg>
      </pc:sldChg>
      <pc:sldChg chg="modSp add mod modAnim">
        <pc:chgData name="Yael Zamir" userId="fed8c3c7-0632-4002-ae80-345bc02a19d5" providerId="ADAL" clId="{6865AA82-49D4-4327-B62D-99C6E8925BB9}" dt="2021-11-16T16:55:20.127" v="6319"/>
        <pc:sldMkLst>
          <pc:docMk/>
          <pc:sldMk cId="1667528421" sldId="265"/>
        </pc:sldMkLst>
        <pc:spChg chg="mod">
          <ac:chgData name="Yael Zamir" userId="fed8c3c7-0632-4002-ae80-345bc02a19d5" providerId="ADAL" clId="{6865AA82-49D4-4327-B62D-99C6E8925BB9}" dt="2021-11-11T15:50:02.578" v="3386" actId="313"/>
          <ac:spMkLst>
            <pc:docMk/>
            <pc:sldMk cId="1667528421" sldId="265"/>
            <ac:spMk id="6" creationId="{88837BF5-79A6-4246-A7C2-582CC9051CD9}"/>
          </ac:spMkLst>
        </pc:spChg>
      </pc:sldChg>
      <pc:sldChg chg="new del">
        <pc:chgData name="Yael Zamir" userId="fed8c3c7-0632-4002-ae80-345bc02a19d5" providerId="ADAL" clId="{6865AA82-49D4-4327-B62D-99C6E8925BB9}" dt="2021-11-11T15:40:19.944" v="3208" actId="47"/>
        <pc:sldMkLst>
          <pc:docMk/>
          <pc:sldMk cId="2938804263" sldId="265"/>
        </pc:sldMkLst>
      </pc:sldChg>
      <pc:sldChg chg="modSp add mod">
        <pc:chgData name="Yael Zamir" userId="fed8c3c7-0632-4002-ae80-345bc02a19d5" providerId="ADAL" clId="{6865AA82-49D4-4327-B62D-99C6E8925BB9}" dt="2021-11-16T14:57:34.077" v="6309" actId="20577"/>
        <pc:sldMkLst>
          <pc:docMk/>
          <pc:sldMk cId="2277696571" sldId="266"/>
        </pc:sldMkLst>
        <pc:spChg chg="mod">
          <ac:chgData name="Yael Zamir" userId="fed8c3c7-0632-4002-ae80-345bc02a19d5" providerId="ADAL" clId="{6865AA82-49D4-4327-B62D-99C6E8925BB9}" dt="2021-11-11T15:41:55.093" v="3234" actId="20577"/>
          <ac:spMkLst>
            <pc:docMk/>
            <pc:sldMk cId="2277696571" sldId="266"/>
            <ac:spMk id="4" creationId="{5A8E59A4-BA54-4833-82D8-BE955021EAB9}"/>
          </ac:spMkLst>
        </pc:spChg>
        <pc:spChg chg="mod">
          <ac:chgData name="Yael Zamir" userId="fed8c3c7-0632-4002-ae80-345bc02a19d5" providerId="ADAL" clId="{6865AA82-49D4-4327-B62D-99C6E8925BB9}" dt="2021-11-16T14:57:34.077" v="6309" actId="20577"/>
          <ac:spMkLst>
            <pc:docMk/>
            <pc:sldMk cId="2277696571" sldId="266"/>
            <ac:spMk id="6" creationId="{88837BF5-79A6-4246-A7C2-582CC9051CD9}"/>
          </ac:spMkLst>
        </pc:spChg>
      </pc:sldChg>
      <pc:sldChg chg="addSp modSp add mod">
        <pc:chgData name="Yael Zamir" userId="fed8c3c7-0632-4002-ae80-345bc02a19d5" providerId="ADAL" clId="{6865AA82-49D4-4327-B62D-99C6E8925BB9}" dt="2021-11-16T10:28:56.772" v="5327" actId="12385"/>
        <pc:sldMkLst>
          <pc:docMk/>
          <pc:sldMk cId="3575448977" sldId="267"/>
        </pc:sldMkLst>
        <pc:spChg chg="mod">
          <ac:chgData name="Yael Zamir" userId="fed8c3c7-0632-4002-ae80-345bc02a19d5" providerId="ADAL" clId="{6865AA82-49D4-4327-B62D-99C6E8925BB9}" dt="2021-11-11T15:42:17.420" v="3243" actId="20577"/>
          <ac:spMkLst>
            <pc:docMk/>
            <pc:sldMk cId="3575448977" sldId="267"/>
            <ac:spMk id="4" creationId="{5A8E59A4-BA54-4833-82D8-BE955021EAB9}"/>
          </ac:spMkLst>
        </pc:spChg>
        <pc:spChg chg="mod">
          <ac:chgData name="Yael Zamir" userId="fed8c3c7-0632-4002-ae80-345bc02a19d5" providerId="ADAL" clId="{6865AA82-49D4-4327-B62D-99C6E8925BB9}" dt="2021-11-16T10:04:41.474" v="4603" actId="5793"/>
          <ac:spMkLst>
            <pc:docMk/>
            <pc:sldMk cId="3575448977" sldId="267"/>
            <ac:spMk id="6" creationId="{88837BF5-79A6-4246-A7C2-582CC9051CD9}"/>
          </ac:spMkLst>
        </pc:spChg>
        <pc:graphicFrameChg chg="add mod modGraphic">
          <ac:chgData name="Yael Zamir" userId="fed8c3c7-0632-4002-ae80-345bc02a19d5" providerId="ADAL" clId="{6865AA82-49D4-4327-B62D-99C6E8925BB9}" dt="2021-11-16T10:28:56.772" v="5327" actId="12385"/>
          <ac:graphicFrameMkLst>
            <pc:docMk/>
            <pc:sldMk cId="3575448977" sldId="267"/>
            <ac:graphicFrameMk id="2" creationId="{46AAAB27-96E6-441A-9F70-454FCEEA4FC4}"/>
          </ac:graphicFrameMkLst>
        </pc:graphicFrameChg>
      </pc:sldChg>
      <pc:sldChg chg="modSp add del mod">
        <pc:chgData name="Yael Zamir" userId="fed8c3c7-0632-4002-ae80-345bc02a19d5" providerId="ADAL" clId="{6865AA82-49D4-4327-B62D-99C6E8925BB9}" dt="2021-11-16T12:01:12.146" v="6282" actId="2696"/>
        <pc:sldMkLst>
          <pc:docMk/>
          <pc:sldMk cId="1422496726" sldId="268"/>
        </pc:sldMkLst>
        <pc:spChg chg="mod">
          <ac:chgData name="Yael Zamir" userId="fed8c3c7-0632-4002-ae80-345bc02a19d5" providerId="ADAL" clId="{6865AA82-49D4-4327-B62D-99C6E8925BB9}" dt="2021-11-11T15:45:23.094" v="3374" actId="5793"/>
          <ac:spMkLst>
            <pc:docMk/>
            <pc:sldMk cId="1422496726" sldId="268"/>
            <ac:spMk id="6" creationId="{9C16C16A-A22D-4915-B0C0-BCE913C46966}"/>
          </ac:spMkLst>
        </pc:spChg>
        <pc:spChg chg="mod">
          <ac:chgData name="Yael Zamir" userId="fed8c3c7-0632-4002-ae80-345bc02a19d5" providerId="ADAL" clId="{6865AA82-49D4-4327-B62D-99C6E8925BB9}" dt="2021-11-16T09:38:24.111" v="4076" actId="20577"/>
          <ac:spMkLst>
            <pc:docMk/>
            <pc:sldMk cId="1422496726" sldId="268"/>
            <ac:spMk id="7" creationId="{3A5E0135-70CF-4728-8861-DAA78B3E864D}"/>
          </ac:spMkLst>
        </pc:spChg>
      </pc:sldChg>
      <pc:sldChg chg="modSp add mod ord">
        <pc:chgData name="Yael Zamir" userId="fed8c3c7-0632-4002-ae80-345bc02a19d5" providerId="ADAL" clId="{6865AA82-49D4-4327-B62D-99C6E8925BB9}" dt="2021-11-16T11:59:44.532" v="6278" actId="20577"/>
        <pc:sldMkLst>
          <pc:docMk/>
          <pc:sldMk cId="1676014840" sldId="269"/>
        </pc:sldMkLst>
        <pc:spChg chg="mod">
          <ac:chgData name="Yael Zamir" userId="fed8c3c7-0632-4002-ae80-345bc02a19d5" providerId="ADAL" clId="{6865AA82-49D4-4327-B62D-99C6E8925BB9}" dt="2021-11-11T15:52:20.364" v="3448" actId="20577"/>
          <ac:spMkLst>
            <pc:docMk/>
            <pc:sldMk cId="1676014840" sldId="269"/>
            <ac:spMk id="6" creationId="{9C16C16A-A22D-4915-B0C0-BCE913C46966}"/>
          </ac:spMkLst>
        </pc:spChg>
        <pc:spChg chg="mod">
          <ac:chgData name="Yael Zamir" userId="fed8c3c7-0632-4002-ae80-345bc02a19d5" providerId="ADAL" clId="{6865AA82-49D4-4327-B62D-99C6E8925BB9}" dt="2021-11-16T11:59:44.532" v="6278" actId="20577"/>
          <ac:spMkLst>
            <pc:docMk/>
            <pc:sldMk cId="1676014840" sldId="269"/>
            <ac:spMk id="7" creationId="{3A5E0135-70CF-4728-8861-DAA78B3E864D}"/>
          </ac:spMkLst>
        </pc:spChg>
      </pc:sldChg>
      <pc:sldChg chg="new del">
        <pc:chgData name="Yael Zamir" userId="fed8c3c7-0632-4002-ae80-345bc02a19d5" providerId="ADAL" clId="{6865AA82-49D4-4327-B62D-99C6E8925BB9}" dt="2021-11-16T12:01:03.153" v="6281" actId="2696"/>
        <pc:sldMkLst>
          <pc:docMk/>
          <pc:sldMk cId="2664595130" sldId="270"/>
        </pc:sldMkLst>
      </pc:sldChg>
      <pc:sldChg chg="addSp delSp modSp add mod">
        <pc:chgData name="Yael Zamir" userId="fed8c3c7-0632-4002-ae80-345bc02a19d5" providerId="ADAL" clId="{6865AA82-49D4-4327-B62D-99C6E8925BB9}" dt="2021-11-16T12:09:36.470" v="6293" actId="6549"/>
        <pc:sldMkLst>
          <pc:docMk/>
          <pc:sldMk cId="317937525" sldId="271"/>
        </pc:sldMkLst>
        <pc:spChg chg="add mod">
          <ac:chgData name="Yael Zamir" userId="fed8c3c7-0632-4002-ae80-345bc02a19d5" providerId="ADAL" clId="{6865AA82-49D4-4327-B62D-99C6E8925BB9}" dt="2021-11-16T12:09:36.470" v="6293" actId="6549"/>
          <ac:spMkLst>
            <pc:docMk/>
            <pc:sldMk cId="317937525" sldId="271"/>
            <ac:spMk id="8" creationId="{5B0AE7DA-F162-40B2-8C76-19742DD882AC}"/>
          </ac:spMkLst>
        </pc:spChg>
        <pc:graphicFrameChg chg="del">
          <ac:chgData name="Yael Zamir" userId="fed8c3c7-0632-4002-ae80-345bc02a19d5" providerId="ADAL" clId="{6865AA82-49D4-4327-B62D-99C6E8925BB9}" dt="2021-11-16T10:20:22.603" v="5308" actId="478"/>
          <ac:graphicFrameMkLst>
            <pc:docMk/>
            <pc:sldMk cId="317937525" sldId="271"/>
            <ac:graphicFrameMk id="2" creationId="{46AAAB27-96E6-441A-9F70-454FCEEA4FC4}"/>
          </ac:graphicFrameMkLst>
        </pc:graphicFrameChg>
      </pc:sldChg>
      <pc:sldChg chg="new del">
        <pc:chgData name="Yael Zamir" userId="fed8c3c7-0632-4002-ae80-345bc02a19d5" providerId="ADAL" clId="{6865AA82-49D4-4327-B62D-99C6E8925BB9}" dt="2021-11-16T10:20:15.779" v="5306" actId="2696"/>
        <pc:sldMkLst>
          <pc:docMk/>
          <pc:sldMk cId="1273780519" sldId="271"/>
        </pc:sldMkLst>
      </pc:sldChg>
      <pc:sldChg chg="modSp add modAnim">
        <pc:chgData name="Yael Zamir" userId="fed8c3c7-0632-4002-ae80-345bc02a19d5" providerId="ADAL" clId="{6865AA82-49D4-4327-B62D-99C6E8925BB9}" dt="2021-11-16T16:55:13.408" v="6318"/>
        <pc:sldMkLst>
          <pc:docMk/>
          <pc:sldMk cId="1443155984" sldId="272"/>
        </pc:sldMkLst>
        <pc:spChg chg="mod">
          <ac:chgData name="Yael Zamir" userId="fed8c3c7-0632-4002-ae80-345bc02a19d5" providerId="ADAL" clId="{6865AA82-49D4-4327-B62D-99C6E8925BB9}" dt="2021-11-16T16:52:43.974" v="6314" actId="20577"/>
          <ac:spMkLst>
            <pc:docMk/>
            <pc:sldMk cId="1443155984" sldId="272"/>
            <ac:spMk id="6" creationId="{88837BF5-79A6-4246-A7C2-582CC9051CD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FA69C1-068E-40CA-B888-14F2D9731F5F}" type="datetimeFigureOut">
              <a:rPr lang="en-IL" smtClean="0"/>
              <a:t>16/11/2021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8D34D-D37C-4270-B878-A1DC2C6CF772}" type="slidenum">
              <a:rPr lang="en-IL" smtClean="0"/>
              <a:t>‹#›</a:t>
            </a:fld>
            <a:endParaRPr lang="en-IL"/>
          </a:p>
        </p:txBody>
      </p:sp>
    </p:spTree>
    <p:extLst>
      <p:ext uri="{BB962C8B-B14F-4D97-AF65-F5344CB8AC3E}">
        <p14:creationId xmlns:p14="http://schemas.microsoft.com/office/powerpoint/2010/main" val="324659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9978D34D-D37C-4270-B878-A1DC2C6CF772}" type="slidenum">
              <a:rPr lang="en-IL" smtClean="0"/>
              <a:t>2</a:t>
            </a:fld>
            <a:endParaRPr lang="en-IL"/>
          </a:p>
        </p:txBody>
      </p:sp>
    </p:spTree>
    <p:extLst>
      <p:ext uri="{BB962C8B-B14F-4D97-AF65-F5344CB8AC3E}">
        <p14:creationId xmlns:p14="http://schemas.microsoft.com/office/powerpoint/2010/main" val="64302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D8DC769-04F5-4632-9FA6-78604A960BE6}" type="datetimeFigureOut">
              <a:rPr lang="en-IL" smtClean="0"/>
              <a:t>16/11/2021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34425900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DC769-04F5-4632-9FA6-78604A960BE6}" type="datetimeFigureOut">
              <a:rPr lang="en-IL" smtClean="0"/>
              <a:t>16/11/2021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1286680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DC769-04F5-4632-9FA6-78604A960BE6}" type="datetimeFigureOut">
              <a:rPr lang="en-IL" smtClean="0"/>
              <a:t>16/11/2021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424704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8DC769-04F5-4632-9FA6-78604A960BE6}" type="datetimeFigureOut">
              <a:rPr lang="en-IL" smtClean="0"/>
              <a:t>16/11/2021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273120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D8DC769-04F5-4632-9FA6-78604A960BE6}" type="datetimeFigureOut">
              <a:rPr lang="en-IL" smtClean="0"/>
              <a:t>16/11/2021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37330378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D8DC769-04F5-4632-9FA6-78604A960BE6}" type="datetimeFigureOut">
              <a:rPr lang="en-IL" smtClean="0"/>
              <a:t>16/11/2021</a:t>
            </a:fld>
            <a:endParaRPr lang="en-IL"/>
          </a:p>
        </p:txBody>
      </p:sp>
      <p:sp>
        <p:nvSpPr>
          <p:cNvPr id="9" name="Footer Placeholder 8"/>
          <p:cNvSpPr>
            <a:spLocks noGrp="1"/>
          </p:cNvSpPr>
          <p:nvPr>
            <p:ph type="ftr" sz="quarter" idx="11"/>
          </p:nvPr>
        </p:nvSpPr>
        <p:spPr/>
        <p:txBody>
          <a:bodyPr/>
          <a:lstStyle/>
          <a:p>
            <a:endParaRPr lang="en-IL"/>
          </a:p>
        </p:txBody>
      </p:sp>
      <p:sp>
        <p:nvSpPr>
          <p:cNvPr id="10" name="Slide Number Placeholder 9"/>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139520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D8DC769-04F5-4632-9FA6-78604A960BE6}" type="datetimeFigureOut">
              <a:rPr lang="en-IL" smtClean="0"/>
              <a:t>16/11/2021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8E48C53-CB8E-4A65-BAAC-4BD365F4A04B}" type="slidenum">
              <a:rPr lang="en-IL" smtClean="0"/>
              <a:t>‹#›</a:t>
            </a:fld>
            <a:endParaRPr lang="en-IL"/>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7540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8DC769-04F5-4632-9FA6-78604A960BE6}" type="datetimeFigureOut">
              <a:rPr lang="en-IL" smtClean="0"/>
              <a:t>16/11/2021</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207050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DC769-04F5-4632-9FA6-78604A960BE6}" type="datetimeFigureOut">
              <a:rPr lang="en-IL" smtClean="0"/>
              <a:t>16/11/2021</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267601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D8DC769-04F5-4632-9FA6-78604A960BE6}" type="datetimeFigureOut">
              <a:rPr lang="en-IL" smtClean="0"/>
              <a:t>16/11/2021</a:t>
            </a:fld>
            <a:endParaRPr lang="en-I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1" name="Slide Number Placeholder 10"/>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358819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D8DC769-04F5-4632-9FA6-78604A960BE6}" type="datetimeFigureOut">
              <a:rPr lang="en-IL" smtClean="0"/>
              <a:t>16/11/2021</a:t>
            </a:fld>
            <a:endParaRPr lang="en-I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0" name="Slide Number Placeholder 9"/>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295390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D8DC769-04F5-4632-9FA6-78604A960BE6}" type="datetimeFigureOut">
              <a:rPr lang="en-IL" smtClean="0"/>
              <a:t>16/11/2021</a:t>
            </a:fld>
            <a:endParaRPr lang="en-I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8E48C53-CB8E-4A65-BAAC-4BD365F4A04B}" type="slidenum">
              <a:rPr lang="en-IL" smtClean="0"/>
              <a:t>‹#›</a:t>
            </a:fld>
            <a:endParaRPr lang="en-IL"/>
          </a:p>
        </p:txBody>
      </p:sp>
    </p:spTree>
    <p:extLst>
      <p:ext uri="{BB962C8B-B14F-4D97-AF65-F5344CB8AC3E}">
        <p14:creationId xmlns:p14="http://schemas.microsoft.com/office/powerpoint/2010/main" val="18783003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662964E-D2D3-459C-8242-FCF79DFE3425}"/>
              </a:ext>
            </a:extLst>
          </p:cNvPr>
          <p:cNvSpPr>
            <a:spLocks noGrp="1"/>
          </p:cNvSpPr>
          <p:nvPr>
            <p:ph type="ctrTitle"/>
          </p:nvPr>
        </p:nvSpPr>
        <p:spPr/>
        <p:txBody>
          <a:bodyPr anchor="t">
            <a:normAutofit fontScale="90000"/>
          </a:bodyPr>
          <a:lstStyle/>
          <a:p>
            <a:r>
              <a:rPr lang="en-GB" sz="3100" dirty="0">
                <a:solidFill>
                  <a:srgbClr val="000000"/>
                </a:solidFill>
              </a:rPr>
              <a:t>Computational analysis of medical genomic data</a:t>
            </a:r>
            <a:br>
              <a:rPr lang="en-GB" sz="3100" dirty="0">
                <a:solidFill>
                  <a:srgbClr val="000000"/>
                </a:solidFill>
              </a:rPr>
            </a:br>
            <a:r>
              <a:rPr lang="en-GB" sz="3100" dirty="0">
                <a:solidFill>
                  <a:srgbClr val="000000"/>
                </a:solidFill>
              </a:rPr>
              <a:t> </a:t>
            </a:r>
            <a:r>
              <a:rPr lang="en-US" sz="3100" dirty="0">
                <a:solidFill>
                  <a:srgbClr val="000000"/>
                </a:solidFill>
              </a:rPr>
              <a:t> </a:t>
            </a:r>
            <a:br>
              <a:rPr lang="en-US" sz="4000" dirty="0">
                <a:solidFill>
                  <a:srgbClr val="000000"/>
                </a:solidFill>
              </a:rPr>
            </a:br>
            <a:r>
              <a:rPr lang="en-US" sz="2200" b="0" i="0" u="none" strike="noStrike" baseline="0" dirty="0">
                <a:solidFill>
                  <a:srgbClr val="000000"/>
                </a:solidFill>
              </a:rPr>
              <a:t>CS workshop, Fall 2021 </a:t>
            </a:r>
            <a:br>
              <a:rPr lang="en-IL" sz="3600" dirty="0"/>
            </a:br>
            <a:endParaRPr lang="en-IL" dirty="0"/>
          </a:p>
        </p:txBody>
      </p:sp>
      <p:sp>
        <p:nvSpPr>
          <p:cNvPr id="13" name="Subtitle 12">
            <a:extLst>
              <a:ext uri="{FF2B5EF4-FFF2-40B4-BE49-F238E27FC236}">
                <a16:creationId xmlns:a16="http://schemas.microsoft.com/office/drawing/2014/main" id="{23EF85EA-321C-4987-BBDF-605CA176882E}"/>
              </a:ext>
            </a:extLst>
          </p:cNvPr>
          <p:cNvSpPr>
            <a:spLocks noGrp="1"/>
          </p:cNvSpPr>
          <p:nvPr>
            <p:ph type="subTitle" idx="1"/>
          </p:nvPr>
        </p:nvSpPr>
        <p:spPr/>
        <p:txBody>
          <a:bodyPr/>
          <a:lstStyle/>
          <a:p>
            <a:r>
              <a:rPr lang="en-US" sz="2000" dirty="0"/>
              <a:t>Milestone 1 – 16/11/21</a:t>
            </a:r>
            <a:endParaRPr lang="en-IL" sz="2000" dirty="0"/>
          </a:p>
          <a:p>
            <a:r>
              <a:rPr lang="en-US" dirty="0"/>
              <a:t>Team members: Eden </a:t>
            </a:r>
            <a:r>
              <a:rPr lang="en-US" dirty="0" err="1"/>
              <a:t>Hadad</a:t>
            </a:r>
            <a:r>
              <a:rPr lang="en-US" dirty="0"/>
              <a:t> and Yael Zamir</a:t>
            </a:r>
            <a:endParaRPr lang="en-IL" dirty="0"/>
          </a:p>
          <a:p>
            <a:endParaRPr lang="en-IL" dirty="0"/>
          </a:p>
        </p:txBody>
      </p:sp>
    </p:spTree>
    <p:extLst>
      <p:ext uri="{BB962C8B-B14F-4D97-AF65-F5344CB8AC3E}">
        <p14:creationId xmlns:p14="http://schemas.microsoft.com/office/powerpoint/2010/main" val="39002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9A2C-73B8-4BFF-B4EE-18FC51D9F076}"/>
              </a:ext>
            </a:extLst>
          </p:cNvPr>
          <p:cNvSpPr>
            <a:spLocks noGrp="1"/>
          </p:cNvSpPr>
          <p:nvPr>
            <p:ph type="title"/>
          </p:nvPr>
        </p:nvSpPr>
        <p:spPr/>
        <p:txBody>
          <a:bodyPr/>
          <a:lstStyle/>
          <a:p>
            <a:r>
              <a:rPr lang="en-US" dirty="0"/>
              <a:t>General Data Pre-Processing</a:t>
            </a:r>
            <a:endParaRPr lang="en-IL" dirty="0"/>
          </a:p>
        </p:txBody>
      </p:sp>
      <p:sp>
        <p:nvSpPr>
          <p:cNvPr id="3" name="Content Placeholder 2">
            <a:extLst>
              <a:ext uri="{FF2B5EF4-FFF2-40B4-BE49-F238E27FC236}">
                <a16:creationId xmlns:a16="http://schemas.microsoft.com/office/drawing/2014/main" id="{4F41AE61-C0F6-43C5-9AAA-12A62A5F260A}"/>
              </a:ext>
            </a:extLst>
          </p:cNvPr>
          <p:cNvSpPr>
            <a:spLocks noGrp="1"/>
          </p:cNvSpPr>
          <p:nvPr>
            <p:ph idx="1"/>
          </p:nvPr>
        </p:nvSpPr>
        <p:spPr>
          <a:xfrm>
            <a:off x="2231136" y="2638043"/>
            <a:ext cx="7729728" cy="3789389"/>
          </a:xfrm>
        </p:spPr>
        <p:txBody>
          <a:bodyPr>
            <a:normAutofit fontScale="85000" lnSpcReduction="20000"/>
          </a:bodyPr>
          <a:lstStyle/>
          <a:p>
            <a:r>
              <a:rPr lang="en-US" dirty="0"/>
              <a:t>Normalization: </a:t>
            </a:r>
          </a:p>
          <a:p>
            <a:pPr lvl="1"/>
            <a:r>
              <a:rPr lang="en-US" dirty="0"/>
              <a:t>As recommended</a:t>
            </a:r>
          </a:p>
          <a:p>
            <a:pPr lvl="1"/>
            <a:r>
              <a:rPr lang="en-US" dirty="0"/>
              <a:t>Standardization (per gene\per sample\per drug)</a:t>
            </a:r>
          </a:p>
          <a:p>
            <a:pPr lvl="1"/>
            <a:r>
              <a:rPr lang="en-US" dirty="0"/>
              <a:t>Extreme values</a:t>
            </a:r>
          </a:p>
          <a:p>
            <a:r>
              <a:rPr lang="en-US" dirty="0"/>
              <a:t>Dealing with missing IC50 values:</a:t>
            </a:r>
          </a:p>
          <a:p>
            <a:pPr lvl="1"/>
            <a:r>
              <a:rPr lang="en-US" dirty="0"/>
              <a:t>For each drug, we can split the gene expression and drug response to train data and test data such that the test data will contain all the samples that are missing that specific drug response, and the rest of the samples will be the training data.</a:t>
            </a:r>
          </a:p>
          <a:p>
            <a:pPr lvl="1"/>
            <a:endParaRPr lang="en-US" dirty="0"/>
          </a:p>
          <a:p>
            <a:pPr lvl="1"/>
            <a:endParaRPr lang="en-US" dirty="0"/>
          </a:p>
          <a:p>
            <a:pPr lvl="1"/>
            <a:endParaRPr lang="en-US" dirty="0"/>
          </a:p>
          <a:p>
            <a:pPr lvl="1"/>
            <a:endParaRPr lang="en-US" dirty="0"/>
          </a:p>
          <a:p>
            <a:pPr lvl="1"/>
            <a:r>
              <a:rPr lang="en-US" dirty="0"/>
              <a:t>We can fill the missing data with the median\mean\min value of each drug.</a:t>
            </a:r>
          </a:p>
          <a:p>
            <a:pPr lvl="1"/>
            <a:endParaRPr lang="en-US" dirty="0"/>
          </a:p>
          <a:p>
            <a:pPr lvl="1"/>
            <a:endParaRPr lang="en-US" dirty="0"/>
          </a:p>
          <a:p>
            <a:pPr lvl="1"/>
            <a:endParaRPr lang="en-US" dirty="0"/>
          </a:p>
          <a:p>
            <a:pPr lvl="1"/>
            <a:endParaRPr lang="en-US" dirty="0"/>
          </a:p>
          <a:p>
            <a:pPr lvl="1"/>
            <a:endParaRPr lang="en-US" dirty="0"/>
          </a:p>
          <a:p>
            <a:endParaRPr lang="en-IL" dirty="0"/>
          </a:p>
        </p:txBody>
      </p:sp>
      <p:graphicFrame>
        <p:nvGraphicFramePr>
          <p:cNvPr id="4" name="Table 6">
            <a:extLst>
              <a:ext uri="{FF2B5EF4-FFF2-40B4-BE49-F238E27FC236}">
                <a16:creationId xmlns:a16="http://schemas.microsoft.com/office/drawing/2014/main" id="{825D6CC4-FEDC-47B7-B7C1-B2F83E8CAA18}"/>
              </a:ext>
            </a:extLst>
          </p:cNvPr>
          <p:cNvGraphicFramePr>
            <a:graphicFrameLocks noGrp="1"/>
          </p:cNvGraphicFramePr>
          <p:nvPr>
            <p:extLst>
              <p:ext uri="{D42A27DB-BD31-4B8C-83A1-F6EECF244321}">
                <p14:modId xmlns:p14="http://schemas.microsoft.com/office/powerpoint/2010/main" val="244472544"/>
              </p:ext>
            </p:extLst>
          </p:nvPr>
        </p:nvGraphicFramePr>
        <p:xfrm>
          <a:off x="2772442" y="4733009"/>
          <a:ext cx="2842036" cy="1118880"/>
        </p:xfrm>
        <a:graphic>
          <a:graphicData uri="http://schemas.openxmlformats.org/drawingml/2006/table">
            <a:tbl>
              <a:tblPr firstRow="1" bandRow="1">
                <a:tableStyleId>{5C22544A-7EE6-4342-B048-85BDC9FD1C3A}</a:tableStyleId>
              </a:tblPr>
              <a:tblGrid>
                <a:gridCol w="710509">
                  <a:extLst>
                    <a:ext uri="{9D8B030D-6E8A-4147-A177-3AD203B41FA5}">
                      <a16:colId xmlns:a16="http://schemas.microsoft.com/office/drawing/2014/main" val="3022656224"/>
                    </a:ext>
                  </a:extLst>
                </a:gridCol>
                <a:gridCol w="710509">
                  <a:extLst>
                    <a:ext uri="{9D8B030D-6E8A-4147-A177-3AD203B41FA5}">
                      <a16:colId xmlns:a16="http://schemas.microsoft.com/office/drawing/2014/main" val="961050915"/>
                    </a:ext>
                  </a:extLst>
                </a:gridCol>
                <a:gridCol w="710509">
                  <a:extLst>
                    <a:ext uri="{9D8B030D-6E8A-4147-A177-3AD203B41FA5}">
                      <a16:colId xmlns:a16="http://schemas.microsoft.com/office/drawing/2014/main" val="2049075707"/>
                    </a:ext>
                  </a:extLst>
                </a:gridCol>
                <a:gridCol w="710509">
                  <a:extLst>
                    <a:ext uri="{9D8B030D-6E8A-4147-A177-3AD203B41FA5}">
                      <a16:colId xmlns:a16="http://schemas.microsoft.com/office/drawing/2014/main" val="3367091512"/>
                    </a:ext>
                  </a:extLst>
                </a:gridCol>
              </a:tblGrid>
              <a:tr h="279720">
                <a:tc>
                  <a:txBody>
                    <a:bodyPr/>
                    <a:lstStyle/>
                    <a:p>
                      <a:r>
                        <a:rPr lang="en-US" sz="1100" dirty="0"/>
                        <a:t>Gene1</a:t>
                      </a:r>
                      <a:endParaRPr lang="en-IL" sz="1100" dirty="0"/>
                    </a:p>
                  </a:txBody>
                  <a:tcPr/>
                </a:tc>
                <a:tc>
                  <a:txBody>
                    <a:bodyPr/>
                    <a:lstStyle/>
                    <a:p>
                      <a:r>
                        <a:rPr lang="en-US" sz="1100" dirty="0"/>
                        <a:t>Gene2</a:t>
                      </a:r>
                      <a:endParaRPr lang="en-IL" sz="1100" dirty="0"/>
                    </a:p>
                  </a:txBody>
                  <a:tcPr/>
                </a:tc>
                <a:tc>
                  <a:txBody>
                    <a:bodyPr/>
                    <a:lstStyle/>
                    <a:p>
                      <a:r>
                        <a:rPr lang="en-US" sz="1100" dirty="0"/>
                        <a:t>Gene3</a:t>
                      </a:r>
                      <a:endParaRPr lang="en-IL" sz="1100" dirty="0"/>
                    </a:p>
                  </a:txBody>
                  <a:tcPr/>
                </a:tc>
                <a:tc>
                  <a:txBody>
                    <a:bodyPr/>
                    <a:lstStyle/>
                    <a:p>
                      <a:r>
                        <a:rPr lang="en-US" sz="1100" dirty="0"/>
                        <a:t>Drug1</a:t>
                      </a:r>
                      <a:endParaRPr lang="en-IL" sz="1100" dirty="0"/>
                    </a:p>
                  </a:txBody>
                  <a:tcPr/>
                </a:tc>
                <a:extLst>
                  <a:ext uri="{0D108BD9-81ED-4DB2-BD59-A6C34878D82A}">
                    <a16:rowId xmlns:a16="http://schemas.microsoft.com/office/drawing/2014/main" val="1139672692"/>
                  </a:ext>
                </a:extLst>
              </a:tr>
              <a:tr h="279720">
                <a:tc>
                  <a:txBody>
                    <a:bodyPr/>
                    <a:lstStyle/>
                    <a:p>
                      <a:endParaRPr lang="en-IL" sz="1100" dirty="0"/>
                    </a:p>
                  </a:txBody>
                  <a:tcPr/>
                </a:tc>
                <a:tc>
                  <a:txBody>
                    <a:bodyPr/>
                    <a:lstStyle/>
                    <a:p>
                      <a:endParaRPr lang="en-IL" sz="1100"/>
                    </a:p>
                  </a:txBody>
                  <a:tcPr/>
                </a:tc>
                <a:tc>
                  <a:txBody>
                    <a:bodyPr/>
                    <a:lstStyle/>
                    <a:p>
                      <a:endParaRPr lang="en-IL" sz="1100"/>
                    </a:p>
                  </a:txBody>
                  <a:tcPr/>
                </a:tc>
                <a:tc>
                  <a:txBody>
                    <a:bodyPr/>
                    <a:lstStyle/>
                    <a:p>
                      <a:endParaRPr lang="en-IL" sz="1100" dirty="0"/>
                    </a:p>
                  </a:txBody>
                  <a:tcPr/>
                </a:tc>
                <a:extLst>
                  <a:ext uri="{0D108BD9-81ED-4DB2-BD59-A6C34878D82A}">
                    <a16:rowId xmlns:a16="http://schemas.microsoft.com/office/drawing/2014/main" val="779043960"/>
                  </a:ext>
                </a:extLst>
              </a:tr>
              <a:tr h="279720">
                <a:tc>
                  <a:txBody>
                    <a:bodyPr/>
                    <a:lstStyle/>
                    <a:p>
                      <a:endParaRPr lang="en-IL" sz="1100"/>
                    </a:p>
                  </a:txBody>
                  <a:tcPr/>
                </a:tc>
                <a:tc>
                  <a:txBody>
                    <a:bodyPr/>
                    <a:lstStyle/>
                    <a:p>
                      <a:endParaRPr lang="en-IL" sz="1100"/>
                    </a:p>
                  </a:txBody>
                  <a:tcPr/>
                </a:tc>
                <a:tc>
                  <a:txBody>
                    <a:bodyPr/>
                    <a:lstStyle/>
                    <a:p>
                      <a:endParaRPr lang="en-IL" sz="1100"/>
                    </a:p>
                  </a:txBody>
                  <a:tcPr/>
                </a:tc>
                <a:tc>
                  <a:txBody>
                    <a:bodyPr/>
                    <a:lstStyle/>
                    <a:p>
                      <a:endParaRPr lang="en-IL" sz="1100" dirty="0"/>
                    </a:p>
                  </a:txBody>
                  <a:tcPr/>
                </a:tc>
                <a:extLst>
                  <a:ext uri="{0D108BD9-81ED-4DB2-BD59-A6C34878D82A}">
                    <a16:rowId xmlns:a16="http://schemas.microsoft.com/office/drawing/2014/main" val="3444204010"/>
                  </a:ext>
                </a:extLst>
              </a:tr>
              <a:tr h="279720">
                <a:tc>
                  <a:txBody>
                    <a:bodyPr/>
                    <a:lstStyle/>
                    <a:p>
                      <a:endParaRPr lang="en-IL" sz="1100" dirty="0"/>
                    </a:p>
                  </a:txBody>
                  <a:tcPr/>
                </a:tc>
                <a:tc>
                  <a:txBody>
                    <a:bodyPr/>
                    <a:lstStyle/>
                    <a:p>
                      <a:endParaRPr lang="en-IL" sz="1100" dirty="0"/>
                    </a:p>
                  </a:txBody>
                  <a:tcPr/>
                </a:tc>
                <a:tc>
                  <a:txBody>
                    <a:bodyPr/>
                    <a:lstStyle/>
                    <a:p>
                      <a:endParaRPr lang="en-IL" sz="1100" dirty="0"/>
                    </a:p>
                  </a:txBody>
                  <a:tcPr/>
                </a:tc>
                <a:tc>
                  <a:txBody>
                    <a:bodyPr/>
                    <a:lstStyle/>
                    <a:p>
                      <a:r>
                        <a:rPr lang="en-US" sz="1100" dirty="0"/>
                        <a:t>NULL</a:t>
                      </a:r>
                      <a:endParaRPr lang="en-IL" sz="1100" dirty="0"/>
                    </a:p>
                  </a:txBody>
                  <a:tcPr/>
                </a:tc>
                <a:extLst>
                  <a:ext uri="{0D108BD9-81ED-4DB2-BD59-A6C34878D82A}">
                    <a16:rowId xmlns:a16="http://schemas.microsoft.com/office/drawing/2014/main" val="55206218"/>
                  </a:ext>
                </a:extLst>
              </a:tr>
            </a:tbl>
          </a:graphicData>
        </a:graphic>
      </p:graphicFrame>
      <p:sp>
        <p:nvSpPr>
          <p:cNvPr id="5" name="Rectangle 4">
            <a:extLst>
              <a:ext uri="{FF2B5EF4-FFF2-40B4-BE49-F238E27FC236}">
                <a16:creationId xmlns:a16="http://schemas.microsoft.com/office/drawing/2014/main" id="{4AAE0090-72B0-4DEE-9301-1BF9691CBF6B}"/>
              </a:ext>
            </a:extLst>
          </p:cNvPr>
          <p:cNvSpPr/>
          <p:nvPr/>
        </p:nvSpPr>
        <p:spPr>
          <a:xfrm>
            <a:off x="4924346" y="5621067"/>
            <a:ext cx="632716" cy="23082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1200" dirty="0">
              <a:solidFill>
                <a:srgbClr val="92D050"/>
              </a:solidFill>
            </a:endParaRPr>
          </a:p>
        </p:txBody>
      </p:sp>
      <p:sp>
        <p:nvSpPr>
          <p:cNvPr id="6" name="TextBox 5">
            <a:extLst>
              <a:ext uri="{FF2B5EF4-FFF2-40B4-BE49-F238E27FC236}">
                <a16:creationId xmlns:a16="http://schemas.microsoft.com/office/drawing/2014/main" id="{1F24D9B7-47DA-4EB4-9545-D267F82DE6E3}"/>
              </a:ext>
            </a:extLst>
          </p:cNvPr>
          <p:cNvSpPr txBox="1"/>
          <p:nvPr/>
        </p:nvSpPr>
        <p:spPr>
          <a:xfrm>
            <a:off x="5873835" y="5544112"/>
            <a:ext cx="703689" cy="307777"/>
          </a:xfrm>
          <a:prstGeom prst="rect">
            <a:avLst/>
          </a:prstGeom>
          <a:noFill/>
        </p:spPr>
        <p:txBody>
          <a:bodyPr wrap="square" rtlCol="0">
            <a:spAutoFit/>
          </a:bodyPr>
          <a:lstStyle/>
          <a:p>
            <a:r>
              <a:rPr lang="en-US" sz="1400" dirty="0">
                <a:solidFill>
                  <a:srgbClr val="00B050"/>
                </a:solidFill>
              </a:rPr>
              <a:t>Test y</a:t>
            </a:r>
            <a:endParaRPr lang="en-IL" sz="1400" dirty="0">
              <a:solidFill>
                <a:srgbClr val="00B050"/>
              </a:solidFill>
            </a:endParaRPr>
          </a:p>
        </p:txBody>
      </p:sp>
      <p:cxnSp>
        <p:nvCxnSpPr>
          <p:cNvPr id="7" name="Straight Arrow Connector 6">
            <a:extLst>
              <a:ext uri="{FF2B5EF4-FFF2-40B4-BE49-F238E27FC236}">
                <a16:creationId xmlns:a16="http://schemas.microsoft.com/office/drawing/2014/main" id="{37DC1D25-6A1B-475D-8F88-D06A743CCD89}"/>
              </a:ext>
            </a:extLst>
          </p:cNvPr>
          <p:cNvCxnSpPr>
            <a:cxnSpLocks/>
          </p:cNvCxnSpPr>
          <p:nvPr/>
        </p:nvCxnSpPr>
        <p:spPr>
          <a:xfrm flipH="1">
            <a:off x="5627088" y="5695057"/>
            <a:ext cx="318196" cy="4142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5ED478C-49EB-4D7B-A3CB-73EF7DA02E50}"/>
              </a:ext>
            </a:extLst>
          </p:cNvPr>
          <p:cNvSpPr/>
          <p:nvPr/>
        </p:nvSpPr>
        <p:spPr>
          <a:xfrm>
            <a:off x="2772442" y="5596769"/>
            <a:ext cx="2101399" cy="25512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B050"/>
                </a:solidFill>
              </a:rPr>
              <a:t>Test X</a:t>
            </a:r>
            <a:endParaRPr lang="en-IL" sz="1600" dirty="0">
              <a:solidFill>
                <a:srgbClr val="00B050"/>
              </a:solidFill>
            </a:endParaRPr>
          </a:p>
        </p:txBody>
      </p:sp>
      <p:sp>
        <p:nvSpPr>
          <p:cNvPr id="9" name="Rectangle 8">
            <a:extLst>
              <a:ext uri="{FF2B5EF4-FFF2-40B4-BE49-F238E27FC236}">
                <a16:creationId xmlns:a16="http://schemas.microsoft.com/office/drawing/2014/main" id="{E0FB4FA4-C362-42D4-9502-1DB21A82DA52}"/>
              </a:ext>
            </a:extLst>
          </p:cNvPr>
          <p:cNvSpPr/>
          <p:nvPr/>
        </p:nvSpPr>
        <p:spPr>
          <a:xfrm>
            <a:off x="4905960" y="5033981"/>
            <a:ext cx="651102" cy="532508"/>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Train y</a:t>
            </a:r>
            <a:endParaRPr lang="en-IL" sz="1400" dirty="0">
              <a:solidFill>
                <a:srgbClr val="7030A0"/>
              </a:solidFill>
            </a:endParaRPr>
          </a:p>
        </p:txBody>
      </p:sp>
      <p:sp>
        <p:nvSpPr>
          <p:cNvPr id="10" name="Rectangle 9">
            <a:extLst>
              <a:ext uri="{FF2B5EF4-FFF2-40B4-BE49-F238E27FC236}">
                <a16:creationId xmlns:a16="http://schemas.microsoft.com/office/drawing/2014/main" id="{8007E0A1-FDD0-49FC-BE91-1FB9F177F9E8}"/>
              </a:ext>
            </a:extLst>
          </p:cNvPr>
          <p:cNvSpPr/>
          <p:nvPr/>
        </p:nvSpPr>
        <p:spPr>
          <a:xfrm>
            <a:off x="2759832" y="5041702"/>
            <a:ext cx="2114009" cy="52478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Train X</a:t>
            </a:r>
            <a:endParaRPr lang="en-IL" sz="1600" dirty="0">
              <a:solidFill>
                <a:srgbClr val="7030A0"/>
              </a:solidFill>
            </a:endParaRPr>
          </a:p>
        </p:txBody>
      </p:sp>
    </p:spTree>
    <p:extLst>
      <p:ext uri="{BB962C8B-B14F-4D97-AF65-F5344CB8AC3E}">
        <p14:creationId xmlns:p14="http://schemas.microsoft.com/office/powerpoint/2010/main" val="795004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8E59A4-BA54-4833-82D8-BE955021EAB9}"/>
              </a:ext>
            </a:extLst>
          </p:cNvPr>
          <p:cNvSpPr txBox="1"/>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pPr algn="ctr" defTabSz="914400">
              <a:lnSpc>
                <a:spcPct val="90000"/>
              </a:lnSpc>
              <a:spcBef>
                <a:spcPct val="0"/>
              </a:spcBef>
              <a:spcAft>
                <a:spcPts val="600"/>
              </a:spcAft>
            </a:pPr>
            <a:r>
              <a:rPr lang="en-US" sz="3000" kern="1200" cap="all" spc="200" baseline="0">
                <a:solidFill>
                  <a:srgbClr val="FFFFFF"/>
                </a:solidFill>
                <a:latin typeface="+mj-lt"/>
                <a:ea typeface="+mj-ea"/>
                <a:cs typeface="+mj-cs"/>
              </a:rPr>
              <a:t>Task 1</a:t>
            </a:r>
          </a:p>
        </p:txBody>
      </p:sp>
      <p:sp>
        <p:nvSpPr>
          <p:cNvPr id="6" name="TextBox 5">
            <a:extLst>
              <a:ext uri="{FF2B5EF4-FFF2-40B4-BE49-F238E27FC236}">
                <a16:creationId xmlns:a16="http://schemas.microsoft.com/office/drawing/2014/main" id="{88837BF5-79A6-4246-A7C2-582CC9051CD9}"/>
              </a:ext>
            </a:extLst>
          </p:cNvPr>
          <p:cNvSpPr txBox="1"/>
          <p:nvPr/>
        </p:nvSpPr>
        <p:spPr>
          <a:xfrm>
            <a:off x="5591694" y="603682"/>
            <a:ext cx="5984787" cy="6054570"/>
          </a:xfrm>
          <a:prstGeom prst="rect">
            <a:avLst/>
          </a:prstGeom>
        </p:spPr>
        <p:txBody>
          <a:bodyPr vert="horz" lIns="91440" tIns="45720" rIns="91440" bIns="45720" rtlCol="0" anchor="ctr">
            <a:normAutofit/>
          </a:bodyPr>
          <a:lstStyle/>
          <a:p>
            <a:pPr marL="285750" indent="-228600" defTabSz="914400">
              <a:lnSpc>
                <a:spcPct val="90000"/>
              </a:lnSpc>
              <a:spcBef>
                <a:spcPts val="1000"/>
              </a:spcBef>
              <a:buClr>
                <a:schemeClr val="accent2"/>
              </a:buClr>
              <a:buFont typeface="Arial" panose="020B0604020202020204" pitchFamily="34" charset="0"/>
              <a:buChar char="•"/>
            </a:pPr>
            <a:r>
              <a:rPr lang="en-US" dirty="0">
                <a:solidFill>
                  <a:schemeClr val="tx1">
                    <a:lumMod val="85000"/>
                    <a:lumOff val="15000"/>
                  </a:schemeClr>
                </a:solidFill>
              </a:rPr>
              <a:t>Feature Selection:</a:t>
            </a:r>
          </a:p>
          <a:p>
            <a:pPr marL="742950" lvl="1" indent="-228600" defTabSz="914400">
              <a:lnSpc>
                <a:spcPct val="90000"/>
              </a:lnSpc>
              <a:spcBef>
                <a:spcPts val="1000"/>
              </a:spcBef>
              <a:buClr>
                <a:schemeClr val="accent2"/>
              </a:buClr>
              <a:buFont typeface="Arial" panose="020B0604020202020204" pitchFamily="34" charset="0"/>
              <a:buChar char="•"/>
            </a:pPr>
            <a:r>
              <a:rPr lang="en-US" dirty="0">
                <a:solidFill>
                  <a:schemeClr val="tx1">
                    <a:lumMod val="85000"/>
                    <a:lumOff val="15000"/>
                  </a:schemeClr>
                </a:solidFill>
              </a:rPr>
              <a:t>Take only genes with high variability</a:t>
            </a:r>
          </a:p>
          <a:p>
            <a:pPr marL="742950" lvl="1" indent="-228600" defTabSz="914400">
              <a:lnSpc>
                <a:spcPct val="90000"/>
              </a:lnSpc>
              <a:spcBef>
                <a:spcPts val="1000"/>
              </a:spcBef>
              <a:buClr>
                <a:schemeClr val="accent2"/>
              </a:buClr>
              <a:buFont typeface="Arial" panose="020B0604020202020204" pitchFamily="34" charset="0"/>
              <a:buChar char="•"/>
            </a:pPr>
            <a:r>
              <a:rPr lang="en-US" dirty="0">
                <a:solidFill>
                  <a:schemeClr val="tx1">
                    <a:lumMod val="85000"/>
                    <a:lumOff val="15000"/>
                  </a:schemeClr>
                </a:solidFill>
              </a:rPr>
              <a:t>Regularization</a:t>
            </a:r>
          </a:p>
          <a:p>
            <a:pPr marL="285750" indent="-228600" defTabSz="914400">
              <a:lnSpc>
                <a:spcPct val="90000"/>
              </a:lnSpc>
              <a:spcBef>
                <a:spcPts val="1000"/>
              </a:spcBef>
              <a:buClr>
                <a:schemeClr val="accent2"/>
              </a:buClr>
              <a:buFont typeface="Arial" panose="020B0604020202020204" pitchFamily="34" charset="0"/>
              <a:buChar char="•"/>
            </a:pPr>
            <a:r>
              <a:rPr lang="en-US" dirty="0">
                <a:solidFill>
                  <a:schemeClr val="tx1">
                    <a:lumMod val="85000"/>
                    <a:lumOff val="15000"/>
                  </a:schemeClr>
                </a:solidFill>
              </a:rPr>
              <a:t>Dimension reduction:</a:t>
            </a:r>
          </a:p>
          <a:p>
            <a:pPr marL="742950" lvl="1" indent="-228600" defTabSz="914400">
              <a:lnSpc>
                <a:spcPct val="90000"/>
              </a:lnSpc>
              <a:spcBef>
                <a:spcPts val="1000"/>
              </a:spcBef>
              <a:buClr>
                <a:schemeClr val="accent2"/>
              </a:buClr>
              <a:buFont typeface="Arial" panose="020B0604020202020204" pitchFamily="34" charset="0"/>
              <a:buChar char="•"/>
            </a:pPr>
            <a:r>
              <a:rPr lang="en-US" dirty="0">
                <a:solidFill>
                  <a:schemeClr val="tx1">
                    <a:lumMod val="85000"/>
                    <a:lumOff val="15000"/>
                  </a:schemeClr>
                </a:solidFill>
              </a:rPr>
              <a:t>PCA (We prefer this over t-SNE because visualization is not a goal right now, and PCA will give us more data on the influence of each feature) </a:t>
            </a:r>
          </a:p>
          <a:p>
            <a:pPr marL="742950" lvl="1" indent="-228600" defTabSz="914400">
              <a:lnSpc>
                <a:spcPct val="90000"/>
              </a:lnSpc>
              <a:spcBef>
                <a:spcPts val="1000"/>
              </a:spcBef>
              <a:buClr>
                <a:schemeClr val="accent2"/>
              </a:buClr>
              <a:buFont typeface="Arial" panose="020B0604020202020204" pitchFamily="34" charset="0"/>
              <a:buChar char="•"/>
            </a:pPr>
            <a:r>
              <a:rPr lang="en-US" dirty="0">
                <a:solidFill>
                  <a:schemeClr val="tx1">
                    <a:lumMod val="85000"/>
                    <a:lumOff val="15000"/>
                  </a:schemeClr>
                </a:solidFill>
              </a:rPr>
              <a:t>Using K-means algorithms on the genes and using the clusters as features.</a:t>
            </a:r>
          </a:p>
        </p:txBody>
      </p:sp>
    </p:spTree>
    <p:extLst>
      <p:ext uri="{BB962C8B-B14F-4D97-AF65-F5344CB8AC3E}">
        <p14:creationId xmlns:p14="http://schemas.microsoft.com/office/powerpoint/2010/main" val="144315598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8E59A4-BA54-4833-82D8-BE955021EAB9}"/>
              </a:ext>
            </a:extLst>
          </p:cNvPr>
          <p:cNvSpPr txBox="1"/>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pPr algn="ctr" defTabSz="914400">
              <a:lnSpc>
                <a:spcPct val="90000"/>
              </a:lnSpc>
              <a:spcBef>
                <a:spcPct val="0"/>
              </a:spcBef>
              <a:spcAft>
                <a:spcPts val="600"/>
              </a:spcAft>
            </a:pPr>
            <a:r>
              <a:rPr lang="en-US" sz="3000" kern="1200" cap="all" spc="200" baseline="0">
                <a:solidFill>
                  <a:srgbClr val="FFFFFF"/>
                </a:solidFill>
                <a:latin typeface="+mj-lt"/>
                <a:ea typeface="+mj-ea"/>
                <a:cs typeface="+mj-cs"/>
              </a:rPr>
              <a:t>Task 1</a:t>
            </a:r>
          </a:p>
        </p:txBody>
      </p:sp>
      <p:sp>
        <p:nvSpPr>
          <p:cNvPr id="6" name="TextBox 5">
            <a:extLst>
              <a:ext uri="{FF2B5EF4-FFF2-40B4-BE49-F238E27FC236}">
                <a16:creationId xmlns:a16="http://schemas.microsoft.com/office/drawing/2014/main" id="{88837BF5-79A6-4246-A7C2-582CC9051CD9}"/>
              </a:ext>
            </a:extLst>
          </p:cNvPr>
          <p:cNvSpPr txBox="1"/>
          <p:nvPr/>
        </p:nvSpPr>
        <p:spPr>
          <a:xfrm>
            <a:off x="5591695" y="568171"/>
            <a:ext cx="6162340" cy="6090082"/>
          </a:xfrm>
          <a:prstGeom prst="rect">
            <a:avLst/>
          </a:prstGeom>
        </p:spPr>
        <p:txBody>
          <a:bodyPr vert="horz" lIns="91440" tIns="45720" rIns="91440" bIns="45720" rtlCol="0" anchor="ctr">
            <a:normAutofit fontScale="85000" lnSpcReduction="20000"/>
          </a:bodyPr>
          <a:lstStyle/>
          <a:p>
            <a:pPr marL="285750" indent="-285750">
              <a:lnSpc>
                <a:spcPct val="150000"/>
              </a:lnSpc>
              <a:buFont typeface="Arial" panose="020B0604020202020204" pitchFamily="34" charset="0"/>
              <a:buChar char="•"/>
            </a:pPr>
            <a:r>
              <a:rPr lang="en-US" dirty="0"/>
              <a:t>Direct multioutput Regression:</a:t>
            </a:r>
          </a:p>
          <a:p>
            <a:pPr marL="742950" lvl="1" indent="-285750">
              <a:lnSpc>
                <a:spcPct val="150000"/>
              </a:lnSpc>
              <a:buFont typeface="Arial" panose="020B0604020202020204" pitchFamily="34" charset="0"/>
              <a:buChar char="•"/>
            </a:pPr>
            <a:r>
              <a:rPr lang="en-US" dirty="0"/>
              <a:t>First, we can try linear regression for each drug. We can find the R value for each drug and decide if maybe we can use linear regression for prediction only for drugs with high R score, and for the other drugs use different models.</a:t>
            </a:r>
          </a:p>
          <a:p>
            <a:pPr marL="742950" lvl="1" indent="-285750">
              <a:lnSpc>
                <a:spcPct val="150000"/>
              </a:lnSpc>
              <a:buFont typeface="Arial" panose="020B0604020202020204" pitchFamily="34" charset="0"/>
              <a:buChar char="•"/>
            </a:pPr>
            <a:r>
              <a:rPr lang="en-US" dirty="0"/>
              <a:t>In general, we can try several different models for each drug, calculate the model score, and decide to apply the best model for each group of drugs.</a:t>
            </a:r>
          </a:p>
          <a:p>
            <a:pPr marL="742950" lvl="1" indent="-285750">
              <a:lnSpc>
                <a:spcPct val="150000"/>
              </a:lnSpc>
              <a:buFont typeface="Arial" panose="020B0604020202020204" pitchFamily="34" charset="0"/>
              <a:buChar char="•"/>
            </a:pPr>
            <a:r>
              <a:rPr lang="en-US" dirty="0"/>
              <a:t>Farther more, if we find that a drug is best explained with more than one model, we may calculate its prediction using weighted average on all used models’ predictions.</a:t>
            </a:r>
          </a:p>
          <a:p>
            <a:pPr marL="285750" indent="-285750">
              <a:lnSpc>
                <a:spcPct val="150000"/>
              </a:lnSpc>
              <a:buFont typeface="Arial" panose="020B0604020202020204" pitchFamily="34" charset="0"/>
              <a:buChar char="•"/>
            </a:pPr>
            <a:r>
              <a:rPr lang="en-US" dirty="0"/>
              <a:t>Other models:</a:t>
            </a:r>
          </a:p>
          <a:p>
            <a:pPr marL="742950" lvl="1" indent="-285750">
              <a:lnSpc>
                <a:spcPct val="150000"/>
              </a:lnSpc>
              <a:buFont typeface="Arial" panose="020B0604020202020204" pitchFamily="34" charset="0"/>
              <a:buChar char="•"/>
            </a:pPr>
            <a:r>
              <a:rPr lang="en-US" dirty="0"/>
              <a:t>Multi-target regression</a:t>
            </a:r>
          </a:p>
          <a:p>
            <a:pPr marL="742950" lvl="1" indent="-285750">
              <a:lnSpc>
                <a:spcPct val="150000"/>
              </a:lnSpc>
              <a:buFont typeface="Arial" panose="020B0604020202020204" pitchFamily="34" charset="0"/>
              <a:buChar char="•"/>
            </a:pPr>
            <a:r>
              <a:rPr lang="en-US" dirty="0"/>
              <a:t>Decision tree regression (May be improved with: Gradient boosting trees\random forest).</a:t>
            </a:r>
          </a:p>
          <a:p>
            <a:pPr marL="285750" indent="-285750">
              <a:lnSpc>
                <a:spcPct val="150000"/>
              </a:lnSpc>
              <a:buFont typeface="Arial" panose="020B0604020202020204" pitchFamily="34" charset="0"/>
              <a:buChar char="•"/>
            </a:pPr>
            <a:r>
              <a:rPr lang="en-US" dirty="0"/>
              <a:t>Chained Multioutput Regression:</a:t>
            </a:r>
          </a:p>
          <a:p>
            <a:pPr marL="742950" lvl="1" indent="-285750">
              <a:lnSpc>
                <a:spcPct val="150000"/>
              </a:lnSpc>
              <a:buFont typeface="Arial" panose="020B0604020202020204" pitchFamily="34" charset="0"/>
              <a:buChar char="•"/>
            </a:pPr>
            <a:r>
              <a:rPr lang="en-US" dirty="0"/>
              <a:t>Predict drug1, add prediction to features, predict drug2 and so on.</a:t>
            </a:r>
          </a:p>
          <a:p>
            <a:pPr marL="742950" lvl="1" indent="-285750">
              <a:lnSpc>
                <a:spcPct val="150000"/>
              </a:lnSpc>
              <a:buFont typeface="Arial" panose="020B0604020202020204" pitchFamily="34" charset="0"/>
              <a:buChar char="•"/>
            </a:pPr>
            <a:r>
              <a:rPr lang="en-US" dirty="0"/>
              <a:t>We can divide the drugs to clusters and for each cluster do the above (to avoid noise and unhelpful “drug features”).</a:t>
            </a:r>
          </a:p>
        </p:txBody>
      </p:sp>
    </p:spTree>
    <p:extLst>
      <p:ext uri="{BB962C8B-B14F-4D97-AF65-F5344CB8AC3E}">
        <p14:creationId xmlns:p14="http://schemas.microsoft.com/office/powerpoint/2010/main" val="166752842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8E59A4-BA54-4833-82D8-BE955021EAB9}"/>
              </a:ext>
            </a:extLst>
          </p:cNvPr>
          <p:cNvSpPr txBox="1"/>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pPr algn="ctr" defTabSz="914400">
              <a:lnSpc>
                <a:spcPct val="90000"/>
              </a:lnSpc>
              <a:spcBef>
                <a:spcPct val="0"/>
              </a:spcBef>
              <a:spcAft>
                <a:spcPts val="600"/>
              </a:spcAft>
            </a:pPr>
            <a:r>
              <a:rPr lang="en-US" sz="3000" kern="1200" cap="all" spc="200" baseline="0" dirty="0">
                <a:solidFill>
                  <a:srgbClr val="FFFFFF"/>
                </a:solidFill>
                <a:latin typeface="+mj-lt"/>
                <a:ea typeface="+mj-ea"/>
                <a:cs typeface="+mj-cs"/>
              </a:rPr>
              <a:t>Task 2</a:t>
            </a:r>
          </a:p>
        </p:txBody>
      </p:sp>
      <p:sp>
        <p:nvSpPr>
          <p:cNvPr id="6" name="TextBox 5">
            <a:extLst>
              <a:ext uri="{FF2B5EF4-FFF2-40B4-BE49-F238E27FC236}">
                <a16:creationId xmlns:a16="http://schemas.microsoft.com/office/drawing/2014/main" id="{88837BF5-79A6-4246-A7C2-582CC9051CD9}"/>
              </a:ext>
            </a:extLst>
          </p:cNvPr>
          <p:cNvSpPr txBox="1"/>
          <p:nvPr/>
        </p:nvSpPr>
        <p:spPr>
          <a:xfrm>
            <a:off x="5591695" y="568171"/>
            <a:ext cx="6162340" cy="6090082"/>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r>
              <a:rPr lang="en-US" dirty="0"/>
              <a:t>Apply the best model we found in task 1 on the unlabeled gene expression data and add the results to the training model.</a:t>
            </a:r>
          </a:p>
          <a:p>
            <a:pPr marL="285750" indent="-285750">
              <a:buFont typeface="Arial" panose="020B0604020202020204" pitchFamily="34" charset="0"/>
              <a:buChar char="•"/>
            </a:pPr>
            <a:r>
              <a:rPr lang="en-US" dirty="0"/>
              <a:t>We can improve that approach by several confidence-based methods (COREG).</a:t>
            </a:r>
          </a:p>
        </p:txBody>
      </p:sp>
    </p:spTree>
    <p:extLst>
      <p:ext uri="{BB962C8B-B14F-4D97-AF65-F5344CB8AC3E}">
        <p14:creationId xmlns:p14="http://schemas.microsoft.com/office/powerpoint/2010/main" val="22776965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8E59A4-BA54-4833-82D8-BE955021EAB9}"/>
              </a:ext>
            </a:extLst>
          </p:cNvPr>
          <p:cNvSpPr txBox="1"/>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pPr algn="ctr" defTabSz="914400">
              <a:lnSpc>
                <a:spcPct val="90000"/>
              </a:lnSpc>
              <a:spcBef>
                <a:spcPct val="0"/>
              </a:spcBef>
              <a:spcAft>
                <a:spcPts val="600"/>
              </a:spcAft>
            </a:pPr>
            <a:r>
              <a:rPr lang="en-US" sz="3000" kern="1200" cap="all" spc="200" baseline="0" dirty="0">
                <a:solidFill>
                  <a:srgbClr val="FFFFFF"/>
                </a:solidFill>
                <a:latin typeface="+mj-lt"/>
                <a:ea typeface="+mj-ea"/>
                <a:cs typeface="+mj-cs"/>
              </a:rPr>
              <a:t>Task 3</a:t>
            </a:r>
          </a:p>
        </p:txBody>
      </p:sp>
      <p:sp>
        <p:nvSpPr>
          <p:cNvPr id="6" name="TextBox 5">
            <a:extLst>
              <a:ext uri="{FF2B5EF4-FFF2-40B4-BE49-F238E27FC236}">
                <a16:creationId xmlns:a16="http://schemas.microsoft.com/office/drawing/2014/main" id="{88837BF5-79A6-4246-A7C2-582CC9051CD9}"/>
              </a:ext>
            </a:extLst>
          </p:cNvPr>
          <p:cNvSpPr txBox="1"/>
          <p:nvPr/>
        </p:nvSpPr>
        <p:spPr>
          <a:xfrm>
            <a:off x="5591695" y="568171"/>
            <a:ext cx="6162340" cy="6090082"/>
          </a:xfrm>
          <a:prstGeom prst="rect">
            <a:avLst/>
          </a:prstGeom>
        </p:spPr>
        <p:txBody>
          <a:bodyPr vert="horz" lIns="91440" tIns="45720" rIns="91440" bIns="45720" rtlCol="0" anchor="ctr">
            <a:normAutofit/>
          </a:bodyPr>
          <a:lstStyle/>
          <a:p>
            <a:endParaRPr lang="en-US" dirty="0"/>
          </a:p>
          <a:p>
            <a:pPr marL="285750" indent="-285750">
              <a:buFont typeface="Arial" panose="020B0604020202020204" pitchFamily="34" charset="0"/>
              <a:buChar char="•"/>
            </a:pPr>
            <a:endParaRPr lang="en-US" dirty="0"/>
          </a:p>
        </p:txBody>
      </p:sp>
      <p:graphicFrame>
        <p:nvGraphicFramePr>
          <p:cNvPr id="2" name="Table 2">
            <a:extLst>
              <a:ext uri="{FF2B5EF4-FFF2-40B4-BE49-F238E27FC236}">
                <a16:creationId xmlns:a16="http://schemas.microsoft.com/office/drawing/2014/main" id="{46AAAB27-96E6-441A-9F70-454FCEEA4FC4}"/>
              </a:ext>
            </a:extLst>
          </p:cNvPr>
          <p:cNvGraphicFramePr>
            <a:graphicFrameLocks noGrp="1"/>
          </p:cNvGraphicFramePr>
          <p:nvPr>
            <p:extLst>
              <p:ext uri="{D42A27DB-BD31-4B8C-83A1-F6EECF244321}">
                <p14:modId xmlns:p14="http://schemas.microsoft.com/office/powerpoint/2010/main" val="622110853"/>
              </p:ext>
            </p:extLst>
          </p:nvPr>
        </p:nvGraphicFramePr>
        <p:xfrm>
          <a:off x="5232805" y="568171"/>
          <a:ext cx="6831948" cy="5979160"/>
        </p:xfrm>
        <a:graphic>
          <a:graphicData uri="http://schemas.openxmlformats.org/drawingml/2006/table">
            <a:tbl>
              <a:tblPr firstRow="1" bandRow="1">
                <a:tableStyleId>{85BE263C-DBD7-4A20-BB59-AAB30ACAA65A}</a:tableStyleId>
              </a:tblPr>
              <a:tblGrid>
                <a:gridCol w="653090">
                  <a:extLst>
                    <a:ext uri="{9D8B030D-6E8A-4147-A177-3AD203B41FA5}">
                      <a16:colId xmlns:a16="http://schemas.microsoft.com/office/drawing/2014/main" val="342988067"/>
                    </a:ext>
                  </a:extLst>
                </a:gridCol>
                <a:gridCol w="2672179">
                  <a:extLst>
                    <a:ext uri="{9D8B030D-6E8A-4147-A177-3AD203B41FA5}">
                      <a16:colId xmlns:a16="http://schemas.microsoft.com/office/drawing/2014/main" val="553993212"/>
                    </a:ext>
                  </a:extLst>
                </a:gridCol>
                <a:gridCol w="1935332">
                  <a:extLst>
                    <a:ext uri="{9D8B030D-6E8A-4147-A177-3AD203B41FA5}">
                      <a16:colId xmlns:a16="http://schemas.microsoft.com/office/drawing/2014/main" val="1301143348"/>
                    </a:ext>
                  </a:extLst>
                </a:gridCol>
                <a:gridCol w="1571347">
                  <a:extLst>
                    <a:ext uri="{9D8B030D-6E8A-4147-A177-3AD203B41FA5}">
                      <a16:colId xmlns:a16="http://schemas.microsoft.com/office/drawing/2014/main" val="2310755911"/>
                    </a:ext>
                  </a:extLst>
                </a:gridCol>
              </a:tblGrid>
              <a:tr h="370840">
                <a:tc>
                  <a:txBody>
                    <a:bodyPr/>
                    <a:lstStyle/>
                    <a:p>
                      <a:r>
                        <a:rPr lang="en-US" sz="1100" dirty="0"/>
                        <a:t>IDEA</a:t>
                      </a:r>
                      <a:endParaRPr lang="en-IL" sz="1100" dirty="0"/>
                    </a:p>
                  </a:txBody>
                  <a:tcPr/>
                </a:tc>
                <a:tc>
                  <a:txBody>
                    <a:bodyPr/>
                    <a:lstStyle/>
                    <a:p>
                      <a:r>
                        <a:rPr lang="en-US" sz="1100" dirty="0"/>
                        <a:t>DESCRIPTION</a:t>
                      </a:r>
                      <a:endParaRPr lang="en-IL" sz="1100" dirty="0"/>
                    </a:p>
                  </a:txBody>
                  <a:tcPr/>
                </a:tc>
                <a:tc>
                  <a:txBody>
                    <a:bodyPr/>
                    <a:lstStyle/>
                    <a:p>
                      <a:r>
                        <a:rPr lang="en-US" sz="1100" dirty="0"/>
                        <a:t>ADVANTEGES</a:t>
                      </a:r>
                      <a:endParaRPr lang="en-IL" sz="1100" dirty="0"/>
                    </a:p>
                  </a:txBody>
                  <a:tcPr/>
                </a:tc>
                <a:tc>
                  <a:txBody>
                    <a:bodyPr/>
                    <a:lstStyle/>
                    <a:p>
                      <a:r>
                        <a:rPr lang="en-US" sz="1100" dirty="0"/>
                        <a:t>DISATVANTAGES</a:t>
                      </a:r>
                      <a:endParaRPr lang="en-IL" sz="1100" dirty="0"/>
                    </a:p>
                  </a:txBody>
                  <a:tcPr/>
                </a:tc>
                <a:extLst>
                  <a:ext uri="{0D108BD9-81ED-4DB2-BD59-A6C34878D82A}">
                    <a16:rowId xmlns:a16="http://schemas.microsoft.com/office/drawing/2014/main" val="2673779120"/>
                  </a:ext>
                </a:extLst>
              </a:tr>
              <a:tr h="370840">
                <a:tc>
                  <a:txBody>
                    <a:bodyPr/>
                    <a:lstStyle/>
                    <a:p>
                      <a:r>
                        <a:rPr lang="en-US" sz="1400" dirty="0"/>
                        <a:t>Task 1 model</a:t>
                      </a:r>
                      <a:endParaRPr lang="en-IL" sz="1400" dirty="0"/>
                    </a:p>
                  </a:txBody>
                  <a:tcPr/>
                </a:tc>
                <a:tc>
                  <a:txBody>
                    <a:bodyPr/>
                    <a:lstStyle/>
                    <a:p>
                      <a:r>
                        <a:rPr lang="en-US" sz="1400" dirty="0"/>
                        <a:t>Use best model from task 1 on gene expression from TCGA to predict drug response. Use that prediction to build the correlation matrix.</a:t>
                      </a:r>
                      <a:endParaRPr lang="en-IL" sz="1400" dirty="0"/>
                    </a:p>
                  </a:txBody>
                  <a:tcPr/>
                </a:tc>
                <a:tc>
                  <a:txBody>
                    <a:bodyPr/>
                    <a:lstStyle/>
                    <a:p>
                      <a:pPr marL="285750" indent="-285750">
                        <a:buFont typeface="Arial" panose="020B0604020202020204" pitchFamily="34" charset="0"/>
                        <a:buChar char="•"/>
                      </a:pPr>
                      <a:r>
                        <a:rPr lang="en-US" sz="1400" dirty="0"/>
                        <a:t>Easy and Fast</a:t>
                      </a:r>
                    </a:p>
                    <a:p>
                      <a:pPr marL="285750" indent="-285750">
                        <a:buFont typeface="Arial" panose="020B0604020202020204" pitchFamily="34" charset="0"/>
                        <a:buChar char="•"/>
                      </a:pPr>
                      <a:r>
                        <a:rPr lang="en-US" sz="1400" dirty="0"/>
                        <a:t>Using the mutations table </a:t>
                      </a:r>
                      <a:endParaRPr lang="en-IL" sz="1400" dirty="0"/>
                    </a:p>
                  </a:txBody>
                  <a:tcPr/>
                </a:tc>
                <a:tc>
                  <a:txBody>
                    <a:bodyPr/>
                    <a:lstStyle/>
                    <a:p>
                      <a:endParaRPr lang="en-IL" sz="1400" dirty="0"/>
                    </a:p>
                  </a:txBody>
                  <a:tcPr/>
                </a:tc>
                <a:extLst>
                  <a:ext uri="{0D108BD9-81ED-4DB2-BD59-A6C34878D82A}">
                    <a16:rowId xmlns:a16="http://schemas.microsoft.com/office/drawing/2014/main" val="839451735"/>
                  </a:ext>
                </a:extLst>
              </a:tr>
              <a:tr h="0">
                <a:tc>
                  <a:txBody>
                    <a:bodyPr/>
                    <a:lstStyle/>
                    <a:p>
                      <a:r>
                        <a:rPr lang="en-US" sz="1400" dirty="0"/>
                        <a:t>Task 2 model</a:t>
                      </a:r>
                      <a:endParaRPr lang="en-IL" sz="1400" dirty="0"/>
                    </a:p>
                  </a:txBody>
                  <a:tcPr/>
                </a:tc>
                <a:tc>
                  <a:txBody>
                    <a:bodyPr/>
                    <a:lstStyle/>
                    <a:p>
                      <a:pPr marL="0" indent="0">
                        <a:buFont typeface="Arial" panose="020B0604020202020204" pitchFamily="34" charset="0"/>
                        <a:buNone/>
                      </a:pPr>
                      <a:r>
                        <a:rPr lang="en-US" sz="1400" dirty="0"/>
                        <a:t>Use best model from task 2 to create the drug response table using all the predictions created as following: For each sample x in gene expression from TCGA:</a:t>
                      </a:r>
                    </a:p>
                    <a:p>
                      <a:pPr marL="285750" lvl="0" indent="-285750">
                        <a:buFont typeface="Arial" panose="020B0604020202020204" pitchFamily="34" charset="0"/>
                        <a:buChar char="•"/>
                      </a:pPr>
                      <a:r>
                        <a:rPr lang="en-US" sz="1400" dirty="0"/>
                        <a:t>Train model from task 2 on all samples except sample x.</a:t>
                      </a:r>
                    </a:p>
                    <a:p>
                      <a:pPr marL="285750" lvl="0" indent="-285750">
                        <a:buFont typeface="Arial" panose="020B0604020202020204" pitchFamily="34" charset="0"/>
                        <a:buChar char="•"/>
                      </a:pPr>
                      <a:r>
                        <a:rPr lang="en-US" sz="1400" dirty="0"/>
                        <a:t>Predict drug response for sample x.</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Using the mutations table </a:t>
                      </a:r>
                      <a:endParaRPr lang="en-IL" sz="1400" dirty="0"/>
                    </a:p>
                    <a:p>
                      <a:pPr marL="285750" indent="-285750">
                        <a:buFont typeface="Arial" panose="020B0604020202020204" pitchFamily="34" charset="0"/>
                        <a:buChar char="•"/>
                      </a:pPr>
                      <a:r>
                        <a:rPr lang="en-US" sz="1400" dirty="0"/>
                        <a:t>Prediction of drug response may improve</a:t>
                      </a:r>
                      <a:endParaRPr lang="en-IL" sz="1400" dirty="0"/>
                    </a:p>
                  </a:txBody>
                  <a:tcPr/>
                </a:tc>
                <a:tc>
                  <a:txBody>
                    <a:bodyPr/>
                    <a:lstStyle/>
                    <a:p>
                      <a:pPr marL="285750" indent="-285750">
                        <a:buFont typeface="Arial" panose="020B0604020202020204" pitchFamily="34" charset="0"/>
                        <a:buChar char="•"/>
                      </a:pPr>
                      <a:r>
                        <a:rPr lang="en-US" sz="1400" dirty="0"/>
                        <a:t>High time complexity</a:t>
                      </a:r>
                      <a:endParaRPr lang="en-IL" sz="1400" dirty="0"/>
                    </a:p>
                  </a:txBody>
                  <a:tcPr/>
                </a:tc>
                <a:extLst>
                  <a:ext uri="{0D108BD9-81ED-4DB2-BD59-A6C34878D82A}">
                    <a16:rowId xmlns:a16="http://schemas.microsoft.com/office/drawing/2014/main" val="2018140323"/>
                  </a:ext>
                </a:extLst>
              </a:tr>
              <a:tr h="370840">
                <a:tc>
                  <a:txBody>
                    <a:bodyPr/>
                    <a:lstStyle/>
                    <a:p>
                      <a:r>
                        <a:rPr lang="en-US" sz="1400" dirty="0"/>
                        <a:t>New prediction model</a:t>
                      </a:r>
                      <a:endParaRPr lang="en-IL" sz="14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Build a model based on the TCGA gene expression + mutations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Use model on BEAT gene expression to predict mutations.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Use BEAT drug response and predicted mutations to build the matrix.</a:t>
                      </a:r>
                    </a:p>
                  </a:txBody>
                  <a:tcPr/>
                </a:tc>
                <a:tc>
                  <a:txBody>
                    <a:bodyPr/>
                    <a:lstStyle/>
                    <a:p>
                      <a:pPr marL="285750" indent="-285750">
                        <a:buFont typeface="Arial" panose="020B0604020202020204" pitchFamily="34" charset="0"/>
                        <a:buChar char="•"/>
                      </a:pPr>
                      <a:r>
                        <a:rPr lang="en-US" sz="1400" dirty="0"/>
                        <a:t>We assume that the connection between gene expression and mutations is stronger than gene exp. and drug response. </a:t>
                      </a:r>
                    </a:p>
                    <a:p>
                      <a:pPr marL="285750" indent="-285750">
                        <a:buFont typeface="Arial" panose="020B0604020202020204" pitchFamily="34" charset="0"/>
                        <a:buChar char="•"/>
                      </a:pPr>
                      <a:r>
                        <a:rPr lang="en-US" sz="1400" dirty="0"/>
                        <a:t>Classification is easier than regression.</a:t>
                      </a:r>
                      <a:endParaRPr lang="en-IL" sz="1400" dirty="0"/>
                    </a:p>
                  </a:txBody>
                  <a:tcPr/>
                </a:tc>
                <a:tc>
                  <a:txBody>
                    <a:bodyPr/>
                    <a:lstStyle/>
                    <a:p>
                      <a:r>
                        <a:rPr lang="en-US" sz="1400" dirty="0"/>
                        <a:t>Not using the mutations table</a:t>
                      </a:r>
                      <a:endParaRPr lang="en-IL" sz="1400" dirty="0"/>
                    </a:p>
                  </a:txBody>
                  <a:tcPr/>
                </a:tc>
                <a:extLst>
                  <a:ext uri="{0D108BD9-81ED-4DB2-BD59-A6C34878D82A}">
                    <a16:rowId xmlns:a16="http://schemas.microsoft.com/office/drawing/2014/main" val="247456428"/>
                  </a:ext>
                </a:extLst>
              </a:tr>
            </a:tbl>
          </a:graphicData>
        </a:graphic>
      </p:graphicFrame>
    </p:spTree>
    <p:extLst>
      <p:ext uri="{BB962C8B-B14F-4D97-AF65-F5344CB8AC3E}">
        <p14:creationId xmlns:p14="http://schemas.microsoft.com/office/powerpoint/2010/main" val="357544897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8E59A4-BA54-4833-82D8-BE955021EAB9}"/>
              </a:ext>
            </a:extLst>
          </p:cNvPr>
          <p:cNvSpPr txBox="1"/>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pPr algn="ctr" defTabSz="914400">
              <a:lnSpc>
                <a:spcPct val="90000"/>
              </a:lnSpc>
              <a:spcBef>
                <a:spcPct val="0"/>
              </a:spcBef>
              <a:spcAft>
                <a:spcPts val="600"/>
              </a:spcAft>
            </a:pPr>
            <a:r>
              <a:rPr lang="en-US" sz="3000" kern="1200" cap="all" spc="200" baseline="0" dirty="0">
                <a:solidFill>
                  <a:srgbClr val="FFFFFF"/>
                </a:solidFill>
                <a:latin typeface="+mj-lt"/>
                <a:ea typeface="+mj-ea"/>
                <a:cs typeface="+mj-cs"/>
              </a:rPr>
              <a:t>Task 3</a:t>
            </a:r>
          </a:p>
        </p:txBody>
      </p:sp>
      <p:sp>
        <p:nvSpPr>
          <p:cNvPr id="6" name="TextBox 5">
            <a:extLst>
              <a:ext uri="{FF2B5EF4-FFF2-40B4-BE49-F238E27FC236}">
                <a16:creationId xmlns:a16="http://schemas.microsoft.com/office/drawing/2014/main" id="{88837BF5-79A6-4246-A7C2-582CC9051CD9}"/>
              </a:ext>
            </a:extLst>
          </p:cNvPr>
          <p:cNvSpPr txBox="1"/>
          <p:nvPr/>
        </p:nvSpPr>
        <p:spPr>
          <a:xfrm>
            <a:off x="5591695" y="568171"/>
            <a:ext cx="6162340" cy="6090082"/>
          </a:xfrm>
          <a:prstGeom prst="rect">
            <a:avLst/>
          </a:prstGeom>
        </p:spPr>
        <p:txBody>
          <a:bodyPr vert="horz" lIns="91440" tIns="45720" rIns="91440" bIns="45720" rtlCol="0" anchor="ctr">
            <a:normAutofit/>
          </a:bodyPr>
          <a:lstStyle/>
          <a:p>
            <a:endParaRPr lang="en-US" dirty="0"/>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5B0AE7DA-F162-40B2-8C76-19742DD882AC}"/>
              </a:ext>
            </a:extLst>
          </p:cNvPr>
          <p:cNvSpPr txBox="1"/>
          <p:nvPr/>
        </p:nvSpPr>
        <p:spPr>
          <a:xfrm>
            <a:off x="5744095" y="720571"/>
            <a:ext cx="6162340" cy="6090082"/>
          </a:xfrm>
          <a:prstGeom prst="rect">
            <a:avLst/>
          </a:prstGeom>
        </p:spPr>
        <p:txBody>
          <a:bodyPr vert="horz" lIns="91440" tIns="45720" rIns="91440" bIns="45720" rtlCol="0" anchor="ctr">
            <a:normAutofit/>
          </a:bodyPr>
          <a:lstStyle/>
          <a:p>
            <a:r>
              <a:rPr lang="en-US" dirty="0"/>
              <a:t>Mutations Predictions Ideas:</a:t>
            </a:r>
          </a:p>
          <a:p>
            <a:pPr marL="285750" indent="-285750">
              <a:buFont typeface="Arial" panose="020B0604020202020204" pitchFamily="34" charset="0"/>
              <a:buChar char="•"/>
            </a:pPr>
            <a:r>
              <a:rPr lang="en-US" dirty="0"/>
              <a:t>Decision tree*</a:t>
            </a:r>
          </a:p>
          <a:p>
            <a:pPr marL="285750" indent="-285750">
              <a:buFont typeface="Arial" panose="020B0604020202020204" pitchFamily="34" charset="0"/>
              <a:buChar char="•"/>
            </a:pPr>
            <a:r>
              <a:rPr lang="en-US" dirty="0"/>
              <a:t>K-</a:t>
            </a:r>
            <a:r>
              <a:rPr lang="en-US" dirty="0" err="1"/>
              <a:t>nn</a:t>
            </a:r>
            <a:endParaRPr lang="en-US" dirty="0"/>
          </a:p>
          <a:p>
            <a:pPr marL="285750" indent="-285750">
              <a:buFont typeface="Arial" panose="020B0604020202020204" pitchFamily="34" charset="0"/>
              <a:buChar char="•"/>
            </a:pPr>
            <a:r>
              <a:rPr lang="en-US" dirty="0"/>
              <a:t>Logistic regression</a:t>
            </a:r>
          </a:p>
          <a:p>
            <a:pPr marL="285750" indent="-285750">
              <a:buFont typeface="Arial" panose="020B0604020202020204" pitchFamily="34" charset="0"/>
              <a:buChar char="•"/>
            </a:pPr>
            <a:r>
              <a:rPr lang="en-US" dirty="0"/>
              <a:t>SVM</a:t>
            </a:r>
          </a:p>
          <a:p>
            <a:pPr marL="285750" indent="-285750">
              <a:buFont typeface="Arial" panose="020B0604020202020204" pitchFamily="34" charset="0"/>
              <a:buChar char="•"/>
            </a:pPr>
            <a:r>
              <a:rPr lang="en-US" dirty="0"/>
              <a:t>Naïve bayes – may not be very compatible due to ignoring the relations between genes.</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IL" dirty="0"/>
          </a:p>
        </p:txBody>
      </p:sp>
    </p:spTree>
    <p:extLst>
      <p:ext uri="{BB962C8B-B14F-4D97-AF65-F5344CB8AC3E}">
        <p14:creationId xmlns:p14="http://schemas.microsoft.com/office/powerpoint/2010/main" val="31793752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16C16A-A22D-4915-B0C0-BCE913C46966}"/>
              </a:ext>
            </a:extLst>
          </p:cNvPr>
          <p:cNvSpPr>
            <a:spLocks noGrp="1"/>
          </p:cNvSpPr>
          <p:nvPr>
            <p:ph type="title"/>
          </p:nvPr>
        </p:nvSpPr>
        <p:spPr/>
        <p:txBody>
          <a:bodyPr/>
          <a:lstStyle/>
          <a:p>
            <a:r>
              <a:rPr lang="en-US" dirty="0"/>
              <a:t>Additional problems Ideas</a:t>
            </a:r>
            <a:endParaRPr lang="en-IL" dirty="0"/>
          </a:p>
        </p:txBody>
      </p:sp>
      <p:sp>
        <p:nvSpPr>
          <p:cNvPr id="7" name="Content Placeholder 6">
            <a:extLst>
              <a:ext uri="{FF2B5EF4-FFF2-40B4-BE49-F238E27FC236}">
                <a16:creationId xmlns:a16="http://schemas.microsoft.com/office/drawing/2014/main" id="{3A5E0135-70CF-4728-8861-DAA78B3E864D}"/>
              </a:ext>
            </a:extLst>
          </p:cNvPr>
          <p:cNvSpPr>
            <a:spLocks noGrp="1"/>
          </p:cNvSpPr>
          <p:nvPr>
            <p:ph idx="1"/>
          </p:nvPr>
        </p:nvSpPr>
        <p:spPr/>
        <p:txBody>
          <a:bodyPr/>
          <a:lstStyle/>
          <a:p>
            <a:r>
              <a:rPr lang="en-US" dirty="0"/>
              <a:t>Predict mutations based on labeled gene expression (similar to task 1).</a:t>
            </a:r>
          </a:p>
          <a:p>
            <a:r>
              <a:rPr lang="en-US" dirty="0"/>
              <a:t>Predict mutation based on semi-labeled gene expression (similar to task 2).</a:t>
            </a:r>
          </a:p>
          <a:p>
            <a:r>
              <a:rPr lang="en-US" dirty="0"/>
              <a:t>Create gene expression X mutations correlation matrix.</a:t>
            </a:r>
          </a:p>
          <a:p>
            <a:r>
              <a:rPr lang="en-US" dirty="0"/>
              <a:t>Create gene expression X drug response correlation matrix. Using the gene expression X mutations correlation matrix, we can look for genes that are not related to any targeted mutation.</a:t>
            </a:r>
          </a:p>
          <a:p>
            <a:endParaRPr lang="en-US" dirty="0"/>
          </a:p>
          <a:p>
            <a:endParaRPr lang="en-US" dirty="0"/>
          </a:p>
          <a:p>
            <a:endParaRPr lang="en-IL" dirty="0"/>
          </a:p>
          <a:p>
            <a:endParaRPr lang="en-IL" dirty="0"/>
          </a:p>
        </p:txBody>
      </p:sp>
    </p:spTree>
    <p:extLst>
      <p:ext uri="{BB962C8B-B14F-4D97-AF65-F5344CB8AC3E}">
        <p14:creationId xmlns:p14="http://schemas.microsoft.com/office/powerpoint/2010/main" val="16760148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735</TotalTime>
  <Words>684</Words>
  <Application>Microsoft Office PowerPoint</Application>
  <PresentationFormat>Widescreen</PresentationFormat>
  <Paragraphs>88</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Parcel</vt:lpstr>
      <vt:lpstr>Computational analysis of medical genomic data    CS workshop, Fall 2021  </vt:lpstr>
      <vt:lpstr>General Data Pre-Processing</vt:lpstr>
      <vt:lpstr>PowerPoint Presentation</vt:lpstr>
      <vt:lpstr>PowerPoint Presentation</vt:lpstr>
      <vt:lpstr>PowerPoint Presentation</vt:lpstr>
      <vt:lpstr>PowerPoint Presentation</vt:lpstr>
      <vt:lpstr>PowerPoint Presentation</vt:lpstr>
      <vt:lpstr>Additional problems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Yael Zamir</dc:creator>
  <cp:lastModifiedBy>Yael Zamir</cp:lastModifiedBy>
  <cp:revision>1</cp:revision>
  <dcterms:created xsi:type="dcterms:W3CDTF">2021-11-11T10:48:11Z</dcterms:created>
  <dcterms:modified xsi:type="dcterms:W3CDTF">2021-11-16T16:55:20Z</dcterms:modified>
</cp:coreProperties>
</file>