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65" r:id="rId5"/>
    <p:sldId id="266" r:id="rId6"/>
    <p:sldId id="267" r:id="rId7"/>
    <p:sldId id="260"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5AA82-49D4-4327-B62D-99C6E8925BB9}" v="26" dt="2021-11-11T15:35:57.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el Zamir" userId="fed8c3c7-0632-4002-ae80-345bc02a19d5" providerId="ADAL" clId="{6865AA82-49D4-4327-B62D-99C6E8925BB9}"/>
    <pc:docChg chg="undo custSel addSld delSld modSld">
      <pc:chgData name="Yael Zamir" userId="fed8c3c7-0632-4002-ae80-345bc02a19d5" providerId="ADAL" clId="{6865AA82-49D4-4327-B62D-99C6E8925BB9}" dt="2021-11-11T15:45:25.700" v="3375" actId="20577"/>
      <pc:docMkLst>
        <pc:docMk/>
      </pc:docMkLst>
      <pc:sldChg chg="addSp delSp modSp mod setBg chgLayout">
        <pc:chgData name="Yael Zamir" userId="fed8c3c7-0632-4002-ae80-345bc02a19d5" providerId="ADAL" clId="{6865AA82-49D4-4327-B62D-99C6E8925BB9}" dt="2021-11-11T15:37:57.238" v="3179" actId="20577"/>
        <pc:sldMkLst>
          <pc:docMk/>
          <pc:sldMk cId="390021578" sldId="256"/>
        </pc:sldMkLst>
        <pc:spChg chg="del mod ord">
          <ac:chgData name="Yael Zamir" userId="fed8c3c7-0632-4002-ae80-345bc02a19d5" providerId="ADAL" clId="{6865AA82-49D4-4327-B62D-99C6E8925BB9}" dt="2021-11-11T15:37:47.224" v="3175"/>
          <ac:spMkLst>
            <pc:docMk/>
            <pc:sldMk cId="390021578" sldId="256"/>
            <ac:spMk id="7" creationId="{360070C7-AA87-403C-A86B-65CA4ED82951}"/>
          </ac:spMkLst>
        </pc:spChg>
        <pc:spChg chg="del mod">
          <ac:chgData name="Yael Zamir" userId="fed8c3c7-0632-4002-ae80-345bc02a19d5" providerId="ADAL" clId="{6865AA82-49D4-4327-B62D-99C6E8925BB9}" dt="2021-11-11T15:37:47.226" v="3177"/>
          <ac:spMkLst>
            <pc:docMk/>
            <pc:sldMk cId="390021578" sldId="256"/>
            <ac:spMk id="8" creationId="{36D93950-9C7F-4669-9FE2-E4C655F4F237}"/>
          </ac:spMkLst>
        </pc:spChg>
        <pc:spChg chg="add mod ord">
          <ac:chgData name="Yael Zamir" userId="fed8c3c7-0632-4002-ae80-345bc02a19d5" providerId="ADAL" clId="{6865AA82-49D4-4327-B62D-99C6E8925BB9}" dt="2021-11-11T15:37:57.238" v="3179" actId="20577"/>
          <ac:spMkLst>
            <pc:docMk/>
            <pc:sldMk cId="390021578" sldId="256"/>
            <ac:spMk id="10" creationId="{1662964E-D2D3-459C-8242-FCF79DFE3425}"/>
          </ac:spMkLst>
        </pc:spChg>
        <pc:spChg chg="add del mod">
          <ac:chgData name="Yael Zamir" userId="fed8c3c7-0632-4002-ae80-345bc02a19d5" providerId="ADAL" clId="{6865AA82-49D4-4327-B62D-99C6E8925BB9}" dt="2021-11-11T15:37:47.222" v="3173"/>
          <ac:spMkLst>
            <pc:docMk/>
            <pc:sldMk cId="390021578" sldId="256"/>
            <ac:spMk id="12" creationId="{5A22E5DB-8CDC-42DA-8B70-0678EE4918C3}"/>
          </ac:spMkLst>
        </pc:spChg>
        <pc:spChg chg="add mod ord">
          <ac:chgData name="Yael Zamir" userId="fed8c3c7-0632-4002-ae80-345bc02a19d5" providerId="ADAL" clId="{6865AA82-49D4-4327-B62D-99C6E8925BB9}" dt="2021-11-11T15:37:46.150" v="3171"/>
          <ac:spMkLst>
            <pc:docMk/>
            <pc:sldMk cId="390021578" sldId="256"/>
            <ac:spMk id="13" creationId="{23EF85EA-321C-4987-BBDF-605CA176882E}"/>
          </ac:spMkLst>
        </pc:spChg>
        <pc:spChg chg="add del">
          <ac:chgData name="Yael Zamir" userId="fed8c3c7-0632-4002-ae80-345bc02a19d5" providerId="ADAL" clId="{6865AA82-49D4-4327-B62D-99C6E8925BB9}" dt="2021-11-11T15:22:44.322" v="3050" actId="26606"/>
          <ac:spMkLst>
            <pc:docMk/>
            <pc:sldMk cId="390021578" sldId="256"/>
            <ac:spMk id="14" creationId="{C7D023E4-8DE1-436E-9847-ED6A4B4B04FD}"/>
          </ac:spMkLst>
        </pc:spChg>
        <pc:spChg chg="add del">
          <ac:chgData name="Yael Zamir" userId="fed8c3c7-0632-4002-ae80-345bc02a19d5" providerId="ADAL" clId="{6865AA82-49D4-4327-B62D-99C6E8925BB9}" dt="2021-11-11T15:22:44.322" v="3050" actId="26606"/>
          <ac:spMkLst>
            <pc:docMk/>
            <pc:sldMk cId="390021578" sldId="256"/>
            <ac:spMk id="15" creationId="{8B2B1708-8CE4-4A20-94F5-55118AE2CBD7}"/>
          </ac:spMkLst>
        </pc:spChg>
        <pc:spChg chg="add del">
          <ac:chgData name="Yael Zamir" userId="fed8c3c7-0632-4002-ae80-345bc02a19d5" providerId="ADAL" clId="{6865AA82-49D4-4327-B62D-99C6E8925BB9}" dt="2021-11-11T15:21:37.843" v="3034" actId="26606"/>
          <ac:spMkLst>
            <pc:docMk/>
            <pc:sldMk cId="390021578" sldId="256"/>
            <ac:spMk id="17" creationId="{C7D023E4-8DE1-436E-9847-ED6A4B4B04FD}"/>
          </ac:spMkLst>
        </pc:spChg>
        <pc:spChg chg="add del">
          <ac:chgData name="Yael Zamir" userId="fed8c3c7-0632-4002-ae80-345bc02a19d5" providerId="ADAL" clId="{6865AA82-49D4-4327-B62D-99C6E8925BB9}" dt="2021-11-11T15:22:44.322" v="3050" actId="26606"/>
          <ac:spMkLst>
            <pc:docMk/>
            <pc:sldMk cId="390021578" sldId="256"/>
            <ac:spMk id="18" creationId="{C58F402F-FDB5-409B-8818-B6FCE06E577C}"/>
          </ac:spMkLst>
        </pc:spChg>
        <pc:spChg chg="add del">
          <ac:chgData name="Yael Zamir" userId="fed8c3c7-0632-4002-ae80-345bc02a19d5" providerId="ADAL" clId="{6865AA82-49D4-4327-B62D-99C6E8925BB9}" dt="2021-11-11T15:21:37.843" v="3034" actId="26606"/>
          <ac:spMkLst>
            <pc:docMk/>
            <pc:sldMk cId="390021578" sldId="256"/>
            <ac:spMk id="19" creationId="{8B2B1708-8CE4-4A20-94F5-55118AE2CBD7}"/>
          </ac:spMkLst>
        </pc:spChg>
        <pc:spChg chg="add del">
          <ac:chgData name="Yael Zamir" userId="fed8c3c7-0632-4002-ae80-345bc02a19d5" providerId="ADAL" clId="{6865AA82-49D4-4327-B62D-99C6E8925BB9}" dt="2021-11-11T15:21:37.843" v="3034" actId="26606"/>
          <ac:spMkLst>
            <pc:docMk/>
            <pc:sldMk cId="390021578" sldId="256"/>
            <ac:spMk id="25" creationId="{C58F402F-FDB5-409B-8818-B6FCE06E577C}"/>
          </ac:spMkLst>
        </pc:spChg>
        <pc:grpChg chg="add del">
          <ac:chgData name="Yael Zamir" userId="fed8c3c7-0632-4002-ae80-345bc02a19d5" providerId="ADAL" clId="{6865AA82-49D4-4327-B62D-99C6E8925BB9}" dt="2021-11-11T15:22:44.322" v="3050" actId="26606"/>
          <ac:grpSpMkLst>
            <pc:docMk/>
            <pc:sldMk cId="390021578" sldId="256"/>
            <ac:grpSpMk id="16" creationId="{5D095D3E-C464-41D5-87FA-07742698A722}"/>
          </ac:grpSpMkLst>
        </pc:grpChg>
        <pc:grpChg chg="add del">
          <ac:chgData name="Yael Zamir" userId="fed8c3c7-0632-4002-ae80-345bc02a19d5" providerId="ADAL" clId="{6865AA82-49D4-4327-B62D-99C6E8925BB9}" dt="2021-11-11T15:22:44.322" v="3050" actId="26606"/>
          <ac:grpSpMkLst>
            <pc:docMk/>
            <pc:sldMk cId="390021578" sldId="256"/>
            <ac:grpSpMk id="20" creationId="{E27AF472-EAE3-4572-AB69-B92BD10DBC6D}"/>
          </ac:grpSpMkLst>
        </pc:grpChg>
        <pc:grpChg chg="add del">
          <ac:chgData name="Yael Zamir" userId="fed8c3c7-0632-4002-ae80-345bc02a19d5" providerId="ADAL" clId="{6865AA82-49D4-4327-B62D-99C6E8925BB9}" dt="2021-11-11T15:21:37.843" v="3034" actId="26606"/>
          <ac:grpSpMkLst>
            <pc:docMk/>
            <pc:sldMk cId="390021578" sldId="256"/>
            <ac:grpSpMk id="21" creationId="{5D095D3E-C464-41D5-87FA-07742698A722}"/>
          </ac:grpSpMkLst>
        </pc:grpChg>
        <pc:grpChg chg="add del">
          <ac:chgData name="Yael Zamir" userId="fed8c3c7-0632-4002-ae80-345bc02a19d5" providerId="ADAL" clId="{6865AA82-49D4-4327-B62D-99C6E8925BB9}" dt="2021-11-11T15:21:37.843" v="3034" actId="26606"/>
          <ac:grpSpMkLst>
            <pc:docMk/>
            <pc:sldMk cId="390021578" sldId="256"/>
            <ac:grpSpMk id="27" creationId="{E27AF472-EAE3-4572-AB69-B92BD10DBC6D}"/>
          </ac:grpSpMkLst>
        </pc:grpChg>
      </pc:sldChg>
      <pc:sldChg chg="addSp delSp modSp mod setBg setClrOvrMap delDesignElem">
        <pc:chgData name="Yael Zamir" userId="fed8c3c7-0632-4002-ae80-345bc02a19d5" providerId="ADAL" clId="{6865AA82-49D4-4327-B62D-99C6E8925BB9}" dt="2021-11-11T15:41:19.229" v="3231" actId="14100"/>
        <pc:sldMkLst>
          <pc:docMk/>
          <pc:sldMk cId="1011657992" sldId="257"/>
        </pc:sldMkLst>
        <pc:spChg chg="mod">
          <ac:chgData name="Yael Zamir" userId="fed8c3c7-0632-4002-ae80-345bc02a19d5" providerId="ADAL" clId="{6865AA82-49D4-4327-B62D-99C6E8925BB9}" dt="2021-11-11T15:39:52.526" v="3204" actId="26606"/>
          <ac:spMkLst>
            <pc:docMk/>
            <pc:sldMk cId="1011657992" sldId="257"/>
            <ac:spMk id="4" creationId="{5A8E59A4-BA54-4833-82D8-BE955021EAB9}"/>
          </ac:spMkLst>
        </pc:spChg>
        <pc:spChg chg="mod">
          <ac:chgData name="Yael Zamir" userId="fed8c3c7-0632-4002-ae80-345bc02a19d5" providerId="ADAL" clId="{6865AA82-49D4-4327-B62D-99C6E8925BB9}" dt="2021-11-11T15:41:19.229" v="3231" actId="14100"/>
          <ac:spMkLst>
            <pc:docMk/>
            <pc:sldMk cId="1011657992" sldId="257"/>
            <ac:spMk id="6" creationId="{88837BF5-79A6-4246-A7C2-582CC9051CD9}"/>
          </ac:spMkLst>
        </pc:spChg>
        <pc:spChg chg="add del">
          <ac:chgData name="Yael Zamir" userId="fed8c3c7-0632-4002-ae80-345bc02a19d5" providerId="ADAL" clId="{6865AA82-49D4-4327-B62D-99C6E8925BB9}" dt="2021-11-11T15:39:52.526" v="3204" actId="26606"/>
          <ac:spMkLst>
            <pc:docMk/>
            <pc:sldMk cId="1011657992" sldId="257"/>
            <ac:spMk id="11" creationId="{6C9F9EF0-93D5-4D4B-BAFE-4770028147DD}"/>
          </ac:spMkLst>
        </pc:spChg>
        <pc:spChg chg="add">
          <ac:chgData name="Yael Zamir" userId="fed8c3c7-0632-4002-ae80-345bc02a19d5" providerId="ADAL" clId="{6865AA82-49D4-4327-B62D-99C6E8925BB9}" dt="2021-11-11T15:39:52.526" v="3204" actId="26606"/>
          <ac:spMkLst>
            <pc:docMk/>
            <pc:sldMk cId="1011657992" sldId="257"/>
            <ac:spMk id="16" creationId="{2AEFFFF2-9EB4-4B6C-B9F8-2BA3EF89A21C}"/>
          </ac:spMkLst>
        </pc:spChg>
        <pc:spChg chg="add">
          <ac:chgData name="Yael Zamir" userId="fed8c3c7-0632-4002-ae80-345bc02a19d5" providerId="ADAL" clId="{6865AA82-49D4-4327-B62D-99C6E8925BB9}" dt="2021-11-11T15:39:52.526" v="3204" actId="26606"/>
          <ac:spMkLst>
            <pc:docMk/>
            <pc:sldMk cId="1011657992" sldId="257"/>
            <ac:spMk id="18" creationId="{0D65299F-028F-4AFC-B46A-8DB33E20FE4A}"/>
          </ac:spMkLst>
        </pc:spChg>
        <pc:spChg chg="add">
          <ac:chgData name="Yael Zamir" userId="fed8c3c7-0632-4002-ae80-345bc02a19d5" providerId="ADAL" clId="{6865AA82-49D4-4327-B62D-99C6E8925BB9}" dt="2021-11-11T15:39:52.526" v="3204" actId="26606"/>
          <ac:spMkLst>
            <pc:docMk/>
            <pc:sldMk cId="1011657992" sldId="257"/>
            <ac:spMk id="20" creationId="{BAC87F6E-526A-49B5-995D-42DB656594C9}"/>
          </ac:spMkLst>
        </pc:spChg>
      </pc:sldChg>
      <pc:sldChg chg="addSp delSp modSp del mod modClrScheme chgLayout">
        <pc:chgData name="Yael Zamir" userId="fed8c3c7-0632-4002-ae80-345bc02a19d5" providerId="ADAL" clId="{6865AA82-49D4-4327-B62D-99C6E8925BB9}" dt="2021-11-11T15:38:30.897" v="3180" actId="2696"/>
        <pc:sldMkLst>
          <pc:docMk/>
          <pc:sldMk cId="1367148152" sldId="258"/>
        </pc:sldMkLst>
        <pc:spChg chg="del mod">
          <ac:chgData name="Yael Zamir" userId="fed8c3c7-0632-4002-ae80-345bc02a19d5" providerId="ADAL" clId="{6865AA82-49D4-4327-B62D-99C6E8925BB9}" dt="2021-11-11T15:26:37.550" v="3055" actId="26606"/>
          <ac:spMkLst>
            <pc:docMk/>
            <pc:sldMk cId="1367148152" sldId="258"/>
            <ac:spMk id="5" creationId="{7B284BCC-B472-461E-BBD9-0D0801B6C0A3}"/>
          </ac:spMkLst>
        </pc:spChg>
        <pc:spChg chg="mod ord">
          <ac:chgData name="Yael Zamir" userId="fed8c3c7-0632-4002-ae80-345bc02a19d5" providerId="ADAL" clId="{6865AA82-49D4-4327-B62D-99C6E8925BB9}" dt="2021-11-11T15:29:25.684" v="3087" actId="14100"/>
          <ac:spMkLst>
            <pc:docMk/>
            <pc:sldMk cId="1367148152" sldId="258"/>
            <ac:spMk id="7" creationId="{2AEA6320-80F9-4C71-98A8-DF079E767ABB}"/>
          </ac:spMkLst>
        </pc:spChg>
        <pc:spChg chg="mod ord">
          <ac:chgData name="Yael Zamir" userId="fed8c3c7-0632-4002-ae80-345bc02a19d5" providerId="ADAL" clId="{6865AA82-49D4-4327-B62D-99C6E8925BB9}" dt="2021-11-11T15:29:33.004" v="3089" actId="404"/>
          <ac:spMkLst>
            <pc:docMk/>
            <pc:sldMk cId="1367148152" sldId="258"/>
            <ac:spMk id="8" creationId="{4785BBB9-6991-418C-8505-755CAA3F3657}"/>
          </ac:spMkLst>
        </pc:spChg>
        <pc:spChg chg="mod ord">
          <ac:chgData name="Yael Zamir" userId="fed8c3c7-0632-4002-ae80-345bc02a19d5" providerId="ADAL" clId="{6865AA82-49D4-4327-B62D-99C6E8925BB9}" dt="2021-11-11T15:29:41.082" v="3092" actId="207"/>
          <ac:spMkLst>
            <pc:docMk/>
            <pc:sldMk cId="1367148152" sldId="258"/>
            <ac:spMk id="9" creationId="{E8E257CB-D724-4737-B1A6-BD58265C6F9B}"/>
          </ac:spMkLst>
        </pc:spChg>
        <pc:spChg chg="mod ord">
          <ac:chgData name="Yael Zamir" userId="fed8c3c7-0632-4002-ae80-345bc02a19d5" providerId="ADAL" clId="{6865AA82-49D4-4327-B62D-99C6E8925BB9}" dt="2021-11-11T15:29:49.323" v="3097" actId="14100"/>
          <ac:spMkLst>
            <pc:docMk/>
            <pc:sldMk cId="1367148152" sldId="258"/>
            <ac:spMk id="10" creationId="{19CE7327-B917-4C32-83AB-D4D19EFD9216}"/>
          </ac:spMkLst>
        </pc:spChg>
        <pc:spChg chg="mod ord">
          <ac:chgData name="Yael Zamir" userId="fed8c3c7-0632-4002-ae80-345bc02a19d5" providerId="ADAL" clId="{6865AA82-49D4-4327-B62D-99C6E8925BB9}" dt="2021-11-11T15:30:00.352" v="3102" actId="14100"/>
          <ac:spMkLst>
            <pc:docMk/>
            <pc:sldMk cId="1367148152" sldId="258"/>
            <ac:spMk id="11" creationId="{E20D4EDD-5D38-4BEF-B91C-DB9F02D66A5C}"/>
          </ac:spMkLst>
        </pc:spChg>
        <pc:spChg chg="add del mod ord">
          <ac:chgData name="Yael Zamir" userId="fed8c3c7-0632-4002-ae80-345bc02a19d5" providerId="ADAL" clId="{6865AA82-49D4-4327-B62D-99C6E8925BB9}" dt="2021-11-11T15:31:27.274" v="3106" actId="700"/>
          <ac:spMkLst>
            <pc:docMk/>
            <pc:sldMk cId="1367148152" sldId="258"/>
            <ac:spMk id="18" creationId="{147D05EB-26E9-4EF9-A7E1-328AAD8D8A1F}"/>
          </ac:spMkLst>
        </pc:spChg>
        <pc:spChg chg="add del mod ord">
          <ac:chgData name="Yael Zamir" userId="fed8c3c7-0632-4002-ae80-345bc02a19d5" providerId="ADAL" clId="{6865AA82-49D4-4327-B62D-99C6E8925BB9}" dt="2021-11-11T15:31:27.274" v="3106" actId="700"/>
          <ac:spMkLst>
            <pc:docMk/>
            <pc:sldMk cId="1367148152" sldId="258"/>
            <ac:spMk id="19" creationId="{C62D86C0-00B2-471E-9522-6013C5B72667}"/>
          </ac:spMkLst>
        </pc:spChg>
        <pc:spChg chg="add del mod ord">
          <ac:chgData name="Yael Zamir" userId="fed8c3c7-0632-4002-ae80-345bc02a19d5" providerId="ADAL" clId="{6865AA82-49D4-4327-B62D-99C6E8925BB9}" dt="2021-11-11T15:32:13.733" v="3116" actId="478"/>
          <ac:spMkLst>
            <pc:docMk/>
            <pc:sldMk cId="1367148152" sldId="258"/>
            <ac:spMk id="20" creationId="{A353456D-8FED-456E-B843-4C85A43431C9}"/>
          </ac:spMkLst>
        </pc:spChg>
        <pc:spChg chg="add del mod ord">
          <ac:chgData name="Yael Zamir" userId="fed8c3c7-0632-4002-ae80-345bc02a19d5" providerId="ADAL" clId="{6865AA82-49D4-4327-B62D-99C6E8925BB9}" dt="2021-11-11T15:32:15.310" v="3117" actId="478"/>
          <ac:spMkLst>
            <pc:docMk/>
            <pc:sldMk cId="1367148152" sldId="258"/>
            <ac:spMk id="21" creationId="{3D4E87BB-11C8-496D-9D66-F3F978360762}"/>
          </ac:spMkLst>
        </pc:spChg>
        <pc:spChg chg="add del mod ord">
          <ac:chgData name="Yael Zamir" userId="fed8c3c7-0632-4002-ae80-345bc02a19d5" providerId="ADAL" clId="{6865AA82-49D4-4327-B62D-99C6E8925BB9}" dt="2021-11-11T15:31:55.746" v="3115" actId="6264"/>
          <ac:spMkLst>
            <pc:docMk/>
            <pc:sldMk cId="1367148152" sldId="258"/>
            <ac:spMk id="22" creationId="{E54E9BDE-0126-4942-9AE7-0C0424A6B2C0}"/>
          </ac:spMkLst>
        </pc:spChg>
        <pc:spChg chg="add del mod ord">
          <ac:chgData name="Yael Zamir" userId="fed8c3c7-0632-4002-ae80-345bc02a19d5" providerId="ADAL" clId="{6865AA82-49D4-4327-B62D-99C6E8925BB9}" dt="2021-11-11T15:31:55.746" v="3115" actId="6264"/>
          <ac:spMkLst>
            <pc:docMk/>
            <pc:sldMk cId="1367148152" sldId="258"/>
            <ac:spMk id="23" creationId="{9E054E06-2D0A-4F03-8D23-B1157F667D62}"/>
          </ac:spMkLst>
        </pc:spChg>
        <pc:spChg chg="add del mod ord">
          <ac:chgData name="Yael Zamir" userId="fed8c3c7-0632-4002-ae80-345bc02a19d5" providerId="ADAL" clId="{6865AA82-49D4-4327-B62D-99C6E8925BB9}" dt="2021-11-11T15:31:54.769" v="3114" actId="6264"/>
          <ac:spMkLst>
            <pc:docMk/>
            <pc:sldMk cId="1367148152" sldId="258"/>
            <ac:spMk id="24" creationId="{11E95FBE-47C2-4D25-B262-7836E062E2B2}"/>
          </ac:spMkLst>
        </pc:spChg>
        <pc:spChg chg="add del mod ord">
          <ac:chgData name="Yael Zamir" userId="fed8c3c7-0632-4002-ae80-345bc02a19d5" providerId="ADAL" clId="{6865AA82-49D4-4327-B62D-99C6E8925BB9}" dt="2021-11-11T15:31:54.769" v="3114" actId="6264"/>
          <ac:spMkLst>
            <pc:docMk/>
            <pc:sldMk cId="1367148152" sldId="258"/>
            <ac:spMk id="25" creationId="{3498FB34-3B24-4295-8512-930B491022E5}"/>
          </ac:spMkLst>
        </pc:spChg>
        <pc:spChg chg="add del mod ord">
          <ac:chgData name="Yael Zamir" userId="fed8c3c7-0632-4002-ae80-345bc02a19d5" providerId="ADAL" clId="{6865AA82-49D4-4327-B62D-99C6E8925BB9}" dt="2021-11-11T15:31:53.845" v="3113" actId="6264"/>
          <ac:spMkLst>
            <pc:docMk/>
            <pc:sldMk cId="1367148152" sldId="258"/>
            <ac:spMk id="26" creationId="{051C1E86-0CDA-4FB9-BC60-718287A9AF5A}"/>
          </ac:spMkLst>
        </pc:spChg>
        <pc:spChg chg="add del mod ord">
          <ac:chgData name="Yael Zamir" userId="fed8c3c7-0632-4002-ae80-345bc02a19d5" providerId="ADAL" clId="{6865AA82-49D4-4327-B62D-99C6E8925BB9}" dt="2021-11-11T15:31:53.845" v="3113" actId="6264"/>
          <ac:spMkLst>
            <pc:docMk/>
            <pc:sldMk cId="1367148152" sldId="258"/>
            <ac:spMk id="27" creationId="{BA14C59D-9616-455E-8224-F2174398773A}"/>
          </ac:spMkLst>
        </pc:spChg>
        <pc:spChg chg="add del mod ord">
          <ac:chgData name="Yael Zamir" userId="fed8c3c7-0632-4002-ae80-345bc02a19d5" providerId="ADAL" clId="{6865AA82-49D4-4327-B62D-99C6E8925BB9}" dt="2021-11-11T15:34:12.653" v="3122" actId="6264"/>
          <ac:spMkLst>
            <pc:docMk/>
            <pc:sldMk cId="1367148152" sldId="258"/>
            <ac:spMk id="28" creationId="{5E397601-3157-475B-9719-1CA5336D8F56}"/>
          </ac:spMkLst>
        </pc:spChg>
        <pc:spChg chg="add del mod ord">
          <ac:chgData name="Yael Zamir" userId="fed8c3c7-0632-4002-ae80-345bc02a19d5" providerId="ADAL" clId="{6865AA82-49D4-4327-B62D-99C6E8925BB9}" dt="2021-11-11T15:34:12.653" v="3122" actId="6264"/>
          <ac:spMkLst>
            <pc:docMk/>
            <pc:sldMk cId="1367148152" sldId="258"/>
            <ac:spMk id="29" creationId="{8E7885F9-963F-4896-8CF3-82E781EB8DD0}"/>
          </ac:spMkLst>
        </pc:spChg>
        <pc:graphicFrameChg chg="mod ord modGraphic">
          <ac:chgData name="Yael Zamir" userId="fed8c3c7-0632-4002-ae80-345bc02a19d5" providerId="ADAL" clId="{6865AA82-49D4-4327-B62D-99C6E8925BB9}" dt="2021-11-11T15:29:43.811" v="3094" actId="1076"/>
          <ac:graphicFrameMkLst>
            <pc:docMk/>
            <pc:sldMk cId="1367148152" sldId="258"/>
            <ac:graphicFrameMk id="6" creationId="{CAB53700-3DA3-4941-A89C-F49EE8B3C94D}"/>
          </ac:graphicFrameMkLst>
        </pc:graphicFrameChg>
        <pc:graphicFrameChg chg="add mod">
          <ac:chgData name="Yael Zamir" userId="fed8c3c7-0632-4002-ae80-345bc02a19d5" providerId="ADAL" clId="{6865AA82-49D4-4327-B62D-99C6E8925BB9}" dt="2021-11-11T15:35:26.161" v="3139"/>
          <ac:graphicFrameMkLst>
            <pc:docMk/>
            <pc:sldMk cId="1367148152" sldId="258"/>
            <ac:graphicFrameMk id="15" creationId="{B994DC70-20EC-4AAD-9F5F-6EE5FB357E61}"/>
          </ac:graphicFrameMkLst>
        </pc:graphicFrameChg>
        <pc:cxnChg chg="mod ord">
          <ac:chgData name="Yael Zamir" userId="fed8c3c7-0632-4002-ae80-345bc02a19d5" providerId="ADAL" clId="{6865AA82-49D4-4327-B62D-99C6E8925BB9}" dt="2021-11-11T15:30:00.352" v="3102" actId="14100"/>
          <ac:cxnSpMkLst>
            <pc:docMk/>
            <pc:sldMk cId="1367148152" sldId="258"/>
            <ac:cxnSpMk id="13" creationId="{93D65AE4-9CE9-4B87-BD02-40D800FCFA25}"/>
          </ac:cxnSpMkLst>
        </pc:cxnChg>
      </pc:sldChg>
      <pc:sldChg chg="addSp delSp modSp new del mod chgLayout">
        <pc:chgData name="Yael Zamir" userId="fed8c3c7-0632-4002-ae80-345bc02a19d5" providerId="ADAL" clId="{6865AA82-49D4-4327-B62D-99C6E8925BB9}" dt="2021-11-11T15:41:30.182" v="3232" actId="2696"/>
        <pc:sldMkLst>
          <pc:docMk/>
          <pc:sldMk cId="2520699206" sldId="259"/>
        </pc:sldMkLst>
        <pc:spChg chg="del">
          <ac:chgData name="Yael Zamir" userId="fed8c3c7-0632-4002-ae80-345bc02a19d5" providerId="ADAL" clId="{6865AA82-49D4-4327-B62D-99C6E8925BB9}" dt="2021-11-11T12:53:00.328" v="1102" actId="478"/>
          <ac:spMkLst>
            <pc:docMk/>
            <pc:sldMk cId="2520699206" sldId="259"/>
            <ac:spMk id="2" creationId="{7EDA51E2-2E19-4C3D-ABF9-3D3D7DD84E60}"/>
          </ac:spMkLst>
        </pc:spChg>
        <pc:spChg chg="del">
          <ac:chgData name="Yael Zamir" userId="fed8c3c7-0632-4002-ae80-345bc02a19d5" providerId="ADAL" clId="{6865AA82-49D4-4327-B62D-99C6E8925BB9}" dt="2021-11-11T12:53:00.328" v="1102" actId="478"/>
          <ac:spMkLst>
            <pc:docMk/>
            <pc:sldMk cId="2520699206" sldId="259"/>
            <ac:spMk id="3" creationId="{4234FA3E-003A-4C1C-A73A-A40915734C69}"/>
          </ac:spMkLst>
        </pc:spChg>
        <pc:spChg chg="add mod">
          <ac:chgData name="Yael Zamir" userId="fed8c3c7-0632-4002-ae80-345bc02a19d5" providerId="ADAL" clId="{6865AA82-49D4-4327-B62D-99C6E8925BB9}" dt="2021-11-11T12:53:04.441" v="1103"/>
          <ac:spMkLst>
            <pc:docMk/>
            <pc:sldMk cId="2520699206" sldId="259"/>
            <ac:spMk id="4" creationId="{FF5C53C6-6CB5-4B8B-839D-2A0F964DC78E}"/>
          </ac:spMkLst>
        </pc:spChg>
        <pc:spChg chg="add mod">
          <ac:chgData name="Yael Zamir" userId="fed8c3c7-0632-4002-ae80-345bc02a19d5" providerId="ADAL" clId="{6865AA82-49D4-4327-B62D-99C6E8925BB9}" dt="2021-11-11T15:40:27.250" v="3210" actId="21"/>
          <ac:spMkLst>
            <pc:docMk/>
            <pc:sldMk cId="2520699206" sldId="259"/>
            <ac:spMk id="5" creationId="{72795DDD-C7FC-42FE-A504-5A5FB70FD122}"/>
          </ac:spMkLst>
        </pc:spChg>
        <pc:spChg chg="add del mod ord">
          <ac:chgData name="Yael Zamir" userId="fed8c3c7-0632-4002-ae80-345bc02a19d5" providerId="ADAL" clId="{6865AA82-49D4-4327-B62D-99C6E8925BB9}" dt="2021-11-11T15:39:18.589" v="3202" actId="700"/>
          <ac:spMkLst>
            <pc:docMk/>
            <pc:sldMk cId="2520699206" sldId="259"/>
            <ac:spMk id="6" creationId="{6B8B26FF-D26F-48FB-88B5-634230959550}"/>
          </ac:spMkLst>
        </pc:spChg>
        <pc:spChg chg="add del mod ord">
          <ac:chgData name="Yael Zamir" userId="fed8c3c7-0632-4002-ae80-345bc02a19d5" providerId="ADAL" clId="{6865AA82-49D4-4327-B62D-99C6E8925BB9}" dt="2021-11-11T15:39:18.589" v="3202" actId="700"/>
          <ac:spMkLst>
            <pc:docMk/>
            <pc:sldMk cId="2520699206" sldId="259"/>
            <ac:spMk id="7" creationId="{B9AC1AFB-870F-4409-B9DF-320FF416CE2A}"/>
          </ac:spMkLst>
        </pc:spChg>
        <pc:spChg chg="add del mod ord">
          <ac:chgData name="Yael Zamir" userId="fed8c3c7-0632-4002-ae80-345bc02a19d5" providerId="ADAL" clId="{6865AA82-49D4-4327-B62D-99C6E8925BB9}" dt="2021-11-11T15:40:04.802" v="3205" actId="478"/>
          <ac:spMkLst>
            <pc:docMk/>
            <pc:sldMk cId="2520699206" sldId="259"/>
            <ac:spMk id="8" creationId="{4908772E-714F-4E82-B6F6-006C407755EC}"/>
          </ac:spMkLst>
        </pc:spChg>
        <pc:spChg chg="add del mod ord">
          <ac:chgData name="Yael Zamir" userId="fed8c3c7-0632-4002-ae80-345bc02a19d5" providerId="ADAL" clId="{6865AA82-49D4-4327-B62D-99C6E8925BB9}" dt="2021-11-11T15:40:06.898" v="3206" actId="478"/>
          <ac:spMkLst>
            <pc:docMk/>
            <pc:sldMk cId="2520699206" sldId="259"/>
            <ac:spMk id="9" creationId="{DE6D5C18-D66E-4A35-A21F-91DFEA367486}"/>
          </ac:spMkLst>
        </pc:spChg>
      </pc:sldChg>
      <pc:sldChg chg="addSp delSp modSp new mod chgLayout">
        <pc:chgData name="Yael Zamir" userId="fed8c3c7-0632-4002-ae80-345bc02a19d5" providerId="ADAL" clId="{6865AA82-49D4-4327-B62D-99C6E8925BB9}" dt="2021-11-11T15:44:01.391" v="3351"/>
        <pc:sldMkLst>
          <pc:docMk/>
          <pc:sldMk cId="846631034" sldId="260"/>
        </pc:sldMkLst>
        <pc:spChg chg="del">
          <ac:chgData name="Yael Zamir" userId="fed8c3c7-0632-4002-ae80-345bc02a19d5" providerId="ADAL" clId="{6865AA82-49D4-4327-B62D-99C6E8925BB9}" dt="2021-11-11T14:16:53.906" v="1935" actId="478"/>
          <ac:spMkLst>
            <pc:docMk/>
            <pc:sldMk cId="846631034" sldId="260"/>
            <ac:spMk id="2" creationId="{E18E4F44-8122-4C11-816F-1738C48E7716}"/>
          </ac:spMkLst>
        </pc:spChg>
        <pc:spChg chg="del">
          <ac:chgData name="Yael Zamir" userId="fed8c3c7-0632-4002-ae80-345bc02a19d5" providerId="ADAL" clId="{6865AA82-49D4-4327-B62D-99C6E8925BB9}" dt="2021-11-11T14:16:53.906" v="1935" actId="478"/>
          <ac:spMkLst>
            <pc:docMk/>
            <pc:sldMk cId="846631034" sldId="260"/>
            <ac:spMk id="3" creationId="{989232B9-B308-4AD1-A968-C0B50F18B3B0}"/>
          </ac:spMkLst>
        </pc:spChg>
        <pc:spChg chg="add del mod">
          <ac:chgData name="Yael Zamir" userId="fed8c3c7-0632-4002-ae80-345bc02a19d5" providerId="ADAL" clId="{6865AA82-49D4-4327-B62D-99C6E8925BB9}" dt="2021-11-11T15:42:54.715" v="3256" actId="478"/>
          <ac:spMkLst>
            <pc:docMk/>
            <pc:sldMk cId="846631034" sldId="260"/>
            <ac:spMk id="4" creationId="{0464F315-364B-4308-A38B-0924856FD4D9}"/>
          </ac:spMkLst>
        </pc:spChg>
        <pc:spChg chg="add del mod">
          <ac:chgData name="Yael Zamir" userId="fed8c3c7-0632-4002-ae80-345bc02a19d5" providerId="ADAL" clId="{6865AA82-49D4-4327-B62D-99C6E8925BB9}" dt="2021-11-11T15:44:01.391" v="3351"/>
          <ac:spMkLst>
            <pc:docMk/>
            <pc:sldMk cId="846631034" sldId="260"/>
            <ac:spMk id="5" creationId="{144E36CB-50B2-44AC-996C-3627DE5808AE}"/>
          </ac:spMkLst>
        </pc:spChg>
        <pc:spChg chg="add mod ord">
          <ac:chgData name="Yael Zamir" userId="fed8c3c7-0632-4002-ae80-345bc02a19d5" providerId="ADAL" clId="{6865AA82-49D4-4327-B62D-99C6E8925BB9}" dt="2021-11-11T15:42:52.043" v="3255" actId="20577"/>
          <ac:spMkLst>
            <pc:docMk/>
            <pc:sldMk cId="846631034" sldId="260"/>
            <ac:spMk id="6" creationId="{9C16C16A-A22D-4915-B0C0-BCE913C46966}"/>
          </ac:spMkLst>
        </pc:spChg>
        <pc:spChg chg="add mod ord">
          <ac:chgData name="Yael Zamir" userId="fed8c3c7-0632-4002-ae80-345bc02a19d5" providerId="ADAL" clId="{6865AA82-49D4-4327-B62D-99C6E8925BB9}" dt="2021-11-11T15:43:57.283" v="3349" actId="20577"/>
          <ac:spMkLst>
            <pc:docMk/>
            <pc:sldMk cId="846631034" sldId="260"/>
            <ac:spMk id="7" creationId="{3A5E0135-70CF-4728-8861-DAA78B3E864D}"/>
          </ac:spMkLst>
        </pc:spChg>
      </pc:sldChg>
      <pc:sldChg chg="addSp delSp modSp new del mod">
        <pc:chgData name="Yael Zamir" userId="fed8c3c7-0632-4002-ae80-345bc02a19d5" providerId="ADAL" clId="{6865AA82-49D4-4327-B62D-99C6E8925BB9}" dt="2021-11-11T15:42:09.343" v="3240" actId="2696"/>
        <pc:sldMkLst>
          <pc:docMk/>
          <pc:sldMk cId="773837579" sldId="261"/>
        </pc:sldMkLst>
        <pc:spChg chg="del">
          <ac:chgData name="Yael Zamir" userId="fed8c3c7-0632-4002-ae80-345bc02a19d5" providerId="ADAL" clId="{6865AA82-49D4-4327-B62D-99C6E8925BB9}" dt="2021-11-11T14:21:54.855" v="2375" actId="478"/>
          <ac:spMkLst>
            <pc:docMk/>
            <pc:sldMk cId="773837579" sldId="261"/>
            <ac:spMk id="2" creationId="{E100847C-6D63-46F7-8D6D-5A0B477F84C7}"/>
          </ac:spMkLst>
        </pc:spChg>
        <pc:spChg chg="del">
          <ac:chgData name="Yael Zamir" userId="fed8c3c7-0632-4002-ae80-345bc02a19d5" providerId="ADAL" clId="{6865AA82-49D4-4327-B62D-99C6E8925BB9}" dt="2021-11-11T14:21:54.855" v="2375" actId="478"/>
          <ac:spMkLst>
            <pc:docMk/>
            <pc:sldMk cId="773837579" sldId="261"/>
            <ac:spMk id="3" creationId="{4B76B4B0-6A28-4280-A7A3-765B7F60390E}"/>
          </ac:spMkLst>
        </pc:spChg>
        <pc:spChg chg="add mod">
          <ac:chgData name="Yael Zamir" userId="fed8c3c7-0632-4002-ae80-345bc02a19d5" providerId="ADAL" clId="{6865AA82-49D4-4327-B62D-99C6E8925BB9}" dt="2021-11-11T14:22:04.605" v="2392" actId="20577"/>
          <ac:spMkLst>
            <pc:docMk/>
            <pc:sldMk cId="773837579" sldId="261"/>
            <ac:spMk id="4" creationId="{F160EA0C-0D6D-422F-AF1C-1B3499E75D33}"/>
          </ac:spMkLst>
        </pc:spChg>
        <pc:spChg chg="add del mod">
          <ac:chgData name="Yael Zamir" userId="fed8c3c7-0632-4002-ae80-345bc02a19d5" providerId="ADAL" clId="{6865AA82-49D4-4327-B62D-99C6E8925BB9}" dt="2021-11-11T15:42:00.863" v="3237"/>
          <ac:spMkLst>
            <pc:docMk/>
            <pc:sldMk cId="773837579" sldId="261"/>
            <ac:spMk id="5" creationId="{34A0EF49-79E7-47E0-AEDC-BFEF67BFAA06}"/>
          </ac:spMkLst>
        </pc:spChg>
      </pc:sldChg>
      <pc:sldChg chg="addSp delSp modSp new del mod">
        <pc:chgData name="Yael Zamir" userId="fed8c3c7-0632-4002-ae80-345bc02a19d5" providerId="ADAL" clId="{6865AA82-49D4-4327-B62D-99C6E8925BB9}" dt="2021-11-11T15:42:35.231" v="3246" actId="2696"/>
        <pc:sldMkLst>
          <pc:docMk/>
          <pc:sldMk cId="1545379341" sldId="262"/>
        </pc:sldMkLst>
        <pc:spChg chg="del">
          <ac:chgData name="Yael Zamir" userId="fed8c3c7-0632-4002-ae80-345bc02a19d5" providerId="ADAL" clId="{6865AA82-49D4-4327-B62D-99C6E8925BB9}" dt="2021-11-11T15:01:16.329" v="2876" actId="478"/>
          <ac:spMkLst>
            <pc:docMk/>
            <pc:sldMk cId="1545379341" sldId="262"/>
            <ac:spMk id="2" creationId="{70E9BFF3-F927-4AA7-A769-C770AE880F9E}"/>
          </ac:spMkLst>
        </pc:spChg>
        <pc:spChg chg="del">
          <ac:chgData name="Yael Zamir" userId="fed8c3c7-0632-4002-ae80-345bc02a19d5" providerId="ADAL" clId="{6865AA82-49D4-4327-B62D-99C6E8925BB9}" dt="2021-11-11T15:01:16.329" v="2876" actId="478"/>
          <ac:spMkLst>
            <pc:docMk/>
            <pc:sldMk cId="1545379341" sldId="262"/>
            <ac:spMk id="3" creationId="{DBEAC79A-5B48-4E55-846D-8470CFD3A206}"/>
          </ac:spMkLst>
        </pc:spChg>
        <pc:spChg chg="add mod">
          <ac:chgData name="Yael Zamir" userId="fed8c3c7-0632-4002-ae80-345bc02a19d5" providerId="ADAL" clId="{6865AA82-49D4-4327-B62D-99C6E8925BB9}" dt="2021-11-11T15:01:21.128" v="2883" actId="20577"/>
          <ac:spMkLst>
            <pc:docMk/>
            <pc:sldMk cId="1545379341" sldId="262"/>
            <ac:spMk id="4" creationId="{73D5FB1A-5C99-4C4C-88BC-14F3335AA7E1}"/>
          </ac:spMkLst>
        </pc:spChg>
        <pc:spChg chg="add mod">
          <ac:chgData name="Yael Zamir" userId="fed8c3c7-0632-4002-ae80-345bc02a19d5" providerId="ADAL" clId="{6865AA82-49D4-4327-B62D-99C6E8925BB9}" dt="2021-11-11T15:42:26.221" v="3244" actId="21"/>
          <ac:spMkLst>
            <pc:docMk/>
            <pc:sldMk cId="1545379341" sldId="262"/>
            <ac:spMk id="5" creationId="{5D98D018-015C-482D-A5FD-50D790B3EB26}"/>
          </ac:spMkLst>
        </pc:spChg>
      </pc:sldChg>
      <pc:sldChg chg="add del">
        <pc:chgData name="Yael Zamir" userId="fed8c3c7-0632-4002-ae80-345bc02a19d5" providerId="ADAL" clId="{6865AA82-49D4-4327-B62D-99C6E8925BB9}" dt="2021-11-11T15:38:33.970" v="3181" actId="2696"/>
        <pc:sldMkLst>
          <pc:docMk/>
          <pc:sldMk cId="1534833127" sldId="263"/>
        </pc:sldMkLst>
      </pc:sldChg>
      <pc:sldChg chg="addSp delSp modSp new mod modClrScheme chgLayout">
        <pc:chgData name="Yael Zamir" userId="fed8c3c7-0632-4002-ae80-345bc02a19d5" providerId="ADAL" clId="{6865AA82-49D4-4327-B62D-99C6E8925BB9}" dt="2021-11-11T15:37:10.396" v="3158" actId="700"/>
        <pc:sldMkLst>
          <pc:docMk/>
          <pc:sldMk cId="795004954" sldId="264"/>
        </pc:sldMkLst>
        <pc:spChg chg="mod ord">
          <ac:chgData name="Yael Zamir" userId="fed8c3c7-0632-4002-ae80-345bc02a19d5" providerId="ADAL" clId="{6865AA82-49D4-4327-B62D-99C6E8925BB9}" dt="2021-11-11T15:37:10.396" v="3158" actId="700"/>
          <ac:spMkLst>
            <pc:docMk/>
            <pc:sldMk cId="795004954" sldId="264"/>
            <ac:spMk id="2" creationId="{E3C89A2C-73B8-4BFF-B4EE-18FC51D9F076}"/>
          </ac:spMkLst>
        </pc:spChg>
        <pc:spChg chg="mod ord">
          <ac:chgData name="Yael Zamir" userId="fed8c3c7-0632-4002-ae80-345bc02a19d5" providerId="ADAL" clId="{6865AA82-49D4-4327-B62D-99C6E8925BB9}" dt="2021-11-11T15:37:10.396" v="3158" actId="700"/>
          <ac:spMkLst>
            <pc:docMk/>
            <pc:sldMk cId="795004954" sldId="264"/>
            <ac:spMk id="3" creationId="{4F41AE61-C0F6-43C5-9AAA-12A62A5F260A}"/>
          </ac:spMkLst>
        </pc:spChg>
        <pc:spChg chg="add mod">
          <ac:chgData name="Yael Zamir" userId="fed8c3c7-0632-4002-ae80-345bc02a19d5" providerId="ADAL" clId="{6865AA82-49D4-4327-B62D-99C6E8925BB9}" dt="2021-11-11T15:36:06.184" v="3155" actId="1076"/>
          <ac:spMkLst>
            <pc:docMk/>
            <pc:sldMk cId="795004954" sldId="264"/>
            <ac:spMk id="5" creationId="{4AAE0090-72B0-4DEE-9301-1BF9691CBF6B}"/>
          </ac:spMkLst>
        </pc:spChg>
        <pc:spChg chg="add mod">
          <ac:chgData name="Yael Zamir" userId="fed8c3c7-0632-4002-ae80-345bc02a19d5" providerId="ADAL" clId="{6865AA82-49D4-4327-B62D-99C6E8925BB9}" dt="2021-11-11T15:36:06.184" v="3155" actId="1076"/>
          <ac:spMkLst>
            <pc:docMk/>
            <pc:sldMk cId="795004954" sldId="264"/>
            <ac:spMk id="6" creationId="{1F24D9B7-47DA-4EB4-9545-D267F82DE6E3}"/>
          </ac:spMkLst>
        </pc:spChg>
        <pc:spChg chg="add mod">
          <ac:chgData name="Yael Zamir" userId="fed8c3c7-0632-4002-ae80-345bc02a19d5" providerId="ADAL" clId="{6865AA82-49D4-4327-B62D-99C6E8925BB9}" dt="2021-11-11T15:36:06.184" v="3155" actId="1076"/>
          <ac:spMkLst>
            <pc:docMk/>
            <pc:sldMk cId="795004954" sldId="264"/>
            <ac:spMk id="8" creationId="{05ED478C-49EB-4D7B-A3CB-73EF7DA02E50}"/>
          </ac:spMkLst>
        </pc:spChg>
        <pc:spChg chg="add mod">
          <ac:chgData name="Yael Zamir" userId="fed8c3c7-0632-4002-ae80-345bc02a19d5" providerId="ADAL" clId="{6865AA82-49D4-4327-B62D-99C6E8925BB9}" dt="2021-11-11T15:36:06.184" v="3155" actId="1076"/>
          <ac:spMkLst>
            <pc:docMk/>
            <pc:sldMk cId="795004954" sldId="264"/>
            <ac:spMk id="9" creationId="{E0FB4FA4-C362-42D4-9502-1DB21A82DA52}"/>
          </ac:spMkLst>
        </pc:spChg>
        <pc:spChg chg="add mod">
          <ac:chgData name="Yael Zamir" userId="fed8c3c7-0632-4002-ae80-345bc02a19d5" providerId="ADAL" clId="{6865AA82-49D4-4327-B62D-99C6E8925BB9}" dt="2021-11-11T15:36:06.184" v="3155" actId="1076"/>
          <ac:spMkLst>
            <pc:docMk/>
            <pc:sldMk cId="795004954" sldId="264"/>
            <ac:spMk id="10" creationId="{8007E0A1-FDD0-49FC-BE91-1FB9F177F9E8}"/>
          </ac:spMkLst>
        </pc:spChg>
        <pc:spChg chg="add del mod ord">
          <ac:chgData name="Yael Zamir" userId="fed8c3c7-0632-4002-ae80-345bc02a19d5" providerId="ADAL" clId="{6865AA82-49D4-4327-B62D-99C6E8925BB9}" dt="2021-11-11T15:37:10.396" v="3158" actId="700"/>
          <ac:spMkLst>
            <pc:docMk/>
            <pc:sldMk cId="795004954" sldId="264"/>
            <ac:spMk id="11" creationId="{FCFA6EAB-5228-45B4-9C65-B8E1DAB1A474}"/>
          </ac:spMkLst>
        </pc:spChg>
        <pc:graphicFrameChg chg="add mod">
          <ac:chgData name="Yael Zamir" userId="fed8c3c7-0632-4002-ae80-345bc02a19d5" providerId="ADAL" clId="{6865AA82-49D4-4327-B62D-99C6E8925BB9}" dt="2021-11-11T15:36:06.184" v="3155" actId="1076"/>
          <ac:graphicFrameMkLst>
            <pc:docMk/>
            <pc:sldMk cId="795004954" sldId="264"/>
            <ac:graphicFrameMk id="4" creationId="{825D6CC4-FEDC-47B7-B7C1-B2F83E8CAA18}"/>
          </ac:graphicFrameMkLst>
        </pc:graphicFrameChg>
        <pc:cxnChg chg="add mod">
          <ac:chgData name="Yael Zamir" userId="fed8c3c7-0632-4002-ae80-345bc02a19d5" providerId="ADAL" clId="{6865AA82-49D4-4327-B62D-99C6E8925BB9}" dt="2021-11-11T15:36:06.184" v="3155" actId="1076"/>
          <ac:cxnSpMkLst>
            <pc:docMk/>
            <pc:sldMk cId="795004954" sldId="264"/>
            <ac:cxnSpMk id="7" creationId="{37DC1D25-6A1B-475D-8F88-D06A743CCD89}"/>
          </ac:cxnSpMkLst>
        </pc:cxnChg>
      </pc:sldChg>
      <pc:sldChg chg="modSp add mod">
        <pc:chgData name="Yael Zamir" userId="fed8c3c7-0632-4002-ae80-345bc02a19d5" providerId="ADAL" clId="{6865AA82-49D4-4327-B62D-99C6E8925BB9}" dt="2021-11-11T15:41:09.336" v="3228" actId="14100"/>
        <pc:sldMkLst>
          <pc:docMk/>
          <pc:sldMk cId="1667528421" sldId="265"/>
        </pc:sldMkLst>
        <pc:spChg chg="mod">
          <ac:chgData name="Yael Zamir" userId="fed8c3c7-0632-4002-ae80-345bc02a19d5" providerId="ADAL" clId="{6865AA82-49D4-4327-B62D-99C6E8925BB9}" dt="2021-11-11T15:41:09.336" v="3228" actId="14100"/>
          <ac:spMkLst>
            <pc:docMk/>
            <pc:sldMk cId="1667528421" sldId="265"/>
            <ac:spMk id="6" creationId="{88837BF5-79A6-4246-A7C2-582CC9051CD9}"/>
          </ac:spMkLst>
        </pc:spChg>
      </pc:sldChg>
      <pc:sldChg chg="new del">
        <pc:chgData name="Yael Zamir" userId="fed8c3c7-0632-4002-ae80-345bc02a19d5" providerId="ADAL" clId="{6865AA82-49D4-4327-B62D-99C6E8925BB9}" dt="2021-11-11T15:40:19.944" v="3208" actId="47"/>
        <pc:sldMkLst>
          <pc:docMk/>
          <pc:sldMk cId="2938804263" sldId="265"/>
        </pc:sldMkLst>
      </pc:sldChg>
      <pc:sldChg chg="modSp add mod">
        <pc:chgData name="Yael Zamir" userId="fed8c3c7-0632-4002-ae80-345bc02a19d5" providerId="ADAL" clId="{6865AA82-49D4-4327-B62D-99C6E8925BB9}" dt="2021-11-11T15:42:02.971" v="3239" actId="27636"/>
        <pc:sldMkLst>
          <pc:docMk/>
          <pc:sldMk cId="2277696571" sldId="266"/>
        </pc:sldMkLst>
        <pc:spChg chg="mod">
          <ac:chgData name="Yael Zamir" userId="fed8c3c7-0632-4002-ae80-345bc02a19d5" providerId="ADAL" clId="{6865AA82-49D4-4327-B62D-99C6E8925BB9}" dt="2021-11-11T15:41:55.093" v="3234" actId="20577"/>
          <ac:spMkLst>
            <pc:docMk/>
            <pc:sldMk cId="2277696571" sldId="266"/>
            <ac:spMk id="4" creationId="{5A8E59A4-BA54-4833-82D8-BE955021EAB9}"/>
          </ac:spMkLst>
        </pc:spChg>
        <pc:spChg chg="mod">
          <ac:chgData name="Yael Zamir" userId="fed8c3c7-0632-4002-ae80-345bc02a19d5" providerId="ADAL" clId="{6865AA82-49D4-4327-B62D-99C6E8925BB9}" dt="2021-11-11T15:42:02.971" v="3239" actId="27636"/>
          <ac:spMkLst>
            <pc:docMk/>
            <pc:sldMk cId="2277696571" sldId="266"/>
            <ac:spMk id="6" creationId="{88837BF5-79A6-4246-A7C2-582CC9051CD9}"/>
          </ac:spMkLst>
        </pc:spChg>
      </pc:sldChg>
      <pc:sldChg chg="modSp add mod">
        <pc:chgData name="Yael Zamir" userId="fed8c3c7-0632-4002-ae80-345bc02a19d5" providerId="ADAL" clId="{6865AA82-49D4-4327-B62D-99C6E8925BB9}" dt="2021-11-11T15:42:28.909" v="3245"/>
        <pc:sldMkLst>
          <pc:docMk/>
          <pc:sldMk cId="3575448977" sldId="267"/>
        </pc:sldMkLst>
        <pc:spChg chg="mod">
          <ac:chgData name="Yael Zamir" userId="fed8c3c7-0632-4002-ae80-345bc02a19d5" providerId="ADAL" clId="{6865AA82-49D4-4327-B62D-99C6E8925BB9}" dt="2021-11-11T15:42:17.420" v="3243" actId="20577"/>
          <ac:spMkLst>
            <pc:docMk/>
            <pc:sldMk cId="3575448977" sldId="267"/>
            <ac:spMk id="4" creationId="{5A8E59A4-BA54-4833-82D8-BE955021EAB9}"/>
          </ac:spMkLst>
        </pc:spChg>
        <pc:spChg chg="mod">
          <ac:chgData name="Yael Zamir" userId="fed8c3c7-0632-4002-ae80-345bc02a19d5" providerId="ADAL" clId="{6865AA82-49D4-4327-B62D-99C6E8925BB9}" dt="2021-11-11T15:42:28.909" v="3245"/>
          <ac:spMkLst>
            <pc:docMk/>
            <pc:sldMk cId="3575448977" sldId="267"/>
            <ac:spMk id="6" creationId="{88837BF5-79A6-4246-A7C2-582CC9051CD9}"/>
          </ac:spMkLst>
        </pc:spChg>
      </pc:sldChg>
      <pc:sldChg chg="modSp add mod">
        <pc:chgData name="Yael Zamir" userId="fed8c3c7-0632-4002-ae80-345bc02a19d5" providerId="ADAL" clId="{6865AA82-49D4-4327-B62D-99C6E8925BB9}" dt="2021-11-11T15:45:25.700" v="3375" actId="20577"/>
        <pc:sldMkLst>
          <pc:docMk/>
          <pc:sldMk cId="1422496726" sldId="268"/>
        </pc:sldMkLst>
        <pc:spChg chg="mod">
          <ac:chgData name="Yael Zamir" userId="fed8c3c7-0632-4002-ae80-345bc02a19d5" providerId="ADAL" clId="{6865AA82-49D4-4327-B62D-99C6E8925BB9}" dt="2021-11-11T15:45:23.094" v="3374" actId="5793"/>
          <ac:spMkLst>
            <pc:docMk/>
            <pc:sldMk cId="1422496726" sldId="268"/>
            <ac:spMk id="6" creationId="{9C16C16A-A22D-4915-B0C0-BCE913C46966}"/>
          </ac:spMkLst>
        </pc:spChg>
        <pc:spChg chg="mod">
          <ac:chgData name="Yael Zamir" userId="fed8c3c7-0632-4002-ae80-345bc02a19d5" providerId="ADAL" clId="{6865AA82-49D4-4327-B62D-99C6E8925BB9}" dt="2021-11-11T15:45:25.700" v="3375" actId="20577"/>
          <ac:spMkLst>
            <pc:docMk/>
            <pc:sldMk cId="1422496726" sldId="268"/>
            <ac:spMk id="7" creationId="{3A5E0135-70CF-4728-8861-DAA78B3E86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442590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C769-04F5-4632-9FA6-78604A960BE6}" type="datetimeFigureOut">
              <a:rPr lang="en-IL" smtClean="0"/>
              <a:t>11/11/2021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128668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C769-04F5-4632-9FA6-78604A960BE6}" type="datetimeFigureOut">
              <a:rPr lang="en-IL" smtClean="0"/>
              <a:t>11/11/2021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424704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73120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733037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8DC769-04F5-4632-9FA6-78604A960BE6}" type="datetimeFigureOut">
              <a:rPr lang="en-IL" smtClean="0"/>
              <a:t>11/11/2021</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13952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54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DC769-04F5-4632-9FA6-78604A960BE6}" type="datetimeFigureOut">
              <a:rPr lang="en-IL" smtClean="0"/>
              <a:t>11/11/2021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07050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DC769-04F5-4632-9FA6-78604A960BE6}" type="datetimeFigureOut">
              <a:rPr lang="en-IL" smtClean="0"/>
              <a:t>11/11/2021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67601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D8DC769-04F5-4632-9FA6-78604A960BE6}" type="datetimeFigureOut">
              <a:rPr lang="en-IL" smtClean="0"/>
              <a:t>11/11/2021</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58819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D8DC769-04F5-4632-9FA6-78604A960BE6}" type="datetimeFigureOut">
              <a:rPr lang="en-IL" smtClean="0"/>
              <a:t>11/11/2021</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95390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8DC769-04F5-4632-9FA6-78604A960BE6}" type="datetimeFigureOut">
              <a:rPr lang="en-IL" smtClean="0"/>
              <a:t>11/11/2021</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8E48C53-CB8E-4A65-BAAC-4BD365F4A04B}" type="slidenum">
              <a:rPr lang="en-IL" smtClean="0"/>
              <a:t>‹#›</a:t>
            </a:fld>
            <a:endParaRPr lang="en-IL"/>
          </a:p>
        </p:txBody>
      </p:sp>
    </p:spTree>
    <p:extLst>
      <p:ext uri="{BB962C8B-B14F-4D97-AF65-F5344CB8AC3E}">
        <p14:creationId xmlns:p14="http://schemas.microsoft.com/office/powerpoint/2010/main" val="18783003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662964E-D2D3-459C-8242-FCF79DFE3425}"/>
              </a:ext>
            </a:extLst>
          </p:cNvPr>
          <p:cNvSpPr>
            <a:spLocks noGrp="1"/>
          </p:cNvSpPr>
          <p:nvPr>
            <p:ph type="ctrTitle"/>
          </p:nvPr>
        </p:nvSpPr>
        <p:spPr/>
        <p:txBody>
          <a:bodyPr>
            <a:normAutofit fontScale="90000"/>
          </a:bodyPr>
          <a:lstStyle/>
          <a:p>
            <a:r>
              <a:rPr lang="en-GB" sz="3100" dirty="0">
                <a:solidFill>
                  <a:srgbClr val="000000"/>
                </a:solidFill>
              </a:rPr>
              <a:t>Computational analysis of medical genomic data </a:t>
            </a:r>
            <a:r>
              <a:rPr lang="en-US" sz="3100" dirty="0">
                <a:solidFill>
                  <a:srgbClr val="000000"/>
                </a:solidFill>
              </a:rPr>
              <a:t> </a:t>
            </a:r>
            <a:br>
              <a:rPr lang="en-US" sz="4000" dirty="0">
                <a:solidFill>
                  <a:srgbClr val="000000"/>
                </a:solidFill>
              </a:rPr>
            </a:br>
            <a:r>
              <a:rPr lang="en-US" sz="2200" b="0" i="0" u="none" strike="noStrike" baseline="0" dirty="0">
                <a:solidFill>
                  <a:srgbClr val="000000"/>
                </a:solidFill>
              </a:rPr>
              <a:t>CS workshop, Fall 2021 </a:t>
            </a:r>
            <a:br>
              <a:rPr lang="en-IL" sz="3600" dirty="0"/>
            </a:br>
            <a:endParaRPr lang="en-IL" dirty="0"/>
          </a:p>
        </p:txBody>
      </p:sp>
      <p:sp>
        <p:nvSpPr>
          <p:cNvPr id="13" name="Subtitle 12">
            <a:extLst>
              <a:ext uri="{FF2B5EF4-FFF2-40B4-BE49-F238E27FC236}">
                <a16:creationId xmlns:a16="http://schemas.microsoft.com/office/drawing/2014/main" id="{23EF85EA-321C-4987-BBDF-605CA176882E}"/>
              </a:ext>
            </a:extLst>
          </p:cNvPr>
          <p:cNvSpPr>
            <a:spLocks noGrp="1"/>
          </p:cNvSpPr>
          <p:nvPr>
            <p:ph type="subTitle" idx="1"/>
          </p:nvPr>
        </p:nvSpPr>
        <p:spPr/>
        <p:txBody>
          <a:bodyPr/>
          <a:lstStyle/>
          <a:p>
            <a:r>
              <a:rPr lang="en-US" sz="2000" dirty="0"/>
              <a:t>Milestone 1 – 16/11/21</a:t>
            </a:r>
            <a:endParaRPr lang="en-IL" sz="2000" dirty="0"/>
          </a:p>
          <a:p>
            <a:r>
              <a:rPr lang="en-US" dirty="0"/>
              <a:t>Team members: Eden </a:t>
            </a:r>
            <a:r>
              <a:rPr lang="en-US" dirty="0" err="1"/>
              <a:t>Hadad</a:t>
            </a:r>
            <a:r>
              <a:rPr lang="en-US" dirty="0"/>
              <a:t> and Yael Zamir</a:t>
            </a:r>
            <a:endParaRPr lang="en-IL" dirty="0"/>
          </a:p>
          <a:p>
            <a:endParaRPr lang="en-IL" dirty="0"/>
          </a:p>
        </p:txBody>
      </p:sp>
    </p:spTree>
    <p:extLst>
      <p:ext uri="{BB962C8B-B14F-4D97-AF65-F5344CB8AC3E}">
        <p14:creationId xmlns:p14="http://schemas.microsoft.com/office/powerpoint/2010/main" val="39002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9A2C-73B8-4BFF-B4EE-18FC51D9F076}"/>
              </a:ext>
            </a:extLst>
          </p:cNvPr>
          <p:cNvSpPr>
            <a:spLocks noGrp="1"/>
          </p:cNvSpPr>
          <p:nvPr>
            <p:ph type="title"/>
          </p:nvPr>
        </p:nvSpPr>
        <p:spPr/>
        <p:txBody>
          <a:bodyPr/>
          <a:lstStyle/>
          <a:p>
            <a:r>
              <a:rPr lang="en-US" dirty="0"/>
              <a:t>General Data Pre-Processing</a:t>
            </a:r>
            <a:endParaRPr lang="en-IL" dirty="0"/>
          </a:p>
        </p:txBody>
      </p:sp>
      <p:sp>
        <p:nvSpPr>
          <p:cNvPr id="3" name="Content Placeholder 2">
            <a:extLst>
              <a:ext uri="{FF2B5EF4-FFF2-40B4-BE49-F238E27FC236}">
                <a16:creationId xmlns:a16="http://schemas.microsoft.com/office/drawing/2014/main" id="{4F41AE61-C0F6-43C5-9AAA-12A62A5F260A}"/>
              </a:ext>
            </a:extLst>
          </p:cNvPr>
          <p:cNvSpPr>
            <a:spLocks noGrp="1"/>
          </p:cNvSpPr>
          <p:nvPr>
            <p:ph idx="1"/>
          </p:nvPr>
        </p:nvSpPr>
        <p:spPr/>
        <p:txBody>
          <a:bodyPr>
            <a:normAutofit fontScale="92500" lnSpcReduction="10000"/>
          </a:bodyPr>
          <a:lstStyle/>
          <a:p>
            <a:r>
              <a:rPr lang="en-US" dirty="0"/>
              <a:t>Normalization</a:t>
            </a:r>
          </a:p>
          <a:p>
            <a:r>
              <a:rPr lang="en-US" dirty="0"/>
              <a:t>Dealing with missing IC50 values:</a:t>
            </a:r>
          </a:p>
          <a:p>
            <a:pPr lvl="1"/>
            <a:r>
              <a:rPr lang="en-US" dirty="0"/>
              <a:t>For each drug, we can split the gene expression and drug response to train data and test data such that the test data will contain all the samples that are missing that specific drug response, and the rest of the samples will be the training data.</a:t>
            </a:r>
          </a:p>
          <a:p>
            <a:pPr lvl="1"/>
            <a:endParaRPr lang="en-US" dirty="0"/>
          </a:p>
          <a:p>
            <a:pPr lvl="1"/>
            <a:endParaRPr lang="en-US" dirty="0"/>
          </a:p>
          <a:p>
            <a:pPr lvl="1"/>
            <a:endParaRPr lang="en-US" dirty="0"/>
          </a:p>
          <a:p>
            <a:pPr lvl="1"/>
            <a:endParaRPr lang="en-US" dirty="0"/>
          </a:p>
          <a:p>
            <a:pPr lvl="1"/>
            <a:r>
              <a:rPr lang="en-US" dirty="0"/>
              <a:t>We can fill the missing data with the median\mean value of each drug.</a:t>
            </a:r>
          </a:p>
          <a:p>
            <a:pPr lvl="1"/>
            <a:endParaRPr lang="en-US" dirty="0"/>
          </a:p>
          <a:p>
            <a:pPr lvl="1"/>
            <a:endParaRPr lang="en-US" dirty="0"/>
          </a:p>
          <a:p>
            <a:pPr lvl="1"/>
            <a:endParaRPr lang="en-US" dirty="0"/>
          </a:p>
          <a:p>
            <a:pPr lvl="1"/>
            <a:endParaRPr lang="en-US" dirty="0"/>
          </a:p>
          <a:p>
            <a:pPr lvl="1"/>
            <a:endParaRPr lang="en-US" dirty="0"/>
          </a:p>
          <a:p>
            <a:endParaRPr lang="en-IL" dirty="0"/>
          </a:p>
        </p:txBody>
      </p:sp>
      <p:graphicFrame>
        <p:nvGraphicFramePr>
          <p:cNvPr id="4" name="Table 6">
            <a:extLst>
              <a:ext uri="{FF2B5EF4-FFF2-40B4-BE49-F238E27FC236}">
                <a16:creationId xmlns:a16="http://schemas.microsoft.com/office/drawing/2014/main" id="{825D6CC4-FEDC-47B7-B7C1-B2F83E8CAA18}"/>
              </a:ext>
            </a:extLst>
          </p:cNvPr>
          <p:cNvGraphicFramePr>
            <a:graphicFrameLocks noGrp="1"/>
          </p:cNvGraphicFramePr>
          <p:nvPr>
            <p:extLst>
              <p:ext uri="{D42A27DB-BD31-4B8C-83A1-F6EECF244321}">
                <p14:modId xmlns:p14="http://schemas.microsoft.com/office/powerpoint/2010/main" val="2322303198"/>
              </p:ext>
            </p:extLst>
          </p:nvPr>
        </p:nvGraphicFramePr>
        <p:xfrm>
          <a:off x="2728054" y="4120451"/>
          <a:ext cx="3039468" cy="1258412"/>
        </p:xfrm>
        <a:graphic>
          <a:graphicData uri="http://schemas.openxmlformats.org/drawingml/2006/table">
            <a:tbl>
              <a:tblPr firstRow="1" bandRow="1">
                <a:tableStyleId>{5C22544A-7EE6-4342-B048-85BDC9FD1C3A}</a:tableStyleId>
              </a:tblPr>
              <a:tblGrid>
                <a:gridCol w="759867">
                  <a:extLst>
                    <a:ext uri="{9D8B030D-6E8A-4147-A177-3AD203B41FA5}">
                      <a16:colId xmlns:a16="http://schemas.microsoft.com/office/drawing/2014/main" val="3022656224"/>
                    </a:ext>
                  </a:extLst>
                </a:gridCol>
                <a:gridCol w="759867">
                  <a:extLst>
                    <a:ext uri="{9D8B030D-6E8A-4147-A177-3AD203B41FA5}">
                      <a16:colId xmlns:a16="http://schemas.microsoft.com/office/drawing/2014/main" val="961050915"/>
                    </a:ext>
                  </a:extLst>
                </a:gridCol>
                <a:gridCol w="759867">
                  <a:extLst>
                    <a:ext uri="{9D8B030D-6E8A-4147-A177-3AD203B41FA5}">
                      <a16:colId xmlns:a16="http://schemas.microsoft.com/office/drawing/2014/main" val="2049075707"/>
                    </a:ext>
                  </a:extLst>
                </a:gridCol>
                <a:gridCol w="759867">
                  <a:extLst>
                    <a:ext uri="{9D8B030D-6E8A-4147-A177-3AD203B41FA5}">
                      <a16:colId xmlns:a16="http://schemas.microsoft.com/office/drawing/2014/main" val="3367091512"/>
                    </a:ext>
                  </a:extLst>
                </a:gridCol>
              </a:tblGrid>
              <a:tr h="314603">
                <a:tc>
                  <a:txBody>
                    <a:bodyPr/>
                    <a:lstStyle/>
                    <a:p>
                      <a:r>
                        <a:rPr lang="en-US" sz="1100" dirty="0"/>
                        <a:t>Gene1</a:t>
                      </a:r>
                      <a:endParaRPr lang="en-IL" sz="1100" dirty="0"/>
                    </a:p>
                  </a:txBody>
                  <a:tcPr/>
                </a:tc>
                <a:tc>
                  <a:txBody>
                    <a:bodyPr/>
                    <a:lstStyle/>
                    <a:p>
                      <a:r>
                        <a:rPr lang="en-US" sz="1100" dirty="0"/>
                        <a:t>Gene2</a:t>
                      </a:r>
                      <a:endParaRPr lang="en-IL" sz="1100" dirty="0"/>
                    </a:p>
                  </a:txBody>
                  <a:tcPr/>
                </a:tc>
                <a:tc>
                  <a:txBody>
                    <a:bodyPr/>
                    <a:lstStyle/>
                    <a:p>
                      <a:r>
                        <a:rPr lang="en-US" sz="1100" dirty="0"/>
                        <a:t>Gene3</a:t>
                      </a:r>
                      <a:endParaRPr lang="en-IL" sz="1100" dirty="0"/>
                    </a:p>
                  </a:txBody>
                  <a:tcPr/>
                </a:tc>
                <a:tc>
                  <a:txBody>
                    <a:bodyPr/>
                    <a:lstStyle/>
                    <a:p>
                      <a:r>
                        <a:rPr lang="en-US" sz="1100" dirty="0"/>
                        <a:t>Drug1</a:t>
                      </a:r>
                      <a:endParaRPr lang="en-IL" sz="1100" dirty="0"/>
                    </a:p>
                  </a:txBody>
                  <a:tcPr/>
                </a:tc>
                <a:extLst>
                  <a:ext uri="{0D108BD9-81ED-4DB2-BD59-A6C34878D82A}">
                    <a16:rowId xmlns:a16="http://schemas.microsoft.com/office/drawing/2014/main" val="1139672692"/>
                  </a:ext>
                </a:extLst>
              </a:tr>
              <a:tr h="314603">
                <a:tc>
                  <a:txBody>
                    <a:bodyPr/>
                    <a:lstStyle/>
                    <a:p>
                      <a:endParaRPr lang="en-IL" sz="1100" dirty="0"/>
                    </a:p>
                  </a:txBody>
                  <a:tcPr/>
                </a:tc>
                <a:tc>
                  <a:txBody>
                    <a:bodyPr/>
                    <a:lstStyle/>
                    <a:p>
                      <a:endParaRPr lang="en-IL" sz="1100"/>
                    </a:p>
                  </a:txBody>
                  <a:tcPr/>
                </a:tc>
                <a:tc>
                  <a:txBody>
                    <a:bodyPr/>
                    <a:lstStyle/>
                    <a:p>
                      <a:endParaRPr lang="en-IL" sz="1100"/>
                    </a:p>
                  </a:txBody>
                  <a:tcPr/>
                </a:tc>
                <a:tc>
                  <a:txBody>
                    <a:bodyPr/>
                    <a:lstStyle/>
                    <a:p>
                      <a:endParaRPr lang="en-IL" sz="1100" dirty="0"/>
                    </a:p>
                  </a:txBody>
                  <a:tcPr/>
                </a:tc>
                <a:extLst>
                  <a:ext uri="{0D108BD9-81ED-4DB2-BD59-A6C34878D82A}">
                    <a16:rowId xmlns:a16="http://schemas.microsoft.com/office/drawing/2014/main" val="779043960"/>
                  </a:ext>
                </a:extLst>
              </a:tr>
              <a:tr h="314603">
                <a:tc>
                  <a:txBody>
                    <a:bodyPr/>
                    <a:lstStyle/>
                    <a:p>
                      <a:endParaRPr lang="en-IL" sz="1100"/>
                    </a:p>
                  </a:txBody>
                  <a:tcPr/>
                </a:tc>
                <a:tc>
                  <a:txBody>
                    <a:bodyPr/>
                    <a:lstStyle/>
                    <a:p>
                      <a:endParaRPr lang="en-IL" sz="1100"/>
                    </a:p>
                  </a:txBody>
                  <a:tcPr/>
                </a:tc>
                <a:tc>
                  <a:txBody>
                    <a:bodyPr/>
                    <a:lstStyle/>
                    <a:p>
                      <a:endParaRPr lang="en-IL" sz="1100"/>
                    </a:p>
                  </a:txBody>
                  <a:tcPr/>
                </a:tc>
                <a:tc>
                  <a:txBody>
                    <a:bodyPr/>
                    <a:lstStyle/>
                    <a:p>
                      <a:endParaRPr lang="en-IL" sz="1100" dirty="0"/>
                    </a:p>
                  </a:txBody>
                  <a:tcPr/>
                </a:tc>
                <a:extLst>
                  <a:ext uri="{0D108BD9-81ED-4DB2-BD59-A6C34878D82A}">
                    <a16:rowId xmlns:a16="http://schemas.microsoft.com/office/drawing/2014/main" val="3444204010"/>
                  </a:ext>
                </a:extLst>
              </a:tr>
              <a:tr h="314603">
                <a:tc>
                  <a:txBody>
                    <a:bodyPr/>
                    <a:lstStyle/>
                    <a:p>
                      <a:endParaRPr lang="en-IL" sz="1100"/>
                    </a:p>
                  </a:txBody>
                  <a:tcPr/>
                </a:tc>
                <a:tc>
                  <a:txBody>
                    <a:bodyPr/>
                    <a:lstStyle/>
                    <a:p>
                      <a:endParaRPr lang="en-IL" sz="1100" dirty="0"/>
                    </a:p>
                  </a:txBody>
                  <a:tcPr/>
                </a:tc>
                <a:tc>
                  <a:txBody>
                    <a:bodyPr/>
                    <a:lstStyle/>
                    <a:p>
                      <a:endParaRPr lang="en-IL" sz="1100" dirty="0"/>
                    </a:p>
                  </a:txBody>
                  <a:tcPr/>
                </a:tc>
                <a:tc>
                  <a:txBody>
                    <a:bodyPr/>
                    <a:lstStyle/>
                    <a:p>
                      <a:r>
                        <a:rPr lang="en-US" sz="1100" dirty="0"/>
                        <a:t>NULL</a:t>
                      </a:r>
                      <a:endParaRPr lang="en-IL" sz="1100" dirty="0"/>
                    </a:p>
                  </a:txBody>
                  <a:tcPr/>
                </a:tc>
                <a:extLst>
                  <a:ext uri="{0D108BD9-81ED-4DB2-BD59-A6C34878D82A}">
                    <a16:rowId xmlns:a16="http://schemas.microsoft.com/office/drawing/2014/main" val="55206218"/>
                  </a:ext>
                </a:extLst>
              </a:tr>
            </a:tbl>
          </a:graphicData>
        </a:graphic>
      </p:graphicFrame>
      <p:sp>
        <p:nvSpPr>
          <p:cNvPr id="5" name="Rectangle 4">
            <a:extLst>
              <a:ext uri="{FF2B5EF4-FFF2-40B4-BE49-F238E27FC236}">
                <a16:creationId xmlns:a16="http://schemas.microsoft.com/office/drawing/2014/main" id="{4AAE0090-72B0-4DEE-9301-1BF9691CBF6B}"/>
              </a:ext>
            </a:extLst>
          </p:cNvPr>
          <p:cNvSpPr/>
          <p:nvPr/>
        </p:nvSpPr>
        <p:spPr>
          <a:xfrm>
            <a:off x="5054005" y="5104966"/>
            <a:ext cx="702742" cy="24501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rgbClr val="92D050"/>
              </a:solidFill>
            </a:endParaRPr>
          </a:p>
        </p:txBody>
      </p:sp>
      <p:sp>
        <p:nvSpPr>
          <p:cNvPr id="6" name="TextBox 5">
            <a:extLst>
              <a:ext uri="{FF2B5EF4-FFF2-40B4-BE49-F238E27FC236}">
                <a16:creationId xmlns:a16="http://schemas.microsoft.com/office/drawing/2014/main" id="{1F24D9B7-47DA-4EB4-9545-D267F82DE6E3}"/>
              </a:ext>
            </a:extLst>
          </p:cNvPr>
          <p:cNvSpPr txBox="1"/>
          <p:nvPr/>
        </p:nvSpPr>
        <p:spPr>
          <a:xfrm>
            <a:off x="6098328" y="5034037"/>
            <a:ext cx="703689" cy="338554"/>
          </a:xfrm>
          <a:prstGeom prst="rect">
            <a:avLst/>
          </a:prstGeom>
          <a:noFill/>
        </p:spPr>
        <p:txBody>
          <a:bodyPr wrap="square" rtlCol="0">
            <a:spAutoFit/>
          </a:bodyPr>
          <a:lstStyle/>
          <a:p>
            <a:r>
              <a:rPr lang="en-US" sz="1600" dirty="0">
                <a:solidFill>
                  <a:srgbClr val="00B050"/>
                </a:solidFill>
              </a:rPr>
              <a:t>Test y</a:t>
            </a:r>
            <a:endParaRPr lang="en-IL" sz="1600" dirty="0">
              <a:solidFill>
                <a:srgbClr val="00B050"/>
              </a:solidFill>
            </a:endParaRPr>
          </a:p>
        </p:txBody>
      </p:sp>
      <p:cxnSp>
        <p:nvCxnSpPr>
          <p:cNvPr id="7" name="Straight Arrow Connector 6">
            <a:extLst>
              <a:ext uri="{FF2B5EF4-FFF2-40B4-BE49-F238E27FC236}">
                <a16:creationId xmlns:a16="http://schemas.microsoft.com/office/drawing/2014/main" id="{37DC1D25-6A1B-475D-8F88-D06A743CCD89}"/>
              </a:ext>
            </a:extLst>
          </p:cNvPr>
          <p:cNvCxnSpPr>
            <a:cxnSpLocks/>
            <a:stCxn id="6" idx="1"/>
          </p:cNvCxnSpPr>
          <p:nvPr/>
        </p:nvCxnSpPr>
        <p:spPr>
          <a:xfrm flipH="1">
            <a:off x="5780132" y="5203314"/>
            <a:ext cx="318196" cy="2603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ED478C-49EB-4D7B-A3CB-73EF7DA02E50}"/>
              </a:ext>
            </a:extLst>
          </p:cNvPr>
          <p:cNvSpPr/>
          <p:nvPr/>
        </p:nvSpPr>
        <p:spPr>
          <a:xfrm>
            <a:off x="2715444" y="5064574"/>
            <a:ext cx="2325950" cy="30869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Test X</a:t>
            </a:r>
            <a:endParaRPr lang="en-IL" dirty="0">
              <a:solidFill>
                <a:srgbClr val="00B050"/>
              </a:solidFill>
            </a:endParaRPr>
          </a:p>
        </p:txBody>
      </p:sp>
      <p:sp>
        <p:nvSpPr>
          <p:cNvPr id="9" name="Rectangle 8">
            <a:extLst>
              <a:ext uri="{FF2B5EF4-FFF2-40B4-BE49-F238E27FC236}">
                <a16:creationId xmlns:a16="http://schemas.microsoft.com/office/drawing/2014/main" id="{E0FB4FA4-C362-42D4-9502-1DB21A82DA52}"/>
              </a:ext>
            </a:extLst>
          </p:cNvPr>
          <p:cNvSpPr/>
          <p:nvPr/>
        </p:nvSpPr>
        <p:spPr>
          <a:xfrm>
            <a:off x="5105644" y="4429144"/>
            <a:ext cx="651102" cy="67582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Train y</a:t>
            </a:r>
            <a:endParaRPr lang="en-IL" sz="1600" dirty="0">
              <a:solidFill>
                <a:srgbClr val="7030A0"/>
              </a:solidFill>
            </a:endParaRPr>
          </a:p>
        </p:txBody>
      </p:sp>
      <p:sp>
        <p:nvSpPr>
          <p:cNvPr id="10" name="Rectangle 9">
            <a:extLst>
              <a:ext uri="{FF2B5EF4-FFF2-40B4-BE49-F238E27FC236}">
                <a16:creationId xmlns:a16="http://schemas.microsoft.com/office/drawing/2014/main" id="{8007E0A1-FDD0-49FC-BE91-1FB9F177F9E8}"/>
              </a:ext>
            </a:extLst>
          </p:cNvPr>
          <p:cNvSpPr/>
          <p:nvPr/>
        </p:nvSpPr>
        <p:spPr>
          <a:xfrm>
            <a:off x="2715444" y="4429143"/>
            <a:ext cx="2325950" cy="63543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Train X</a:t>
            </a:r>
            <a:endParaRPr lang="en-IL" dirty="0">
              <a:solidFill>
                <a:srgbClr val="7030A0"/>
              </a:solidFill>
            </a:endParaRPr>
          </a:p>
        </p:txBody>
      </p:sp>
    </p:spTree>
    <p:extLst>
      <p:ext uri="{BB962C8B-B14F-4D97-AF65-F5344CB8AC3E}">
        <p14:creationId xmlns:p14="http://schemas.microsoft.com/office/powerpoint/2010/main" val="79500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a:solidFill>
                  <a:srgbClr val="FFFFFF"/>
                </a:solidFill>
                <a:latin typeface="+mj-lt"/>
                <a:ea typeface="+mj-ea"/>
                <a:cs typeface="+mj-cs"/>
              </a:rPr>
              <a:t>Task 1</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4" y="603682"/>
            <a:ext cx="5984787" cy="6054570"/>
          </a:xfrm>
          <a:prstGeom prst="rect">
            <a:avLst/>
          </a:prstGeom>
        </p:spPr>
        <p:txBody>
          <a:bodyPr vert="horz" lIns="91440" tIns="45720" rIns="91440" bIns="45720" rtlCol="0" anchor="ctr">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Feature Selection:</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Take only genes with high variability</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Regularization</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Dimension reduction:</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PCA (We prefer this over t-SNE because visualization is not a goal right now, and PCA will give us more data on the influence of each feature) </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Using K-means\K-</a:t>
            </a:r>
            <a:r>
              <a:rPr lang="en-US" sz="1500" dirty="0" err="1">
                <a:solidFill>
                  <a:schemeClr val="tx1">
                    <a:lumMod val="85000"/>
                    <a:lumOff val="15000"/>
                  </a:schemeClr>
                </a:solidFill>
              </a:rPr>
              <a:t>nn</a:t>
            </a:r>
            <a:r>
              <a:rPr lang="en-US" sz="1500" dirty="0">
                <a:solidFill>
                  <a:schemeClr val="tx1">
                    <a:lumMod val="85000"/>
                    <a:lumOff val="15000"/>
                  </a:schemeClr>
                </a:solidFill>
              </a:rPr>
              <a:t> algorithms on the genes and using the clusters as features.</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Additional Ideas:</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Divide drugs to clusters and make feature selection\dimension reduction for each drug cluster.</a:t>
            </a:r>
          </a:p>
        </p:txBody>
      </p:sp>
    </p:spTree>
    <p:extLst>
      <p:ext uri="{BB962C8B-B14F-4D97-AF65-F5344CB8AC3E}">
        <p14:creationId xmlns:p14="http://schemas.microsoft.com/office/powerpoint/2010/main" val="10116579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a:solidFill>
                  <a:srgbClr val="FFFFFF"/>
                </a:solidFill>
                <a:latin typeface="+mj-lt"/>
                <a:ea typeface="+mj-ea"/>
                <a:cs typeface="+mj-cs"/>
              </a:rPr>
              <a:t>Task 1</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fontScale="85000" lnSpcReduction="20000"/>
          </a:bodyPr>
          <a:lstStyle/>
          <a:p>
            <a:pPr marL="285750" indent="-285750">
              <a:lnSpc>
                <a:spcPct val="150000"/>
              </a:lnSpc>
              <a:buFont typeface="Arial" panose="020B0604020202020204" pitchFamily="34" charset="0"/>
              <a:buChar char="•"/>
            </a:pPr>
            <a:r>
              <a:rPr lang="en-US" dirty="0"/>
              <a:t>Direct multioutput Regression:</a:t>
            </a:r>
          </a:p>
          <a:p>
            <a:pPr marL="742950" lvl="1" indent="-285750">
              <a:lnSpc>
                <a:spcPct val="150000"/>
              </a:lnSpc>
              <a:buFont typeface="Arial" panose="020B0604020202020204" pitchFamily="34" charset="0"/>
              <a:buChar char="•"/>
            </a:pPr>
            <a:r>
              <a:rPr lang="en-US" dirty="0"/>
              <a:t>First, we can try linear regression for each drug. We can find the R value for each drug and decide if maybe we can use linear regression for prediction only for drugs with high R score, and for the other drugs use different models.</a:t>
            </a:r>
          </a:p>
          <a:p>
            <a:pPr marL="742950" lvl="1" indent="-285750">
              <a:lnSpc>
                <a:spcPct val="150000"/>
              </a:lnSpc>
              <a:buFont typeface="Arial" panose="020B0604020202020204" pitchFamily="34" charset="0"/>
              <a:buChar char="•"/>
            </a:pPr>
            <a:r>
              <a:rPr lang="en-US" dirty="0"/>
              <a:t>In general, we can try several different models for each drug, calculate the model score, and decide to apply the best model for each group of drugs.</a:t>
            </a:r>
          </a:p>
          <a:p>
            <a:pPr marL="742950" lvl="1" indent="-285750">
              <a:lnSpc>
                <a:spcPct val="150000"/>
              </a:lnSpc>
              <a:buFont typeface="Arial" panose="020B0604020202020204" pitchFamily="34" charset="0"/>
              <a:buChar char="•"/>
            </a:pPr>
            <a:r>
              <a:rPr lang="en-US" dirty="0"/>
              <a:t>Farther more, if we find that a drug is best explained with more than one model, we may calculate its predication using weighted average on all used  models’ predictions.</a:t>
            </a:r>
          </a:p>
          <a:p>
            <a:pPr marL="285750" indent="-285750">
              <a:lnSpc>
                <a:spcPct val="150000"/>
              </a:lnSpc>
              <a:buFont typeface="Arial" panose="020B0604020202020204" pitchFamily="34" charset="0"/>
              <a:buChar char="•"/>
            </a:pPr>
            <a:r>
              <a:rPr lang="en-US" dirty="0"/>
              <a:t>Other models:</a:t>
            </a:r>
          </a:p>
          <a:p>
            <a:pPr marL="742950" lvl="1" indent="-285750">
              <a:lnSpc>
                <a:spcPct val="150000"/>
              </a:lnSpc>
              <a:buFont typeface="Arial" panose="020B0604020202020204" pitchFamily="34" charset="0"/>
              <a:buChar char="•"/>
            </a:pPr>
            <a:r>
              <a:rPr lang="en-US" dirty="0"/>
              <a:t>Multi-target regression</a:t>
            </a:r>
          </a:p>
          <a:p>
            <a:pPr marL="742950" lvl="1" indent="-285750">
              <a:lnSpc>
                <a:spcPct val="150000"/>
              </a:lnSpc>
              <a:buFont typeface="Arial" panose="020B0604020202020204" pitchFamily="34" charset="0"/>
              <a:buChar char="•"/>
            </a:pPr>
            <a:r>
              <a:rPr lang="en-US" dirty="0"/>
              <a:t>Decision tree regression (May be improved with: Gradient boosting trees\random forest).</a:t>
            </a:r>
          </a:p>
          <a:p>
            <a:pPr marL="285750" indent="-285750">
              <a:lnSpc>
                <a:spcPct val="150000"/>
              </a:lnSpc>
              <a:buFont typeface="Arial" panose="020B0604020202020204" pitchFamily="34" charset="0"/>
              <a:buChar char="•"/>
            </a:pPr>
            <a:r>
              <a:rPr lang="en-US" dirty="0"/>
              <a:t>Chained Multioutput Regression:</a:t>
            </a:r>
          </a:p>
          <a:p>
            <a:pPr marL="742950" lvl="1" indent="-285750">
              <a:lnSpc>
                <a:spcPct val="150000"/>
              </a:lnSpc>
              <a:buFont typeface="Arial" panose="020B0604020202020204" pitchFamily="34" charset="0"/>
              <a:buChar char="•"/>
            </a:pPr>
            <a:r>
              <a:rPr lang="en-US" dirty="0"/>
              <a:t>Predict drug1, add prediction to features, predict drug2 and so on.</a:t>
            </a:r>
          </a:p>
          <a:p>
            <a:pPr marL="742950" lvl="1" indent="-285750">
              <a:lnSpc>
                <a:spcPct val="150000"/>
              </a:lnSpc>
              <a:buFont typeface="Arial" panose="020B0604020202020204" pitchFamily="34" charset="0"/>
              <a:buChar char="•"/>
            </a:pPr>
            <a:r>
              <a:rPr lang="en-US" dirty="0"/>
              <a:t>We can divide the drugs to clusters and for each cluster do the above (to avoid noise and unhelpful features).</a:t>
            </a:r>
          </a:p>
        </p:txBody>
      </p:sp>
    </p:spTree>
    <p:extLst>
      <p:ext uri="{BB962C8B-B14F-4D97-AF65-F5344CB8AC3E}">
        <p14:creationId xmlns:p14="http://schemas.microsoft.com/office/powerpoint/2010/main" val="16675284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dirty="0">
                <a:solidFill>
                  <a:srgbClr val="FFFFFF"/>
                </a:solidFill>
                <a:latin typeface="+mj-lt"/>
                <a:ea typeface="+mj-ea"/>
                <a:cs typeface="+mj-cs"/>
              </a:rPr>
              <a:t>Task 2</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US" dirty="0"/>
              <a:t>Apply the best model we found in task 1 on the unlabeled gene expression data and add the results to the training model (we can test this model by using the originally unlabeled data as the train data and the originally labeled data as the test data).</a:t>
            </a:r>
          </a:p>
          <a:p>
            <a:pPr marL="285750" indent="-285750">
              <a:buFont typeface="Arial" panose="020B0604020202020204" pitchFamily="34" charset="0"/>
              <a:buChar char="•"/>
            </a:pPr>
            <a:r>
              <a:rPr lang="en-US" dirty="0"/>
              <a:t>We can improve that approach by several confidence-based methods (COREG\?).</a:t>
            </a:r>
            <a:endParaRPr lang="en-IL" dirty="0"/>
          </a:p>
        </p:txBody>
      </p:sp>
    </p:spTree>
    <p:extLst>
      <p:ext uri="{BB962C8B-B14F-4D97-AF65-F5344CB8AC3E}">
        <p14:creationId xmlns:p14="http://schemas.microsoft.com/office/powerpoint/2010/main" val="22776965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dirty="0">
                <a:solidFill>
                  <a:srgbClr val="FFFFFF"/>
                </a:solidFill>
                <a:latin typeface="+mj-lt"/>
                <a:ea typeface="+mj-ea"/>
                <a:cs typeface="+mj-cs"/>
              </a:rPr>
              <a:t>Task 3</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US" dirty="0"/>
              <a:t>Naïve solution:</a:t>
            </a:r>
          </a:p>
        </p:txBody>
      </p:sp>
    </p:spTree>
    <p:extLst>
      <p:ext uri="{BB962C8B-B14F-4D97-AF65-F5344CB8AC3E}">
        <p14:creationId xmlns:p14="http://schemas.microsoft.com/office/powerpoint/2010/main" val="35754489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16C16A-A22D-4915-B0C0-BCE913C46966}"/>
              </a:ext>
            </a:extLst>
          </p:cNvPr>
          <p:cNvSpPr>
            <a:spLocks noGrp="1"/>
          </p:cNvSpPr>
          <p:nvPr>
            <p:ph type="title"/>
          </p:nvPr>
        </p:nvSpPr>
        <p:spPr/>
        <p:txBody>
          <a:bodyPr/>
          <a:lstStyle/>
          <a:p>
            <a:r>
              <a:rPr lang="en-US" dirty="0"/>
              <a:t>Visualizations Ideas</a:t>
            </a:r>
            <a:endParaRPr lang="en-IL" dirty="0"/>
          </a:p>
        </p:txBody>
      </p:sp>
      <p:sp>
        <p:nvSpPr>
          <p:cNvPr id="7" name="Content Placeholder 6">
            <a:extLst>
              <a:ext uri="{FF2B5EF4-FFF2-40B4-BE49-F238E27FC236}">
                <a16:creationId xmlns:a16="http://schemas.microsoft.com/office/drawing/2014/main" id="{3A5E0135-70CF-4728-8861-DAA78B3E864D}"/>
              </a:ext>
            </a:extLst>
          </p:cNvPr>
          <p:cNvSpPr>
            <a:spLocks noGrp="1"/>
          </p:cNvSpPr>
          <p:nvPr>
            <p:ph idx="1"/>
          </p:nvPr>
        </p:nvSpPr>
        <p:spPr/>
        <p:txBody>
          <a:bodyPr/>
          <a:lstStyle/>
          <a:p>
            <a:r>
              <a:rPr lang="en-US" dirty="0"/>
              <a:t>Gene Expression X drug response Spearman correlation matrix.</a:t>
            </a:r>
            <a:endParaRPr lang="en-IL" dirty="0"/>
          </a:p>
          <a:p>
            <a:endParaRPr lang="en-IL" dirty="0"/>
          </a:p>
        </p:txBody>
      </p:sp>
    </p:spTree>
    <p:extLst>
      <p:ext uri="{BB962C8B-B14F-4D97-AF65-F5344CB8AC3E}">
        <p14:creationId xmlns:p14="http://schemas.microsoft.com/office/powerpoint/2010/main" val="84663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16C16A-A22D-4915-B0C0-BCE913C46966}"/>
              </a:ext>
            </a:extLst>
          </p:cNvPr>
          <p:cNvSpPr>
            <a:spLocks noGrp="1"/>
          </p:cNvSpPr>
          <p:nvPr>
            <p:ph type="title"/>
          </p:nvPr>
        </p:nvSpPr>
        <p:spPr/>
        <p:txBody>
          <a:bodyPr/>
          <a:lstStyle/>
          <a:p>
            <a:r>
              <a:rPr lang="en-US" dirty="0"/>
              <a:t>Expected Obstacles</a:t>
            </a:r>
            <a:endParaRPr lang="en-IL" dirty="0"/>
          </a:p>
        </p:txBody>
      </p:sp>
      <p:sp>
        <p:nvSpPr>
          <p:cNvPr id="7" name="Content Placeholder 6">
            <a:extLst>
              <a:ext uri="{FF2B5EF4-FFF2-40B4-BE49-F238E27FC236}">
                <a16:creationId xmlns:a16="http://schemas.microsoft.com/office/drawing/2014/main" id="{3A5E0135-70CF-4728-8861-DAA78B3E864D}"/>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4224967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297</TotalTime>
  <Words>452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Computational analysis of medical genomic data   CS workshop, Fall 2021  </vt:lpstr>
      <vt:lpstr>General Data Pre-Processing</vt:lpstr>
      <vt:lpstr>PowerPoint Presentation</vt:lpstr>
      <vt:lpstr>PowerPoint Presentation</vt:lpstr>
      <vt:lpstr>PowerPoint Presentation</vt:lpstr>
      <vt:lpstr>PowerPoint Presentation</vt:lpstr>
      <vt:lpstr>Visualizations Ideas</vt:lpstr>
      <vt:lpstr>Expected Obstacles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Yael Zamir</dc:creator>
  <cp:lastModifiedBy>Yael Zamir</cp:lastModifiedBy>
  <cp:revision>1</cp:revision>
  <dcterms:created xsi:type="dcterms:W3CDTF">2021-11-11T10:48:11Z</dcterms:created>
  <dcterms:modified xsi:type="dcterms:W3CDTF">2021-11-11T15:46:04Z</dcterms:modified>
</cp:coreProperties>
</file>