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FEFEF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8B5-9757-4F7B-B3AD-BCCCBD07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F67B-96C3-4FE3-BCD3-A465A6AD1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FD8A-EDBD-4237-8673-52F91FC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0D0E-C0AE-499C-95EE-A641CAD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2C17-DBBE-4701-89FB-62529758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DCD4-C43D-4309-936A-3CF050A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017-E2FC-4340-AC83-0F5BE1A9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C88-3166-4480-B801-F34CC1D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9C75-2EFD-429C-8FBF-23ED77B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E193-34DA-405F-9992-D065C26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5F0D-DBA4-43D5-8CDF-008395DC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863E-54D3-4DBC-950B-986DC320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1CED-D814-4E70-BB94-D6B5097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3A41-BE90-480F-8C2B-1185973F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4CE6-739B-4350-BABE-0AC25E49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2648-FA84-4BD3-8EED-97F89607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63C7-3B43-4419-9B68-FB5233D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75F3-2B8B-4B48-8336-2046C477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4EFF-6E88-406C-B7BA-C91F334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AA68-7FD0-4B04-8B7F-EC49DA57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06B-B01B-48B0-B197-97BFEA8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0BF2-4666-4362-8CFF-89AB3630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30F-5FBB-433E-BA45-59A2736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BB73-277E-4E53-B869-A65158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8342-987C-4502-9219-8F9EB78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5F3-79A7-41D6-971C-6A12CB9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6D8-E3C0-4A08-8E4A-5D573F2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BEA-3206-4CFB-9613-7B46DD4D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5446-F2E7-42D6-B68E-40C83AB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CDEF-60A9-4442-B308-13ADAB9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93BC-4890-43FA-80DE-939D900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5E3-DB08-49AF-9659-D6AB43E3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2DC-1051-475E-BEBA-0AFCA9A4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749A-375A-4128-857D-DE7ED29D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A7FF0-3B5F-4863-A431-ECBFC9B9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67F1-446C-4185-8148-3C1692D9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A08F9-FD62-4208-B8CC-78779AD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2CFF-29DF-4359-BC6D-DF4AE1F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90C1-8CDE-4475-9262-1683865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15F-18CD-449F-BBA6-22D0EE8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86DF-3006-4BA7-BF34-EEC9E87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2D98A-65D3-4409-974B-B5E8AE7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E9A3-6ABD-42AE-9A04-692EEB1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58B41-483B-4B2B-9306-CB70558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6E89-A49F-489A-9938-13366D2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8DA0-F9AD-423A-A8C0-7766321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D51-8DDA-435E-A5F7-3FF91CE3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8AC-E360-4B96-8FA8-8C33594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76FD-C7EF-4F9B-B8BF-795D3470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CD15-3F11-4C38-BD62-8D729C26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9DD-D89C-4A86-8243-FB57F87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52FE-E88F-411B-9D69-FDC762D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306D-3ACD-4482-95C3-1820A7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88EB-71BE-4D14-9F0E-B4E5D9FC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4A68-9ADB-4CE9-BF6C-E0D8075D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0428-67DA-430C-945A-D727442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552F-C785-4EBE-B1B9-2F0A357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4B4D-08D5-40B6-AD98-57D37952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FF4D-9D15-4362-918C-5CA8B96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E700-3373-4319-A8C6-0FC4C5CD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B88B-8748-42EA-AB9C-25B64F41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046A-1D1F-4F93-A040-92E3C9D0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C917-50DB-4A3E-A402-C8435C66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AD598C-FFFC-498B-B5A0-671EB1704D14}"/>
              </a:ext>
            </a:extLst>
          </p:cNvPr>
          <p:cNvSpPr/>
          <p:nvPr/>
        </p:nvSpPr>
        <p:spPr>
          <a:xfrm>
            <a:off x="219821" y="302135"/>
            <a:ext cx="4132525" cy="5929179"/>
          </a:xfrm>
          <a:prstGeom prst="rect">
            <a:avLst/>
          </a:prstGeom>
          <a:solidFill>
            <a:schemeClr val="bg1">
              <a:lumMod val="95000"/>
            </a:schemeClr>
          </a:solidFill>
          <a:ln w="177800">
            <a:solidFill>
              <a:schemeClr val="tx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Caesar salad: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>
              <a:lnSpc>
                <a:spcPct val="200000"/>
              </a:lnSpc>
              <a:buSzPct val="150000"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   meat</a:t>
            </a:r>
          </a:p>
          <a:p>
            <a:pPr algn="ctr">
              <a:lnSpc>
                <a:spcPct val="200000"/>
              </a:lnSpc>
              <a:buSzPct val="150000"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       fruit/veg</a:t>
            </a:r>
          </a:p>
          <a:p>
            <a:pPr algn="ctr">
              <a:lnSpc>
                <a:spcPct val="200000"/>
              </a:lnSpc>
              <a:buSzPct val="150000"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        fruit/veg</a:t>
            </a:r>
          </a:p>
          <a:p>
            <a:pPr algn="ctr">
              <a:lnSpc>
                <a:spcPct val="200000"/>
              </a:lnSpc>
            </a:pPr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1E8977-1EA4-439B-BEA6-114566CF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1" y="1572963"/>
            <a:ext cx="1354797" cy="1354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A1817F-A074-4CD3-8149-C27FE13484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5" y="2979727"/>
            <a:ext cx="782965" cy="898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45E397-1AA0-45D4-8B54-2B8F51A8D0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5" y="4263529"/>
            <a:ext cx="782965" cy="89854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252801-23C1-4A4C-B020-448359454919}"/>
              </a:ext>
            </a:extLst>
          </p:cNvPr>
          <p:cNvGrpSpPr/>
          <p:nvPr/>
        </p:nvGrpSpPr>
        <p:grpSpPr>
          <a:xfrm>
            <a:off x="1695974" y="5577430"/>
            <a:ext cx="1043985" cy="471055"/>
            <a:chOff x="1695974" y="5577430"/>
            <a:chExt cx="1043985" cy="4710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5D5B81-0FBB-4094-AC15-C71A9209339E}"/>
                </a:ext>
              </a:extLst>
            </p:cNvPr>
            <p:cNvSpPr txBox="1"/>
            <p:nvPr/>
          </p:nvSpPr>
          <p:spPr>
            <a:xfrm>
              <a:off x="1695974" y="5582124"/>
              <a:ext cx="660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lgerian" panose="04020705040A02060702" pitchFamily="82" charset="0"/>
                </a:rPr>
                <a:t>2 x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28093E-CA0E-487D-B8B8-1B89F2E4F6FC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503C6A-5D34-4107-B6C1-5BB4A6EF6A93}"/>
                </a:ext>
              </a:extLst>
            </p:cNvPr>
            <p:cNvGrpSpPr/>
            <p:nvPr/>
          </p:nvGrpSpPr>
          <p:grpSpPr>
            <a:xfrm>
              <a:off x="6192926" y="5572734"/>
              <a:ext cx="1043985" cy="471055"/>
              <a:chOff x="1695974" y="5577430"/>
              <a:chExt cx="1043985" cy="47105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77D142D-931E-4123-AD39-347B0B46F3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18D55F-E6EB-4484-BF1E-32B07E18D1FA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24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AAA2-5F4E-4D84-8AFE-DCD0DC91AB29}"/>
              </a:ext>
            </a:extLst>
          </p:cNvPr>
          <p:cNvGrpSpPr/>
          <p:nvPr/>
        </p:nvGrpSpPr>
        <p:grpSpPr>
          <a:xfrm>
            <a:off x="647700" y="2743200"/>
            <a:ext cx="3200400" cy="1371600"/>
            <a:chOff x="647700" y="2743200"/>
            <a:chExt cx="3200400" cy="137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meat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2" y="2874818"/>
              <a:ext cx="1146235" cy="1117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D919A-1A61-4291-8F60-44C55E86A043}"/>
              </a:ext>
            </a:extLst>
          </p:cNvPr>
          <p:cNvGrpSpPr/>
          <p:nvPr/>
        </p:nvGrpSpPr>
        <p:grpSpPr>
          <a:xfrm>
            <a:off x="647700" y="619991"/>
            <a:ext cx="3200400" cy="1371600"/>
            <a:chOff x="4495800" y="685800"/>
            <a:chExt cx="3200400" cy="137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FDF75D-6A5F-4C7C-BA55-4C82A68FD33C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grain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22" y="862632"/>
              <a:ext cx="1031993" cy="108065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11C66-1F6B-456B-AE4D-FA5CA85746FA}"/>
              </a:ext>
            </a:extLst>
          </p:cNvPr>
          <p:cNvGrpSpPr/>
          <p:nvPr/>
        </p:nvGrpSpPr>
        <p:grpSpPr>
          <a:xfrm>
            <a:off x="647700" y="4866409"/>
            <a:ext cx="3200400" cy="1371600"/>
            <a:chOff x="8343900" y="4800600"/>
            <a:chExt cx="3200400" cy="1371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8343900" y="48006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</a:t>
              </a: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/ veg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F83913E-64C9-4419-8263-44307BFD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4DDCF4-5DC8-44F5-AC48-754AD31AE8F7}"/>
              </a:ext>
            </a:extLst>
          </p:cNvPr>
          <p:cNvGrpSpPr/>
          <p:nvPr/>
        </p:nvGrpSpPr>
        <p:grpSpPr>
          <a:xfrm>
            <a:off x="5593771" y="2743200"/>
            <a:ext cx="1371600" cy="1371600"/>
            <a:chOff x="647700" y="2743200"/>
            <a:chExt cx="3200400" cy="1371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B5E421-1DC8-4E03-821F-5C106C2E7E4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B42CD9A-DAC3-400C-8752-0ECF175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1" y="2874818"/>
              <a:ext cx="2786502" cy="1117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4A3A4D-BA96-4509-86D3-DDCCCF1B7AA5}"/>
              </a:ext>
            </a:extLst>
          </p:cNvPr>
          <p:cNvGrpSpPr/>
          <p:nvPr/>
        </p:nvGrpSpPr>
        <p:grpSpPr>
          <a:xfrm>
            <a:off x="5593772" y="619991"/>
            <a:ext cx="1371600" cy="1371600"/>
            <a:chOff x="4495800" y="685800"/>
            <a:chExt cx="3200400" cy="13716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EBDA9D-2A20-444C-8F4F-0467815B2D56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BFB480-626C-4C42-BD97-F51421F3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907" y="862632"/>
              <a:ext cx="2520014" cy="108065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FC3E4E-1E13-429B-87D6-ED28027E00B4}"/>
              </a:ext>
            </a:extLst>
          </p:cNvPr>
          <p:cNvGrpSpPr/>
          <p:nvPr/>
        </p:nvGrpSpPr>
        <p:grpSpPr>
          <a:xfrm>
            <a:off x="5593772" y="4866409"/>
            <a:ext cx="1371600" cy="1371600"/>
            <a:chOff x="8343900" y="4800600"/>
            <a:chExt cx="1412885" cy="13716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F8180C-5151-4197-96CA-70A6796A98F6}"/>
                </a:ext>
              </a:extLst>
            </p:cNvPr>
            <p:cNvSpPr/>
            <p:nvPr/>
          </p:nvSpPr>
          <p:spPr>
            <a:xfrm>
              <a:off x="8343900" y="4800600"/>
              <a:ext cx="1412885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AD3D94-26B9-4B59-943C-DB4F1AD3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07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8D73697-D539-470C-B533-722B2D336230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64288A-DDB1-45B5-8C26-2559F7F3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83164" y="5577430"/>
              <a:ext cx="443346" cy="4710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6C095-C502-4DD3-8993-1E4AB18D6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15668" y="5577430"/>
              <a:ext cx="443346" cy="4710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91FD4A-D714-478E-88BE-D6BD71D1E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29368" y="5577430"/>
              <a:ext cx="443346" cy="4710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9E439-ABA8-4F01-8F50-547365716FFF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Caesar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fruit/veg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fruit/veg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31" y="1572963"/>
              <a:ext cx="1354797" cy="13547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A1817F-A074-4CD3-8149-C27FE134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2979727"/>
              <a:ext cx="782965" cy="8985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45E397-1AA0-45D4-8B54-2B8F51A8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4263529"/>
              <a:ext cx="782965" cy="8985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C070C4-6D8D-4BFA-81B6-DBB1042E9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53267" y="5577429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9A4326-F822-49EC-8D7F-47B44A36FE49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5" y="1467264"/>
              <a:ext cx="1354797" cy="1354797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252801-23C1-4A4C-B020-448359454919}"/>
                </a:ext>
              </a:extLst>
            </p:cNvPr>
            <p:cNvGrpSpPr/>
            <p:nvPr/>
          </p:nvGrpSpPr>
          <p:grpSpPr>
            <a:xfrm>
              <a:off x="1695974" y="5577430"/>
              <a:ext cx="1043985" cy="471055"/>
              <a:chOff x="1695974" y="5577430"/>
              <a:chExt cx="1043985" cy="47105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E1249F-AB7C-4A4E-8493-76518261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D5B81-0FBB-4094-AC15-C71A9209339E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B6C1-7DB4-4192-80B2-3CC065AA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2631532"/>
              <a:ext cx="1354797" cy="13547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BBF1CC-DA68-487A-B3E4-BB15F35E8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3850395"/>
              <a:ext cx="1354797" cy="135479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80070-74B1-4C32-8238-8CF72587571D}"/>
              </a:ext>
            </a:extLst>
          </p:cNvPr>
          <p:cNvGrpSpPr/>
          <p:nvPr/>
        </p:nvGrpSpPr>
        <p:grpSpPr>
          <a:xfrm>
            <a:off x="4580210" y="302134"/>
            <a:ext cx="4132525" cy="5929179"/>
            <a:chOff x="4580210" y="302134"/>
            <a:chExt cx="4132525" cy="59291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367BE0-D0E6-4D9C-B125-20C410DD4F5F}"/>
                </a:ext>
              </a:extLst>
            </p:cNvPr>
            <p:cNvSpPr/>
            <p:nvPr/>
          </p:nvSpPr>
          <p:spPr>
            <a:xfrm>
              <a:off x="4580210" y="302134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033DDF-2DF2-41A0-9D3E-0B1633B2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4" y="1467263"/>
              <a:ext cx="1354797" cy="135479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AE96C50-3053-40C1-B01E-141423695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82692" y="5577431"/>
              <a:ext cx="443346" cy="4710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9E162-237F-4453-858C-06C5FA63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2631531"/>
              <a:ext cx="1354797" cy="135479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05AA7B-4094-4158-AD47-00CEC9FD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3850394"/>
              <a:ext cx="1354797" cy="13547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4875041-F634-4829-B155-CB20FFFCE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39346" y="559077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BFF2C9-6122-4E95-B907-9AFA1FDB9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96000" y="5577430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5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9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52A7F3-5503-40EE-B24F-79585644CDD0}"/>
              </a:ext>
            </a:extLst>
          </p:cNvPr>
          <p:cNvGrpSpPr/>
          <p:nvPr/>
        </p:nvGrpSpPr>
        <p:grpSpPr>
          <a:xfrm>
            <a:off x="222820" y="302134"/>
            <a:ext cx="4132525" cy="5929179"/>
            <a:chOff x="222820" y="302134"/>
            <a:chExt cx="4132525" cy="59291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2DF4EE-BF33-4483-B2FB-2D771D080EAB}"/>
                </a:ext>
              </a:extLst>
            </p:cNvPr>
            <p:cNvGrpSpPr/>
            <p:nvPr/>
          </p:nvGrpSpPr>
          <p:grpSpPr>
            <a:xfrm>
              <a:off x="222820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29A4326-F822-49EC-8D7F-47B44A36FE49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19821" y="302135"/>
                <a:chExt cx="4132525" cy="592917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D598C-FFFC-498B-B5A0-671EB1704D14}"/>
                    </a:ext>
                  </a:extLst>
                </p:cNvPr>
                <p:cNvSpPr/>
                <p:nvPr/>
              </p:nvSpPr>
              <p:spPr>
                <a:xfrm>
                  <a:off x="219821" y="302135"/>
                  <a:ext cx="4132525" cy="59291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quinoa salad:</a:t>
                  </a:r>
                  <a:endPara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grain</a:t>
                  </a:r>
                  <a:endParaRPr lang="en-US" sz="48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9252801-23C1-4A4C-B020-448359454919}"/>
                    </a:ext>
                  </a:extLst>
                </p:cNvPr>
                <p:cNvGrpSpPr/>
                <p:nvPr/>
              </p:nvGrpSpPr>
              <p:grpSpPr>
                <a:xfrm>
                  <a:off x="1695974" y="5577430"/>
                  <a:ext cx="1043985" cy="471055"/>
                  <a:chOff x="1695974" y="5577430"/>
                  <a:chExt cx="1043985" cy="47105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FE1249F-AB7C-4A4E-8493-765182617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05D5B81-0FBB-4094-AC15-C71A92093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74" y="5582124"/>
                    <a:ext cx="6607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Algerian" panose="04020705040A02060702" pitchFamily="82" charset="0"/>
                      </a:rPr>
                      <a:t>2 x</a:t>
                    </a:r>
                  </a:p>
                </p:txBody>
              </p:sp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74E674B-3F12-41DD-9C0F-4258E0D0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1726820"/>
                <a:ext cx="892225" cy="102393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EDDC44-6735-437D-842A-FFEDDF2AB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4241778"/>
                <a:ext cx="1023934" cy="1023934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455970-9B7C-4EA5-8043-CD6133CB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60" y="2984299"/>
              <a:ext cx="892225" cy="102393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A43CB2-4C45-425E-8471-5D65A6866AA7}"/>
              </a:ext>
            </a:extLst>
          </p:cNvPr>
          <p:cNvGrpSpPr/>
          <p:nvPr/>
        </p:nvGrpSpPr>
        <p:grpSpPr>
          <a:xfrm>
            <a:off x="4663885" y="302134"/>
            <a:ext cx="4132525" cy="5929179"/>
            <a:chOff x="222820" y="302134"/>
            <a:chExt cx="4132525" cy="59291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481BCAA-D6B1-455B-B769-434BA6F87844}"/>
                </a:ext>
              </a:extLst>
            </p:cNvPr>
            <p:cNvGrpSpPr/>
            <p:nvPr/>
          </p:nvGrpSpPr>
          <p:grpSpPr>
            <a:xfrm>
              <a:off x="222820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714BA15-719B-46D1-85F4-94290ECFE2CF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19821" y="302135"/>
                <a:chExt cx="4132525" cy="5929179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E6C22E6-4F7B-4D8D-8B4F-68C6F9F0C3E8}"/>
                    </a:ext>
                  </a:extLst>
                </p:cNvPr>
                <p:cNvSpPr/>
                <p:nvPr/>
              </p:nvSpPr>
              <p:spPr>
                <a:xfrm>
                  <a:off x="219821" y="302135"/>
                  <a:ext cx="4132525" cy="59291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quinoa salad:</a:t>
                  </a:r>
                  <a:endPara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grain</a:t>
                  </a:r>
                  <a:endParaRPr lang="en-US" sz="48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</p:txBody>
            </p: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A722D021-97D7-4D38-B8CF-3B31F999A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F01AEBD-C803-4014-8DF8-59451E8DA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1726820"/>
                <a:ext cx="892225" cy="1023934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1D60C8C-336D-4F8B-97BC-BDE76A68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4241778"/>
                <a:ext cx="1023934" cy="1023934"/>
              </a:xfrm>
              <a:prstGeom prst="rect">
                <a:avLst/>
              </a:prstGeom>
            </p:spPr>
          </p:pic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D5C8A67-EE64-4C22-87CB-09FA48BCF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60" y="2984299"/>
              <a:ext cx="892225" cy="1023934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D2D8BC2-7C87-4F15-B729-80E3E5AA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14445" r="31742" b="43757"/>
          <a:stretch/>
        </p:blipFill>
        <p:spPr>
          <a:xfrm>
            <a:off x="6286801" y="5572733"/>
            <a:ext cx="443346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7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BB520A-D488-478B-AD91-950E3F016A48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2 x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A28B6C1-7DB4-4192-80B2-3CC065AA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8807-7AB5-40F6-9DBF-17DED1A7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71A9B1-FB35-4FE9-8D1D-0A2C9AB19FB9}"/>
              </a:ext>
            </a:extLst>
          </p:cNvPr>
          <p:cNvGrpSpPr/>
          <p:nvPr/>
        </p:nvGrpSpPr>
        <p:grpSpPr>
          <a:xfrm>
            <a:off x="4816751" y="302135"/>
            <a:ext cx="4132525" cy="5929179"/>
            <a:chOff x="219821" y="302135"/>
            <a:chExt cx="4132525" cy="59291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902FC2-1FF8-462B-9CDB-342C3398ECCD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4775E1-5487-4880-A1A2-FD3C1EC15EEA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A41EE88-03FE-40D2-B185-8B118C2A1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20CAEE7-5642-49C3-8C6B-C760D62E46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C2D9028-10D6-4B92-B580-A86335F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585AA18-1D92-408E-B527-7540EE7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14445" r="31742" b="43757"/>
          <a:stretch/>
        </p:blipFill>
        <p:spPr>
          <a:xfrm>
            <a:off x="6423118" y="5580637"/>
            <a:ext cx="443346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3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3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 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2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Bensaid</dc:creator>
  <cp:lastModifiedBy>Eden Bensaid</cp:lastModifiedBy>
  <cp:revision>13</cp:revision>
  <dcterms:created xsi:type="dcterms:W3CDTF">2020-02-17T14:29:07Z</dcterms:created>
  <dcterms:modified xsi:type="dcterms:W3CDTF">2020-02-17T16:34:48Z</dcterms:modified>
</cp:coreProperties>
</file>