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70" r:id="rId6"/>
    <p:sldId id="261" r:id="rId7"/>
    <p:sldId id="264" r:id="rId8"/>
    <p:sldId id="265" r:id="rId9"/>
    <p:sldId id="266" r:id="rId10"/>
    <p:sldId id="269" r:id="rId11"/>
    <p:sldId id="267" r:id="rId12"/>
    <p:sldId id="272" r:id="rId13"/>
    <p:sldId id="273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FFF"/>
    <a:srgbClr val="FBFBFB"/>
    <a:srgbClr val="FFF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48B5-9757-4F7B-B3AD-BCCCBD07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AF67B-96C3-4FE3-BCD3-A465A6AD1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FD8A-EDBD-4237-8673-52F91FCC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0D0E-C0AE-499C-95EE-A641CAD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2C17-DBBE-4701-89FB-62529758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DCD4-C43D-4309-936A-3CF050A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33017-E2FC-4340-AC83-0F5BE1A90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BC88-3166-4480-B801-F34CC1D7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69C75-2EFD-429C-8FBF-23ED77BA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E193-34DA-405F-9992-D065C263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5F0D-DBA4-43D5-8CDF-008395DC1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8863E-54D3-4DBC-950B-986DC3203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1CED-D814-4E70-BB94-D6B5097E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3A41-BE90-480F-8C2B-1185973F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84CE6-739B-4350-BABE-0AC25E49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2648-FA84-4BD3-8EED-97F89607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63C7-3B43-4419-9B68-FB5233D7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75F3-2B8B-4B48-8336-2046C477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4EFF-6E88-406C-B7BA-C91F334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BAA68-7FD0-4B04-8B7F-EC49DA57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F06B-B01B-48B0-B197-97BFEA8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0BF2-4666-4362-8CFF-89AB36309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A30F-5FBB-433E-BA45-59A2736D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FBB73-277E-4E53-B869-A651585F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8342-987C-4502-9219-8F9EB786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5F3-79A7-41D6-971C-6A12CB9A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6D8-E3C0-4A08-8E4A-5D573F256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BEA-3206-4CFB-9613-7B46DD4D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5446-F2E7-42D6-B68E-40C83AB0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CDEF-60A9-4442-B308-13ADAB9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93BC-4890-43FA-80DE-939D900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5E3-DB08-49AF-9659-D6AB43E3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2DC-1051-475E-BEBA-0AFCA9A4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7749A-375A-4128-857D-DE7ED29D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A7FF0-3B5F-4863-A431-ECBFC9B9A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667F1-446C-4185-8148-3C1692D91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A08F9-FD62-4208-B8CC-78779AD8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32CFF-29DF-4359-BC6D-DF4AE1F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F90C1-8CDE-4475-9262-1683865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115F-18CD-449F-BBA6-22D0EE89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86DF-3006-4BA7-BF34-EEC9E87D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2D98A-65D3-4409-974B-B5E8AE7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7E9A3-6ABD-42AE-9A04-692EEB1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58B41-483B-4B2B-9306-CB705585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C6E89-A49F-489A-9938-13366D2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8DA0-F9AD-423A-A8C0-7766321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ED51-8DDA-435E-A5F7-3FF91CE3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28AC-E360-4B96-8FA8-8C33594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76FD-C7EF-4F9B-B8BF-795D3470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CD15-3F11-4C38-BD62-8D729C26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9DD-D89C-4A86-8243-FB57F878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52FE-E88F-411B-9D69-FDC762D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306D-3ACD-4482-95C3-1820A7A9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88EB-71BE-4D14-9F0E-B4E5D9FC1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4A68-9ADB-4CE9-BF6C-E0D8075D0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0428-67DA-430C-945A-D7274427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6552F-C785-4EBE-B1B9-2F0A357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4B4D-08D5-40B6-AD98-57D37952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EFF4D-9D15-4362-918C-5CA8B96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E700-3373-4319-A8C6-0FC4C5CD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B88B-8748-42EA-AB9C-25B64F41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5AB1-BB7A-46A6-A06A-E872E5E253E1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046A-1D1F-4F93-A040-92E3C9D0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C917-50DB-4A3E-A402-C8435C66A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9C62D-87A7-4467-9770-AE550FC2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8D73697-D539-470C-B533-722B2D336230}"/>
              </a:ext>
            </a:extLst>
          </p:cNvPr>
          <p:cNvGrpSpPr/>
          <p:nvPr/>
        </p:nvGrpSpPr>
        <p:grpSpPr>
          <a:xfrm>
            <a:off x="4648657" y="302135"/>
            <a:ext cx="4132525" cy="5929179"/>
            <a:chOff x="4648657" y="302135"/>
            <a:chExt cx="4132525" cy="59291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2AFBA-061A-4282-B4A9-301B7F594EB5}"/>
                </a:ext>
              </a:extLst>
            </p:cNvPr>
            <p:cNvSpPr/>
            <p:nvPr/>
          </p:nvSpPr>
          <p:spPr>
            <a:xfrm>
              <a:off x="4648657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Fruit/ 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964288A-DDB1-45B5-8C26-2559F7F3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83164" y="5577430"/>
              <a:ext cx="443346" cy="4710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4A6C095-C502-4DD3-8993-1E4AB18D6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15668" y="5577430"/>
              <a:ext cx="443346" cy="47105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91FD4A-D714-478E-88BE-D6BD71D1E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29368" y="5577430"/>
              <a:ext cx="443346" cy="47105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D912A20-FFED-4A5B-8E57-FFB803A7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489" y="1801090"/>
              <a:ext cx="782965" cy="89854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17E62B0-2A2C-46EE-9B4C-693A6D174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2979727"/>
              <a:ext cx="782965" cy="8985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0123E36-F814-4EA1-8844-B6C96BF1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024" y="4198590"/>
              <a:ext cx="782965" cy="89854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9E439-ABA8-4F01-8F50-547365716FFF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Caesar salad: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fruit/veg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fruit/veg</a:t>
              </a:r>
            </a:p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FE1249F-AB7C-4A4E-8493-765182617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296613" y="5577430"/>
              <a:ext cx="443346" cy="47105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31" y="1572963"/>
              <a:ext cx="1354797" cy="135479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A1817F-A074-4CD3-8149-C27FE1348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2979727"/>
              <a:ext cx="782965" cy="89854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C45E397-1AA0-45D4-8B54-2B8F51A8D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15" y="4263529"/>
              <a:ext cx="782965" cy="89854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C070C4-6D8D-4BFA-81B6-DBB1042E9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53267" y="5577429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9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0C4F4F-0145-45F7-8F26-0C3FD115E071}"/>
              </a:ext>
            </a:extLst>
          </p:cNvPr>
          <p:cNvGrpSpPr/>
          <p:nvPr/>
        </p:nvGrpSpPr>
        <p:grpSpPr>
          <a:xfrm>
            <a:off x="292598" y="276010"/>
            <a:ext cx="4132525" cy="5929179"/>
            <a:chOff x="4433524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cheeseburger: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45AB6D-6990-4BED-A527-E79D530E9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08DC44-25B6-417B-BD6F-07B5024EE58A}"/>
              </a:ext>
            </a:extLst>
          </p:cNvPr>
          <p:cNvGrpSpPr/>
          <p:nvPr/>
        </p:nvGrpSpPr>
        <p:grpSpPr>
          <a:xfrm>
            <a:off x="6096000" y="276010"/>
            <a:ext cx="4132525" cy="5929179"/>
            <a:chOff x="4433524" y="302135"/>
            <a:chExt cx="4132525" cy="59291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881ECA3-07D4-4C5D-9FCA-EB3ACA98A57E}"/>
                </a:ext>
              </a:extLst>
            </p:cNvPr>
            <p:cNvGrpSpPr/>
            <p:nvPr/>
          </p:nvGrpSpPr>
          <p:grpSpPr>
            <a:xfrm>
              <a:off x="4433524" y="302135"/>
              <a:ext cx="4132525" cy="5929179"/>
              <a:chOff x="219821" y="302135"/>
              <a:chExt cx="4132525" cy="592917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84B116-6CE9-4D88-99BA-E7D08BEFBA9D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meatballs pasta: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dairy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337F2BA4-B8AC-4035-9B28-8245928AF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F0874EE-3C06-4415-92F7-43445BBB9E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F2966D-A1C6-4671-9561-3DF8B5972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143" y="4156967"/>
              <a:ext cx="1023934" cy="102393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BD9DCCB-C49F-4A3D-89EB-AEC0965F4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4916615" y="2921047"/>
              <a:ext cx="650180" cy="10159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34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AAA2-5F4E-4D84-8AFE-DCD0DC91AB29}"/>
              </a:ext>
            </a:extLst>
          </p:cNvPr>
          <p:cNvGrpSpPr/>
          <p:nvPr/>
        </p:nvGrpSpPr>
        <p:grpSpPr>
          <a:xfrm>
            <a:off x="647700" y="2743200"/>
            <a:ext cx="32004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meat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2" y="2874818"/>
              <a:ext cx="1146235" cy="11176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AD919A-1A61-4291-8F60-44C55E86A043}"/>
              </a:ext>
            </a:extLst>
          </p:cNvPr>
          <p:cNvGrpSpPr/>
          <p:nvPr/>
        </p:nvGrpSpPr>
        <p:grpSpPr>
          <a:xfrm>
            <a:off x="647700" y="619991"/>
            <a:ext cx="32004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3FDF75D-6A5F-4C7C-BA55-4C82A68FD33C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grain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422" y="862632"/>
              <a:ext cx="1031993" cy="1080654"/>
            </a:xfrm>
            <a:prstGeom prst="rect">
              <a:avLst/>
            </a:prstGeom>
            <a:grpFill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411C66-1F6B-456B-AE4D-FA5CA85746FA}"/>
              </a:ext>
            </a:extLst>
          </p:cNvPr>
          <p:cNvGrpSpPr/>
          <p:nvPr/>
        </p:nvGrpSpPr>
        <p:grpSpPr>
          <a:xfrm>
            <a:off x="647700" y="4866409"/>
            <a:ext cx="3200400" cy="1371600"/>
            <a:chOff x="8343900" y="4800600"/>
            <a:chExt cx="3200400" cy="1371600"/>
          </a:xfrm>
          <a:solidFill>
            <a:srgbClr val="FBFBFB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8343900" y="48006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Fruit</a:t>
              </a:r>
            </a:p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/ veg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F83913E-64C9-4419-8263-44307BFD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  <a:grp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4DDCF4-5DC8-44F5-AC48-754AD31AE8F7}"/>
              </a:ext>
            </a:extLst>
          </p:cNvPr>
          <p:cNvGrpSpPr/>
          <p:nvPr/>
        </p:nvGrpSpPr>
        <p:grpSpPr>
          <a:xfrm>
            <a:off x="4368286" y="2743200"/>
            <a:ext cx="1371600" cy="1371600"/>
            <a:chOff x="647700" y="2743200"/>
            <a:chExt cx="3200400" cy="1371600"/>
          </a:xfrm>
          <a:solidFill>
            <a:srgbClr val="FBFBFB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B5E421-1DC8-4E03-821F-5C106C2E7E44}"/>
                </a:ext>
              </a:extLst>
            </p:cNvPr>
            <p:cNvSpPr/>
            <p:nvPr/>
          </p:nvSpPr>
          <p:spPr>
            <a:xfrm>
              <a:off x="647700" y="27432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B42CD9A-DAC3-400C-8752-0ECF175DD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321" y="2874818"/>
              <a:ext cx="2786502" cy="1117600"/>
            </a:xfrm>
            <a:prstGeom prst="rect">
              <a:avLst/>
            </a:prstGeom>
            <a:grpFill/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A4A3A4D-BA96-4509-86D3-DDCCCF1B7AA5}"/>
              </a:ext>
            </a:extLst>
          </p:cNvPr>
          <p:cNvGrpSpPr/>
          <p:nvPr/>
        </p:nvGrpSpPr>
        <p:grpSpPr>
          <a:xfrm>
            <a:off x="4368287" y="619991"/>
            <a:ext cx="1371600" cy="1371600"/>
            <a:chOff x="4495800" y="685800"/>
            <a:chExt cx="3200400" cy="1371600"/>
          </a:xfrm>
          <a:solidFill>
            <a:srgbClr val="FBFBFB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DEBDA9D-2A20-444C-8F4F-0467815B2D56}"/>
                </a:ext>
              </a:extLst>
            </p:cNvPr>
            <p:cNvSpPr/>
            <p:nvPr/>
          </p:nvSpPr>
          <p:spPr>
            <a:xfrm>
              <a:off x="4495800" y="685800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1BFB480-626C-4C42-BD97-F51421F3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907" y="862632"/>
              <a:ext cx="2520014" cy="1080654"/>
            </a:xfrm>
            <a:prstGeom prst="rect">
              <a:avLst/>
            </a:prstGeom>
            <a:grpFill/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FC3E4E-1E13-429B-87D6-ED28027E00B4}"/>
              </a:ext>
            </a:extLst>
          </p:cNvPr>
          <p:cNvGrpSpPr/>
          <p:nvPr/>
        </p:nvGrpSpPr>
        <p:grpSpPr>
          <a:xfrm>
            <a:off x="4368287" y="4866409"/>
            <a:ext cx="1371600" cy="1371600"/>
            <a:chOff x="8343900" y="4800600"/>
            <a:chExt cx="1412885" cy="1371600"/>
          </a:xfrm>
          <a:solidFill>
            <a:srgbClr val="FBFBFB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8F8180C-5151-4197-96CA-70A6796A98F6}"/>
                </a:ext>
              </a:extLst>
            </p:cNvPr>
            <p:cNvSpPr/>
            <p:nvPr/>
          </p:nvSpPr>
          <p:spPr>
            <a:xfrm>
              <a:off x="8343900" y="4800600"/>
              <a:ext cx="1412885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6AD3D94-26B9-4B59-943C-DB4F1AD36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7158" y="4951659"/>
              <a:ext cx="1008202" cy="1089891"/>
            </a:xfrm>
            <a:prstGeom prst="rect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43273-7B6E-4AC6-95C3-7DFA88F03FB3}"/>
              </a:ext>
            </a:extLst>
          </p:cNvPr>
          <p:cNvGrpSpPr/>
          <p:nvPr/>
        </p:nvGrpSpPr>
        <p:grpSpPr>
          <a:xfrm>
            <a:off x="6260074" y="619991"/>
            <a:ext cx="3200400" cy="1371600"/>
            <a:chOff x="6260074" y="619991"/>
            <a:chExt cx="3200400" cy="1371600"/>
          </a:xfrm>
          <a:solidFill>
            <a:srgbClr val="FBFBFB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F434B0-067D-40DB-B6AE-F871279AC01C}"/>
                </a:ext>
              </a:extLst>
            </p:cNvPr>
            <p:cNvSpPr/>
            <p:nvPr/>
          </p:nvSpPr>
          <p:spPr>
            <a:xfrm>
              <a:off x="6260074" y="619991"/>
              <a:ext cx="32004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Dairy</a:t>
              </a: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6482141" y="812895"/>
              <a:ext cx="650180" cy="1015906"/>
            </a:xfrm>
            <a:prstGeom prst="rect">
              <a:avLst/>
            </a:prstGeom>
            <a:grp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98D256-97EF-4DBC-8A34-4223D8605AC9}"/>
              </a:ext>
            </a:extLst>
          </p:cNvPr>
          <p:cNvGrpSpPr/>
          <p:nvPr/>
        </p:nvGrpSpPr>
        <p:grpSpPr>
          <a:xfrm>
            <a:off x="10024078" y="1191677"/>
            <a:ext cx="1371600" cy="1371600"/>
            <a:chOff x="10024078" y="1191677"/>
            <a:chExt cx="1371600" cy="1371600"/>
          </a:xfrm>
          <a:solidFill>
            <a:srgbClr val="FBFBFB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E703FC-C910-4D82-97A5-E8B81F1765C7}"/>
                </a:ext>
              </a:extLst>
            </p:cNvPr>
            <p:cNvSpPr/>
            <p:nvPr/>
          </p:nvSpPr>
          <p:spPr>
            <a:xfrm>
              <a:off x="10024078" y="1191677"/>
              <a:ext cx="1371600" cy="1371600"/>
            </a:xfrm>
            <a:prstGeom prst="rect">
              <a:avLst/>
            </a:prstGeom>
            <a:grpFill/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  <a:buSzPct val="150000"/>
              </a:pPr>
              <a:endParaRPr lang="en-US" sz="48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2BE6D8-018D-4D9B-AE1E-2E3DEFF5EA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10345599" y="1320848"/>
              <a:ext cx="728557" cy="113837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0280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ACC906-B61D-48DE-9242-9CB6467ABD7F}"/>
              </a:ext>
            </a:extLst>
          </p:cNvPr>
          <p:cNvGrpSpPr/>
          <p:nvPr/>
        </p:nvGrpSpPr>
        <p:grpSpPr>
          <a:xfrm>
            <a:off x="544944" y="4937991"/>
            <a:ext cx="5283201" cy="1747338"/>
            <a:chOff x="544944" y="4544291"/>
            <a:chExt cx="5283201" cy="174733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042ED61-7428-4854-A30A-30E680528BFC}"/>
                </a:ext>
              </a:extLst>
            </p:cNvPr>
            <p:cNvSpPr/>
            <p:nvPr/>
          </p:nvSpPr>
          <p:spPr>
            <a:xfrm>
              <a:off x="544944" y="4544291"/>
              <a:ext cx="5283201" cy="1747338"/>
            </a:xfrm>
            <a:prstGeom prst="rect">
              <a:avLst/>
            </a:prstGeom>
            <a:solidFill>
              <a:srgbClr val="FFFFFF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Fruit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Salad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F1353EB-A217-404F-BE0D-B02984A92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955" y="5122225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90280C5-3C90-46A7-81CE-542AB49C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950" y="5109704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00AE954-2958-4457-9BEE-82027352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960" y="5122225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FD3C6F3-5675-4500-A256-7B005153B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4191481" y="4581238"/>
              <a:ext cx="443346" cy="47105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1028FD2-F760-413A-81D4-F5D7294B2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4594580"/>
              <a:ext cx="443346" cy="47105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8D44A84-0C2F-4630-AE26-DC936E5BC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304789" y="4581237"/>
              <a:ext cx="443346" cy="47105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F68EC6-9D68-439B-8BA8-8313B0BE469F}"/>
              </a:ext>
            </a:extLst>
          </p:cNvPr>
          <p:cNvGrpSpPr/>
          <p:nvPr/>
        </p:nvGrpSpPr>
        <p:grpSpPr>
          <a:xfrm>
            <a:off x="6112477" y="4937991"/>
            <a:ext cx="5283201" cy="1747338"/>
            <a:chOff x="6112477" y="4544291"/>
            <a:chExt cx="5283201" cy="174733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F789A58-6EB6-4D32-9D52-7B19F9241200}"/>
                </a:ext>
              </a:extLst>
            </p:cNvPr>
            <p:cNvGrpSpPr/>
            <p:nvPr/>
          </p:nvGrpSpPr>
          <p:grpSpPr>
            <a:xfrm>
              <a:off x="6112477" y="4544291"/>
              <a:ext cx="5283201" cy="1747338"/>
              <a:chOff x="544944" y="4544291"/>
              <a:chExt cx="5283201" cy="174733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7CBE98-7457-4E07-8249-13EC4B6858A9}"/>
                  </a:ext>
                </a:extLst>
              </p:cNvPr>
              <p:cNvSpPr/>
              <p:nvPr/>
            </p:nvSpPr>
            <p:spPr>
              <a:xfrm>
                <a:off x="544944" y="4544291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Steak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79D67380-41A8-48C7-8935-F2318C5F29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4191481" y="4581238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8AAD3582-6A28-44B2-A8F9-57353F17B5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748135" y="459458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0676FC1-D176-4877-A6C1-3F487D57D2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304789" y="4581237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7710304-5FCA-4BEE-98CE-57ECA38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433" y="4993086"/>
              <a:ext cx="1146235" cy="1117600"/>
            </a:xfrm>
            <a:prstGeom prst="rect">
              <a:avLst/>
            </a:prstGeom>
            <a:noFill/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EE8CB79-C940-42F9-90A2-6B53335C4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6623" y="4993086"/>
              <a:ext cx="1146235" cy="1117600"/>
            </a:xfrm>
            <a:prstGeom prst="rect">
              <a:avLst/>
            </a:prstGeom>
            <a:noFill/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99481F5-9ADA-4113-86E9-CBCF41DE6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813" y="4987967"/>
              <a:ext cx="1146235" cy="1117600"/>
            </a:xfrm>
            <a:prstGeom prst="rect">
              <a:avLst/>
            </a:prstGeom>
            <a:noFill/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CB36BE3-7AD6-4DF1-97EF-DF745762BD94}"/>
              </a:ext>
            </a:extLst>
          </p:cNvPr>
          <p:cNvGrpSpPr/>
          <p:nvPr/>
        </p:nvGrpSpPr>
        <p:grpSpPr>
          <a:xfrm>
            <a:off x="544944" y="3019104"/>
            <a:ext cx="5283201" cy="1747338"/>
            <a:chOff x="544944" y="3019104"/>
            <a:chExt cx="5283201" cy="1747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A6D2C4-352D-4C82-ADF6-0ED3D678B62A}"/>
                </a:ext>
              </a:extLst>
            </p:cNvPr>
            <p:cNvSpPr/>
            <p:nvPr/>
          </p:nvSpPr>
          <p:spPr>
            <a:xfrm>
              <a:off x="544944" y="3019104"/>
              <a:ext cx="5283201" cy="1747338"/>
            </a:xfrm>
            <a:prstGeom prst="rect">
              <a:avLst/>
            </a:prstGeom>
            <a:solidFill>
              <a:srgbClr val="FFFFFF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Beef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nigiri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02B5EBD-DD74-4EA6-97FD-C562E4C0E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955" y="3544776"/>
              <a:ext cx="1004202" cy="955300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0DAB692-0994-482B-B65E-8DC9B047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306939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667" y="3424838"/>
              <a:ext cx="1031993" cy="1080654"/>
            </a:xfrm>
            <a:prstGeom prst="rect">
              <a:avLst/>
            </a:prstGeom>
            <a:noFill/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AC8D050-EAB6-4DD3-ADB6-AFE564C7C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602" y="3426988"/>
              <a:ext cx="1146235" cy="1117600"/>
            </a:xfrm>
            <a:prstGeom prst="rect">
              <a:avLst/>
            </a:prstGeom>
            <a:noFill/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0B1E089-2607-49DC-9EF6-EA85715556CB}"/>
              </a:ext>
            </a:extLst>
          </p:cNvPr>
          <p:cNvGrpSpPr/>
          <p:nvPr/>
        </p:nvGrpSpPr>
        <p:grpSpPr>
          <a:xfrm>
            <a:off x="6112477" y="3019104"/>
            <a:ext cx="5283201" cy="1747338"/>
            <a:chOff x="6112477" y="3019104"/>
            <a:chExt cx="5283201" cy="17473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A6E793B-254B-4860-9981-4CBBF5B7559D}"/>
                </a:ext>
              </a:extLst>
            </p:cNvPr>
            <p:cNvGrpSpPr/>
            <p:nvPr/>
          </p:nvGrpSpPr>
          <p:grpSpPr>
            <a:xfrm>
              <a:off x="6112477" y="3019104"/>
              <a:ext cx="5283201" cy="1747338"/>
              <a:chOff x="544944" y="4544291"/>
              <a:chExt cx="5283201" cy="174733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70E483-966C-4E84-B080-CDC058C9242B}"/>
                  </a:ext>
                </a:extLst>
              </p:cNvPr>
              <p:cNvSpPr/>
              <p:nvPr/>
            </p:nvSpPr>
            <p:spPr>
              <a:xfrm>
                <a:off x="544944" y="4544291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butter</a:t>
                </a:r>
              </a:p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chicken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EC4AC6F-3689-40C5-A236-73024A0622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4141835" y="459458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BE2C4D8A-F374-4A88-9C25-A277FE55C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698489" y="4581237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8715CCE-C800-43B2-A3A5-7250B28C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813" y="3462780"/>
              <a:ext cx="1146235" cy="1117600"/>
            </a:xfrm>
            <a:prstGeom prst="rect">
              <a:avLst/>
            </a:prstGeom>
            <a:noFill/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4B0AD01-812F-4ABF-8B48-64D6AD886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9413633" y="3555020"/>
              <a:ext cx="650180" cy="1015906"/>
            </a:xfrm>
            <a:prstGeom prst="rect">
              <a:avLst/>
            </a:prstGeom>
            <a:no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7D92B7-4544-4E11-83BE-DDE02924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654023" y="3564474"/>
              <a:ext cx="650180" cy="1015906"/>
            </a:xfrm>
            <a:prstGeom prst="rect">
              <a:avLst/>
            </a:prstGeom>
            <a:no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7A1774-B287-40EF-8DC4-316020C63E7E}"/>
              </a:ext>
            </a:extLst>
          </p:cNvPr>
          <p:cNvGrpSpPr/>
          <p:nvPr/>
        </p:nvGrpSpPr>
        <p:grpSpPr>
          <a:xfrm>
            <a:off x="544944" y="744164"/>
            <a:ext cx="5283201" cy="1747338"/>
            <a:chOff x="544944" y="744164"/>
            <a:chExt cx="5283201" cy="174733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49AF3E6-E140-401C-898E-2E72210D1B4F}"/>
                </a:ext>
              </a:extLst>
            </p:cNvPr>
            <p:cNvGrpSpPr/>
            <p:nvPr/>
          </p:nvGrpSpPr>
          <p:grpSpPr>
            <a:xfrm>
              <a:off x="544944" y="744164"/>
              <a:ext cx="5283201" cy="1747338"/>
              <a:chOff x="544944" y="3019104"/>
              <a:chExt cx="5283201" cy="174733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3CB858C-14ED-45B9-86C9-060B1564C1A0}"/>
                  </a:ext>
                </a:extLst>
              </p:cNvPr>
              <p:cNvSpPr/>
              <p:nvPr/>
            </p:nvSpPr>
            <p:spPr>
              <a:xfrm>
                <a:off x="544944" y="3019104"/>
                <a:ext cx="5283201" cy="1747338"/>
              </a:xfrm>
              <a:prstGeom prst="rect">
                <a:avLst/>
              </a:prstGeom>
              <a:solidFill>
                <a:srgbClr val="FFFFFF"/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carrot</a:t>
                </a:r>
              </a:p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cake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BE09D10D-6F64-400C-98CD-6E8EBB053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457" y="3535283"/>
                <a:ext cx="1004202" cy="955300"/>
              </a:xfrm>
              <a:prstGeom prst="rect">
                <a:avLst/>
              </a:prstGeom>
              <a:solidFill>
                <a:srgbClr val="FBFBFB"/>
              </a:solidFill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1E22003D-6D1D-4D07-9BD7-D9C2065D02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748135" y="3056693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16A54CD5-7359-4E2D-ADE4-AEE54BB50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4667" y="3424838"/>
                <a:ext cx="1031993" cy="1080654"/>
              </a:xfrm>
              <a:prstGeom prst="rect">
                <a:avLst/>
              </a:prstGeom>
              <a:noFill/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C37AB21D-DBA0-4AB7-8273-31C465AFF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674" y="1201443"/>
              <a:ext cx="1031993" cy="1080654"/>
            </a:xfrm>
            <a:prstGeom prst="rect">
              <a:avLst/>
            </a:prstGeom>
            <a:noFill/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08E18A3D-DCBD-4475-8214-80A24C305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4181321" y="781110"/>
              <a:ext cx="443346" cy="47105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88DC7-2793-4F3C-98DF-0738468852C2}"/>
              </a:ext>
            </a:extLst>
          </p:cNvPr>
          <p:cNvGrpSpPr/>
          <p:nvPr/>
        </p:nvGrpSpPr>
        <p:grpSpPr>
          <a:xfrm>
            <a:off x="6112477" y="744164"/>
            <a:ext cx="5283201" cy="1747338"/>
            <a:chOff x="6112477" y="744164"/>
            <a:chExt cx="5283201" cy="174733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6B78B67-7674-4030-ADCF-5DFDE5A128E1}"/>
                </a:ext>
              </a:extLst>
            </p:cNvPr>
            <p:cNvGrpSpPr/>
            <p:nvPr/>
          </p:nvGrpSpPr>
          <p:grpSpPr>
            <a:xfrm>
              <a:off x="6112477" y="744164"/>
              <a:ext cx="5283201" cy="1747338"/>
              <a:chOff x="6112477" y="3019104"/>
              <a:chExt cx="5283201" cy="174733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387756-2F2C-4E10-9868-208C2DC59264}"/>
                  </a:ext>
                </a:extLst>
              </p:cNvPr>
              <p:cNvGrpSpPr/>
              <p:nvPr/>
            </p:nvGrpSpPr>
            <p:grpSpPr>
              <a:xfrm>
                <a:off x="6112477" y="3019104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777DF3-F601-4575-894E-573436D7BB8B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Caesar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salad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FFFBBC77-084F-49C2-B6BC-E6A6157E7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4594580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7E010E-ED45-4CBC-BDCC-65A1045CFB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698489" y="4581237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7877378F-D5BD-4C2E-BC8B-0580CEF49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2714" y="3501614"/>
                <a:ext cx="1146235" cy="1117600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256684C-82CD-4808-8AC6-DD5330A5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128" y="1360346"/>
              <a:ext cx="947190" cy="901064"/>
            </a:xfrm>
            <a:prstGeom prst="rect">
              <a:avLst/>
            </a:prstGeom>
            <a:noFill/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B62BA33-AC2B-4968-A391-51361ADD5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8136" y="1350346"/>
              <a:ext cx="947190" cy="90106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4689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B36BE3-7AD6-4DF1-97EF-DF745762BD94}"/>
              </a:ext>
            </a:extLst>
          </p:cNvPr>
          <p:cNvGrpSpPr/>
          <p:nvPr/>
        </p:nvGrpSpPr>
        <p:grpSpPr>
          <a:xfrm>
            <a:off x="544944" y="3019104"/>
            <a:ext cx="5283201" cy="1747338"/>
            <a:chOff x="544944" y="3019104"/>
            <a:chExt cx="5283201" cy="1747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A6D2C4-352D-4C82-ADF6-0ED3D678B62A}"/>
                </a:ext>
              </a:extLst>
            </p:cNvPr>
            <p:cNvSpPr/>
            <p:nvPr/>
          </p:nvSpPr>
          <p:spPr>
            <a:xfrm>
              <a:off x="544944" y="3019104"/>
              <a:ext cx="5283201" cy="1747338"/>
            </a:xfrm>
            <a:prstGeom prst="rect">
              <a:avLst/>
            </a:prstGeom>
            <a:solidFill>
              <a:srgbClr val="FFFFFF"/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</a:t>
              </a:r>
              <a:r>
                <a:rPr lang="en-US" sz="4000" b="1" dirty="0" err="1">
                  <a:solidFill>
                    <a:schemeClr val="tx1"/>
                  </a:solidFill>
                  <a:latin typeface="Algerian" panose="04020705040A02060702" pitchFamily="82" charset="0"/>
                </a:rPr>
                <a:t>shaw</a:t>
              </a: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-</a:t>
              </a:r>
            </a:p>
            <a:p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 </a:t>
              </a:r>
              <a:r>
                <a:rPr lang="en-US" sz="4000" b="1" dirty="0" err="1">
                  <a:solidFill>
                    <a:schemeClr val="tx1"/>
                  </a:solidFill>
                  <a:latin typeface="Algerian" panose="04020705040A02060702" pitchFamily="82" charset="0"/>
                </a:rPr>
                <a:t>arma</a:t>
              </a:r>
              <a:endParaRPr lang="en-US" sz="40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02B5EBD-DD74-4EA6-97FD-C562E4C0E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2504" y="3567532"/>
              <a:ext cx="1041605" cy="990882"/>
            </a:xfrm>
            <a:prstGeom prst="rect">
              <a:avLst/>
            </a:prstGeom>
            <a:solidFill>
              <a:srgbClr val="FBFBFB"/>
            </a:solidFill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0DAB692-0994-482B-B65E-8DC9B047F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3748135" y="306939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32ED5ED-2727-4DC6-BBA5-1375951D6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212" y="3493437"/>
              <a:ext cx="1037998" cy="1086943"/>
            </a:xfrm>
            <a:prstGeom prst="rect">
              <a:avLst/>
            </a:prstGeom>
            <a:noFill/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AC8D050-EAB6-4DD3-ADB6-AFE564C7C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863" y="3452590"/>
              <a:ext cx="1145313" cy="1116700"/>
            </a:xfrm>
            <a:prstGeom prst="rect">
              <a:avLst/>
            </a:prstGeom>
            <a:noFill/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88DC7-2793-4F3C-98DF-0738468852C2}"/>
              </a:ext>
            </a:extLst>
          </p:cNvPr>
          <p:cNvGrpSpPr/>
          <p:nvPr/>
        </p:nvGrpSpPr>
        <p:grpSpPr>
          <a:xfrm>
            <a:off x="6112477" y="744164"/>
            <a:ext cx="5283201" cy="1747338"/>
            <a:chOff x="6112477" y="744164"/>
            <a:chExt cx="5283201" cy="174733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6B78B67-7674-4030-ADCF-5DFDE5A128E1}"/>
                </a:ext>
              </a:extLst>
            </p:cNvPr>
            <p:cNvGrpSpPr/>
            <p:nvPr/>
          </p:nvGrpSpPr>
          <p:grpSpPr>
            <a:xfrm>
              <a:off x="6112477" y="744164"/>
              <a:ext cx="5283201" cy="1747338"/>
              <a:chOff x="6112477" y="3019104"/>
              <a:chExt cx="5283201" cy="174733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D387756-2F2C-4E10-9868-208C2DC59264}"/>
                  </a:ext>
                </a:extLst>
              </p:cNvPr>
              <p:cNvGrpSpPr/>
              <p:nvPr/>
            </p:nvGrpSpPr>
            <p:grpSpPr>
              <a:xfrm>
                <a:off x="6112477" y="3019104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C777DF3-F601-4575-894E-573436D7BB8B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FFFBBC77-084F-49C2-B6BC-E6A6157E7D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4594580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7E010E-ED45-4CBC-BDCC-65A1045CFB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698489" y="4581237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7877378F-D5BD-4C2E-BC8B-0580CEF49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2714" y="3501614"/>
                <a:ext cx="1146235" cy="1117600"/>
              </a:xfrm>
              <a:prstGeom prst="rect">
                <a:avLst/>
              </a:prstGeom>
              <a:noFill/>
            </p:spPr>
          </p:pic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256684C-82CD-4808-8AC6-DD5330A5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5128" y="1360346"/>
              <a:ext cx="947190" cy="901064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0BE4899-56DE-46CA-98A3-ED37E3AD6941}"/>
              </a:ext>
            </a:extLst>
          </p:cNvPr>
          <p:cNvGrpSpPr/>
          <p:nvPr/>
        </p:nvGrpSpPr>
        <p:grpSpPr>
          <a:xfrm>
            <a:off x="544944" y="744164"/>
            <a:ext cx="5283201" cy="1747338"/>
            <a:chOff x="544944" y="744164"/>
            <a:chExt cx="5283201" cy="17473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7A1774-B287-40EF-8DC4-316020C63E7E}"/>
                </a:ext>
              </a:extLst>
            </p:cNvPr>
            <p:cNvGrpSpPr/>
            <p:nvPr/>
          </p:nvGrpSpPr>
          <p:grpSpPr>
            <a:xfrm>
              <a:off x="544944" y="744164"/>
              <a:ext cx="5283201" cy="1747338"/>
              <a:chOff x="544944" y="744164"/>
              <a:chExt cx="5283201" cy="174733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49AF3E6-E140-401C-898E-2E72210D1B4F}"/>
                  </a:ext>
                </a:extLst>
              </p:cNvPr>
              <p:cNvGrpSpPr/>
              <p:nvPr/>
            </p:nvGrpSpPr>
            <p:grpSpPr>
              <a:xfrm>
                <a:off x="544944" y="744164"/>
                <a:ext cx="5283201" cy="1747338"/>
                <a:chOff x="544944" y="3019104"/>
                <a:chExt cx="5283201" cy="1747338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3CB858C-14ED-45B9-86C9-060B1564C1A0}"/>
                    </a:ext>
                  </a:extLst>
                </p:cNvPr>
                <p:cNvSpPr/>
                <p:nvPr/>
              </p:nvSpPr>
              <p:spPr>
                <a:xfrm>
                  <a:off x="544944" y="3019104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meatballs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pasta</a:t>
                  </a:r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1E22003D-6D1D-4D07-9BD7-D9C2065D0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3056693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7AB21D-DBA0-4AB7-8273-31C465AFF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3701" y="1436764"/>
                <a:ext cx="904340" cy="946982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8A08CA3-F8F8-4478-AF99-C11A386A5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354" y="1398446"/>
              <a:ext cx="1040169" cy="1014184"/>
            </a:xfrm>
            <a:prstGeom prst="rect">
              <a:avLst/>
            </a:prstGeom>
            <a:noFill/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8F8FE24-62C2-4AE8-BF4C-80151C1111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3142796" y="1479502"/>
              <a:ext cx="597202" cy="933128"/>
            </a:xfrm>
            <a:prstGeom prst="rect">
              <a:avLst/>
            </a:prstGeom>
            <a:noFill/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346F7A97-1925-43D9-8762-49F68571CC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87" y="1293876"/>
            <a:ext cx="1031993" cy="1080654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3B695C-B0F2-447C-A9B6-5678BF03F8A8}"/>
              </a:ext>
            </a:extLst>
          </p:cNvPr>
          <p:cNvGrpSpPr/>
          <p:nvPr/>
        </p:nvGrpSpPr>
        <p:grpSpPr>
          <a:xfrm>
            <a:off x="6112477" y="4937991"/>
            <a:ext cx="5283201" cy="1747338"/>
            <a:chOff x="6112477" y="4937991"/>
            <a:chExt cx="5283201" cy="17473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F68EC6-9D68-439B-8BA8-8313B0BE469F}"/>
                </a:ext>
              </a:extLst>
            </p:cNvPr>
            <p:cNvGrpSpPr/>
            <p:nvPr/>
          </p:nvGrpSpPr>
          <p:grpSpPr>
            <a:xfrm>
              <a:off x="6112477" y="4937991"/>
              <a:ext cx="5283201" cy="1747338"/>
              <a:chOff x="6112477" y="4544291"/>
              <a:chExt cx="5283201" cy="174733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F789A58-6EB6-4D32-9D52-7B19F9241200}"/>
                  </a:ext>
                </a:extLst>
              </p:cNvPr>
              <p:cNvGrpSpPr/>
              <p:nvPr/>
            </p:nvGrpSpPr>
            <p:grpSpPr>
              <a:xfrm>
                <a:off x="6112477" y="4544291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67CBE98-7457-4E07-8249-13EC4B6858A9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chicken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soup</a:t>
                  </a:r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9D67380-41A8-48C7-8935-F2318C5F29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950181" y="4581238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AAD3582-6A28-44B2-A8F9-57353F17B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506835" y="4594580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EE8CB79-C940-42F9-90A2-6B53335C4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6623" y="4993086"/>
                <a:ext cx="1146235" cy="1117600"/>
              </a:xfrm>
              <a:prstGeom prst="rect">
                <a:avLst/>
              </a:prstGeom>
              <a:noFill/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999481F5-9ADA-4113-86E9-CBCF41DE6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3813" y="4987967"/>
                <a:ext cx="1146235" cy="1117600"/>
              </a:xfrm>
              <a:prstGeom prst="rect">
                <a:avLst/>
              </a:prstGeom>
              <a:noFill/>
            </p:spPr>
          </p:pic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BD1492-F6CE-438A-BC61-D1A49D644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0482" y="5489935"/>
              <a:ext cx="947190" cy="901064"/>
            </a:xfrm>
            <a:prstGeom prst="rect">
              <a:avLst/>
            </a:prstGeom>
            <a:noFill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6577ED-350C-4225-B55B-29623DBE7B87}"/>
              </a:ext>
            </a:extLst>
          </p:cNvPr>
          <p:cNvGrpSpPr/>
          <p:nvPr/>
        </p:nvGrpSpPr>
        <p:grpSpPr>
          <a:xfrm>
            <a:off x="6112477" y="3019104"/>
            <a:ext cx="5283201" cy="1747338"/>
            <a:chOff x="6112477" y="3019104"/>
            <a:chExt cx="5283201" cy="17473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B1E089-2607-49DC-9EF6-EA85715556CB}"/>
                </a:ext>
              </a:extLst>
            </p:cNvPr>
            <p:cNvGrpSpPr/>
            <p:nvPr/>
          </p:nvGrpSpPr>
          <p:grpSpPr>
            <a:xfrm>
              <a:off x="6112477" y="3019104"/>
              <a:ext cx="5283201" cy="1747338"/>
              <a:chOff x="6112477" y="3019104"/>
              <a:chExt cx="5283201" cy="174733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A6E793B-254B-4860-9981-4CBBF5B7559D}"/>
                  </a:ext>
                </a:extLst>
              </p:cNvPr>
              <p:cNvGrpSpPr/>
              <p:nvPr/>
            </p:nvGrpSpPr>
            <p:grpSpPr>
              <a:xfrm>
                <a:off x="6112477" y="3019104"/>
                <a:ext cx="5283201" cy="1747338"/>
                <a:chOff x="544944" y="4544291"/>
                <a:chExt cx="5283201" cy="174733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F70E483-966C-4E84-B080-CDC058C9242B}"/>
                    </a:ext>
                  </a:extLst>
                </p:cNvPr>
                <p:cNvSpPr/>
                <p:nvPr/>
              </p:nvSpPr>
              <p:spPr>
                <a:xfrm>
                  <a:off x="544944" y="4544291"/>
                  <a:ext cx="5283201" cy="1747338"/>
                </a:xfrm>
                <a:prstGeom prst="rect">
                  <a:avLst/>
                </a:prstGeom>
                <a:solidFill>
                  <a:srgbClr val="FFFFFF"/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fruit</a:t>
                  </a:r>
                </a:p>
                <a:p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Yogurt</a:t>
                  </a:r>
                </a:p>
              </p:txBody>
            </p: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3EC4AC6F-3689-40C5-A236-73024A0622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4141835" y="4594580"/>
                  <a:ext cx="443346" cy="471055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BE2C4D8A-F374-4A88-9C25-A277FE55CF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3698489" y="4581237"/>
                  <a:ext cx="443346" cy="471055"/>
                </a:xfrm>
                <a:prstGeom prst="rect">
                  <a:avLst/>
                </a:prstGeom>
              </p:spPr>
            </p:pic>
          </p:grp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4B0AD01-812F-4ABF-8B48-64D6AD886D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8158"/>
              <a:stretch/>
            </p:blipFill>
            <p:spPr>
              <a:xfrm>
                <a:off x="9413633" y="3555020"/>
                <a:ext cx="650180" cy="1015906"/>
              </a:xfrm>
              <a:prstGeom prst="rect">
                <a:avLst/>
              </a:prstGeom>
              <a:noFill/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07D92B7-4544-4E11-83BE-DDE029244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r="18158"/>
              <a:stretch/>
            </p:blipFill>
            <p:spPr>
              <a:xfrm>
                <a:off x="8654023" y="3564474"/>
                <a:ext cx="650180" cy="1015906"/>
              </a:xfrm>
              <a:prstGeom prst="rect">
                <a:avLst/>
              </a:prstGeom>
              <a:noFill/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B3B87BA-FD8D-4C9F-85CC-DD92991E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2469" y="3540448"/>
              <a:ext cx="1036091" cy="985636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96154-DF07-4701-B6B4-F8198B005FFB}"/>
              </a:ext>
            </a:extLst>
          </p:cNvPr>
          <p:cNvGrpSpPr/>
          <p:nvPr/>
        </p:nvGrpSpPr>
        <p:grpSpPr>
          <a:xfrm>
            <a:off x="544944" y="4937991"/>
            <a:ext cx="5283201" cy="1747338"/>
            <a:chOff x="544944" y="4937991"/>
            <a:chExt cx="5283201" cy="1747338"/>
          </a:xfrm>
          <a:solidFill>
            <a:srgbClr val="FEFEFE"/>
          </a:solidFill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ACC906-B61D-48DE-9242-9CB6467ABD7F}"/>
                </a:ext>
              </a:extLst>
            </p:cNvPr>
            <p:cNvGrpSpPr/>
            <p:nvPr/>
          </p:nvGrpSpPr>
          <p:grpSpPr>
            <a:xfrm>
              <a:off x="544944" y="4937991"/>
              <a:ext cx="5283201" cy="1747338"/>
              <a:chOff x="544944" y="4544291"/>
              <a:chExt cx="5283201" cy="1747338"/>
            </a:xfrm>
            <a:grpFill/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042ED61-7428-4854-A30A-30E680528BFC}"/>
                  </a:ext>
                </a:extLst>
              </p:cNvPr>
              <p:cNvSpPr/>
              <p:nvPr/>
            </p:nvSpPr>
            <p:spPr>
              <a:xfrm>
                <a:off x="544944" y="4544291"/>
                <a:ext cx="5283201" cy="1747338"/>
              </a:xfrm>
              <a:prstGeom prst="rect">
                <a:avLst/>
              </a:prstGeom>
              <a:grpFill/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quinoa</a:t>
                </a:r>
              </a:p>
              <a:p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Salad</a:t>
                </a: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F1353EB-A217-404F-BE0D-B02984A92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955" y="5122225"/>
                <a:ext cx="1004202" cy="955300"/>
              </a:xfrm>
              <a:prstGeom prst="rect">
                <a:avLst/>
              </a:prstGeom>
              <a:grpFill/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00AE954-2958-4457-9BEE-82027352E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960" y="5122225"/>
                <a:ext cx="1004202" cy="955300"/>
              </a:xfrm>
              <a:prstGeom prst="rect">
                <a:avLst/>
              </a:prstGeom>
              <a:grpFill/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81028FD2-F760-413A-81D4-F5D7294B20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964035" y="4594580"/>
                <a:ext cx="443346" cy="471055"/>
              </a:xfrm>
              <a:prstGeom prst="rect">
                <a:avLst/>
              </a:prstGeom>
              <a:noFill/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8D44A84-0C2F-4630-AE26-DC936E5BCA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3520689" y="4581237"/>
                <a:ext cx="443346" cy="471055"/>
              </a:xfrm>
              <a:prstGeom prst="rect">
                <a:avLst/>
              </a:prstGeom>
              <a:noFill/>
            </p:spPr>
          </p:pic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2AFBBDE-E942-4112-9A9B-524B92E2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785" y="5381667"/>
              <a:ext cx="1086941" cy="113819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0349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B88C679-540C-4DCA-9CF3-FE5C01EFA492}"/>
              </a:ext>
            </a:extLst>
          </p:cNvPr>
          <p:cNvGrpSpPr/>
          <p:nvPr/>
        </p:nvGrpSpPr>
        <p:grpSpPr>
          <a:xfrm>
            <a:off x="6262403" y="226720"/>
            <a:ext cx="4132525" cy="5929179"/>
            <a:chOff x="6262403" y="226720"/>
            <a:chExt cx="4132525" cy="592917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F3CBF1-DF25-41D7-98C5-84B87917ACD0}"/>
                </a:ext>
              </a:extLst>
            </p:cNvPr>
            <p:cNvSpPr/>
            <p:nvPr/>
          </p:nvSpPr>
          <p:spPr>
            <a:xfrm>
              <a:off x="6262403" y="226720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4DCFA0F-51ED-4A3A-8B67-558A4269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385" y="1380029"/>
              <a:ext cx="3622559" cy="3622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27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D4C19-2EE1-47FF-9F79-52A2E84E6C7D}"/>
              </a:ext>
            </a:extLst>
          </p:cNvPr>
          <p:cNvSpPr/>
          <p:nvPr/>
        </p:nvSpPr>
        <p:spPr>
          <a:xfrm>
            <a:off x="678730" y="414779"/>
            <a:ext cx="10963373" cy="60520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14000">
                <a:schemeClr val="accent6">
                  <a:lumMod val="89000"/>
                </a:schemeClr>
              </a:gs>
              <a:gs pos="46000">
                <a:schemeClr val="accent6">
                  <a:lumMod val="75000"/>
                </a:schemeClr>
              </a:gs>
              <a:gs pos="75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9A4326-F822-49EC-8D7F-47B44A36FE49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D598C-FFFC-498B-B5A0-671EB1704D14}"/>
                </a:ext>
              </a:extLst>
            </p:cNvPr>
            <p:cNvSpPr/>
            <p:nvPr/>
          </p:nvSpPr>
          <p:spPr>
            <a:xfrm>
              <a:off x="219821" y="302135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E8977-1EA4-439B-BEA6-114566CF7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5" y="1467264"/>
              <a:ext cx="1354797" cy="1354797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252801-23C1-4A4C-B020-448359454919}"/>
                </a:ext>
              </a:extLst>
            </p:cNvPr>
            <p:cNvGrpSpPr/>
            <p:nvPr/>
          </p:nvGrpSpPr>
          <p:grpSpPr>
            <a:xfrm>
              <a:off x="1695974" y="5577430"/>
              <a:ext cx="1043985" cy="471055"/>
              <a:chOff x="1695974" y="5577430"/>
              <a:chExt cx="1043985" cy="47105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FE1249F-AB7C-4A4E-8493-765182617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D5B81-0FBB-4094-AC15-C71A9209339E}"/>
                  </a:ext>
                </a:extLst>
              </p:cNvPr>
              <p:cNvSpPr txBox="1"/>
              <p:nvPr/>
            </p:nvSpPr>
            <p:spPr>
              <a:xfrm>
                <a:off x="1695974" y="5582124"/>
                <a:ext cx="660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Algerian" panose="04020705040A02060702" pitchFamily="82" charset="0"/>
                  </a:rPr>
                  <a:t>3 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28B6C1-7DB4-4192-80B2-3CC065AA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2631532"/>
              <a:ext cx="1354797" cy="13547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BBF1CC-DA68-487A-B3E4-BB15F35E8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86" y="3850395"/>
              <a:ext cx="1354797" cy="1354797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80070-74B1-4C32-8238-8CF72587571D}"/>
              </a:ext>
            </a:extLst>
          </p:cNvPr>
          <p:cNvGrpSpPr/>
          <p:nvPr/>
        </p:nvGrpSpPr>
        <p:grpSpPr>
          <a:xfrm>
            <a:off x="4580210" y="302134"/>
            <a:ext cx="4132525" cy="5929179"/>
            <a:chOff x="4580210" y="302134"/>
            <a:chExt cx="4132525" cy="59291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367BE0-D0E6-4D9C-B125-20C410DD4F5F}"/>
                </a:ext>
              </a:extLst>
            </p:cNvPr>
            <p:cNvSpPr/>
            <p:nvPr/>
          </p:nvSpPr>
          <p:spPr>
            <a:xfrm>
              <a:off x="4580210" y="302134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steak: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C033DDF-2DF2-41A0-9D3E-0B1633B23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4" y="1467263"/>
              <a:ext cx="1354797" cy="135479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AE96C50-3053-40C1-B01E-141423695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982692" y="5577431"/>
              <a:ext cx="443346" cy="4710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9E162-237F-4453-858C-06C5FA63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2631531"/>
              <a:ext cx="1354797" cy="135479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05AA7B-4094-4158-AD47-00CEC9FD1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75" y="3850394"/>
              <a:ext cx="1354797" cy="13547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4875041-F634-4829-B155-CB20FFFCE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539346" y="5590773"/>
              <a:ext cx="443346" cy="47105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BFF2C9-6122-4E95-B907-9AFA1FDB9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096000" y="5577430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55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Sandwich: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9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BB520A-D488-478B-AD91-950E3F016A48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2 x</a:t>
                  </a:r>
                </a:p>
              </p:txBody>
            </p:sp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A28B6C1-7DB4-4192-80B2-3CC065AA7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8807-7AB5-40F6-9DBF-17DED1A7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71A9B1-FB35-4FE9-8D1D-0A2C9AB19FB9}"/>
              </a:ext>
            </a:extLst>
          </p:cNvPr>
          <p:cNvGrpSpPr/>
          <p:nvPr/>
        </p:nvGrpSpPr>
        <p:grpSpPr>
          <a:xfrm>
            <a:off x="4816751" y="302135"/>
            <a:ext cx="4132525" cy="5929179"/>
            <a:chOff x="219821" y="302135"/>
            <a:chExt cx="4132525" cy="592917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902FC2-1FF8-462B-9CDB-342C3398ECCD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A4775E1-5487-4880-A1A2-FD3C1EC15EEA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Chicken soup: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A41EE88-03FE-40D2-B185-8B118C2A1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89" y="1625600"/>
                <a:ext cx="1196461" cy="119646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20CAEE7-5642-49C3-8C6B-C760D62E46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296613" y="5577430"/>
                <a:ext cx="443346" cy="471055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C2D9028-10D6-4B92-B580-A86335F99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091" y="2757975"/>
                <a:ext cx="1228354" cy="1228354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45" y="4094770"/>
              <a:ext cx="892225" cy="1023934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D585AA18-1D92-408E-B527-7540EE72FB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t="14445" r="31742" b="43757"/>
          <a:stretch/>
        </p:blipFill>
        <p:spPr>
          <a:xfrm>
            <a:off x="6423118" y="5580637"/>
            <a:ext cx="443346" cy="4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716BC5-60D7-4284-9691-9514610192EF}"/>
              </a:ext>
            </a:extLst>
          </p:cNvPr>
          <p:cNvGrpSpPr/>
          <p:nvPr/>
        </p:nvGrpSpPr>
        <p:grpSpPr>
          <a:xfrm>
            <a:off x="7664454" y="289073"/>
            <a:ext cx="4132525" cy="5929179"/>
            <a:chOff x="7664454" y="289073"/>
            <a:chExt cx="4132525" cy="592917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4775E1-5487-4880-A1A2-FD3C1EC15EEA}"/>
                </a:ext>
              </a:extLst>
            </p:cNvPr>
            <p:cNvSpPr/>
            <p:nvPr/>
          </p:nvSpPr>
          <p:spPr>
            <a:xfrm>
              <a:off x="7664454" y="289073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200000"/>
                </a:lnSpc>
              </a:pPr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Fruit Yogurt: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         fruit/veg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20CAEE7-5642-49C3-8C6B-C760D62E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741246" y="5564368"/>
              <a:ext cx="443346" cy="47105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FB14D0-EA24-451C-BC43-332819FE5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878" y="4081708"/>
              <a:ext cx="892225" cy="102393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585AA18-1D92-408E-B527-7540EE72F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9270821" y="5567575"/>
              <a:ext cx="443346" cy="4710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DBD11CA-8370-4A77-8DEA-CF727B7C7C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1760386"/>
              <a:ext cx="650180" cy="1015906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2E7BDC0-F8AC-4F71-AEB8-98EBEB7EF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180923" y="2897036"/>
              <a:ext cx="650180" cy="101590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2E890-9B09-4BB2-87BF-5649ED9FE5C3}"/>
              </a:ext>
            </a:extLst>
          </p:cNvPr>
          <p:cNvGrpSpPr/>
          <p:nvPr/>
        </p:nvGrpSpPr>
        <p:grpSpPr>
          <a:xfrm>
            <a:off x="292648" y="289072"/>
            <a:ext cx="4132525" cy="5929179"/>
            <a:chOff x="292648" y="289072"/>
            <a:chExt cx="4132525" cy="592917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6798B92-91BC-433A-8D05-FCBAFDF6AF48}"/>
                </a:ext>
              </a:extLst>
            </p:cNvPr>
            <p:cNvSpPr/>
            <p:nvPr/>
          </p:nvSpPr>
          <p:spPr>
            <a:xfrm>
              <a:off x="292648" y="289072"/>
              <a:ext cx="4132525" cy="5929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77800">
              <a:solidFill>
                <a:schemeClr val="tx1"/>
              </a:solidFill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lgerian" panose="04020705040A02060702" pitchFamily="82" charset="0"/>
                </a:rPr>
                <a:t>Butter chicken:</a:t>
              </a:r>
              <a:endParaRPr lang="en-US" sz="40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dairy</a:t>
              </a:r>
            </a:p>
            <a:p>
              <a:pPr algn="ctr">
                <a:lnSpc>
                  <a:spcPct val="200000"/>
                </a:lnSpc>
                <a:buSzPct val="150000"/>
              </a:pPr>
              <a:r>
                <a:rPr lang="en-US" sz="4000" dirty="0">
                  <a:solidFill>
                    <a:schemeClr val="tx1"/>
                  </a:solidFill>
                  <a:latin typeface="Algerian" panose="04020705040A02060702" pitchFamily="82" charset="0"/>
                </a:rPr>
                <a:t> Meat</a:t>
              </a:r>
              <a:endParaRPr lang="en-US" sz="4800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CCCCF76-5C90-47A1-8C75-7475CA541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2369440" y="5564367"/>
              <a:ext cx="443346" cy="471055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B5FB5D-037B-41BC-BA86-6999A408B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1899015" y="5567574"/>
              <a:ext cx="443346" cy="47105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01E23BB-3C95-4690-8C34-E4DA615E31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1760385"/>
              <a:ext cx="650180" cy="101590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D548C32-ED60-4E90-82DA-9D5773D182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43" r="18158"/>
            <a:stretch/>
          </p:blipFill>
          <p:spPr>
            <a:xfrm>
              <a:off x="809117" y="2897035"/>
              <a:ext cx="650180" cy="101590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FCD69D3-EA1B-4017-BDF5-11FAC84B4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1" y="3926004"/>
              <a:ext cx="1303647" cy="1303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34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52A7F3-5503-40EE-B24F-79585644CDD0}"/>
              </a:ext>
            </a:extLst>
          </p:cNvPr>
          <p:cNvGrpSpPr/>
          <p:nvPr/>
        </p:nvGrpSpPr>
        <p:grpSpPr>
          <a:xfrm>
            <a:off x="222820" y="302134"/>
            <a:ext cx="4132525" cy="5929179"/>
            <a:chOff x="222820" y="302134"/>
            <a:chExt cx="4132525" cy="59291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2DF4EE-BF33-4483-B2FB-2D771D080EAB}"/>
                </a:ext>
              </a:extLst>
            </p:cNvPr>
            <p:cNvGrpSpPr/>
            <p:nvPr/>
          </p:nvGrpSpPr>
          <p:grpSpPr>
            <a:xfrm>
              <a:off x="222820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29A4326-F822-49EC-8D7F-47B44A36FE49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19821" y="302135"/>
                <a:chExt cx="4132525" cy="592917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4AD598C-FFFC-498B-B5A0-671EB1704D14}"/>
                    </a:ext>
                  </a:extLst>
                </p:cNvPr>
                <p:cNvSpPr/>
                <p:nvPr/>
              </p:nvSpPr>
              <p:spPr>
                <a:xfrm>
                  <a:off x="219821" y="302135"/>
                  <a:ext cx="4132525" cy="59291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77800">
                  <a:solidFill>
                    <a:schemeClr val="tx1"/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>
                    <a:lnSpc>
                      <a:spcPct val="200000"/>
                    </a:lnSpc>
                  </a:pPr>
                  <a:r>
                    <a:rPr lang="en-US" sz="4000" b="1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quinoa salad:</a:t>
                  </a:r>
                  <a:endPara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        fruit/veg</a:t>
                  </a:r>
                </a:p>
                <a:p>
                  <a:pPr algn="ctr">
                    <a:lnSpc>
                      <a:spcPct val="200000"/>
                    </a:lnSpc>
                    <a:buSzPct val="150000"/>
                  </a:pPr>
                  <a:r>
                    <a: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rPr>
                    <a:t>  grain</a:t>
                  </a:r>
                  <a:endParaRPr lang="en-US" sz="4800" dirty="0">
                    <a:solidFill>
                      <a:schemeClr val="tx1"/>
                    </a:solidFill>
                    <a:latin typeface="Algerian" panose="04020705040A02060702" pitchFamily="82" charset="0"/>
                  </a:endParaRP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9252801-23C1-4A4C-B020-448359454919}"/>
                    </a:ext>
                  </a:extLst>
                </p:cNvPr>
                <p:cNvGrpSpPr/>
                <p:nvPr/>
              </p:nvGrpSpPr>
              <p:grpSpPr>
                <a:xfrm>
                  <a:off x="1695974" y="5577430"/>
                  <a:ext cx="1043985" cy="471055"/>
                  <a:chOff x="1695974" y="5577430"/>
                  <a:chExt cx="1043985" cy="471055"/>
                </a:xfrm>
              </p:grpSpPr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2FE1249F-AB7C-4A4E-8493-765182617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05D5B81-0FBB-4094-AC15-C71A9209339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5974" y="5582124"/>
                    <a:ext cx="6607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>
                        <a:latin typeface="Algerian" panose="04020705040A02060702" pitchFamily="82" charset="0"/>
                      </a:rPr>
                      <a:t>2 x</a:t>
                    </a:r>
                  </a:p>
                </p:txBody>
              </p:sp>
            </p:grpSp>
          </p:grp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374E674B-3F12-41DD-9C0F-4258E0D06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1726820"/>
                <a:ext cx="892225" cy="1023934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EDDC44-6735-437D-842A-FFEDDF2AB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4241778"/>
                <a:ext cx="1023934" cy="1023934"/>
              </a:xfrm>
              <a:prstGeom prst="rect">
                <a:avLst/>
              </a:prstGeom>
            </p:spPr>
          </p:pic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F455970-9B7C-4EA5-8043-CD6133CB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60" y="2984299"/>
              <a:ext cx="892225" cy="102393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6144A-928E-401C-8BF8-0A7CE7031FB7}"/>
              </a:ext>
            </a:extLst>
          </p:cNvPr>
          <p:cNvGrpSpPr/>
          <p:nvPr/>
        </p:nvGrpSpPr>
        <p:grpSpPr>
          <a:xfrm>
            <a:off x="4663885" y="302134"/>
            <a:ext cx="4132525" cy="5929179"/>
            <a:chOff x="4663885" y="302134"/>
            <a:chExt cx="4132525" cy="59291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7A43CB2-4C45-425E-8471-5D65A6866AA7}"/>
                </a:ext>
              </a:extLst>
            </p:cNvPr>
            <p:cNvGrpSpPr/>
            <p:nvPr/>
          </p:nvGrpSpPr>
          <p:grpSpPr>
            <a:xfrm>
              <a:off x="4663885" y="302134"/>
              <a:ext cx="4132525" cy="5929179"/>
              <a:chOff x="222820" y="302134"/>
              <a:chExt cx="4132525" cy="592917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481BCAA-D6B1-455B-B769-434BA6F87844}"/>
                  </a:ext>
                </a:extLst>
              </p:cNvPr>
              <p:cNvGrpSpPr/>
              <p:nvPr/>
            </p:nvGrpSpPr>
            <p:grpSpPr>
              <a:xfrm>
                <a:off x="222820" y="302134"/>
                <a:ext cx="4132525" cy="5929179"/>
                <a:chOff x="222820" y="302134"/>
                <a:chExt cx="4132525" cy="5929179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714BA15-719B-46D1-85F4-94290ECFE2CF}"/>
                    </a:ext>
                  </a:extLst>
                </p:cNvPr>
                <p:cNvGrpSpPr/>
                <p:nvPr/>
              </p:nvGrpSpPr>
              <p:grpSpPr>
                <a:xfrm>
                  <a:off x="222820" y="302134"/>
                  <a:ext cx="4132525" cy="5929179"/>
                  <a:chOff x="219821" y="302135"/>
                  <a:chExt cx="4132525" cy="5929179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E6C22E6-4F7B-4D8D-8B4F-68C6F9F0C3E8}"/>
                      </a:ext>
                    </a:extLst>
                  </p:cNvPr>
                  <p:cNvSpPr/>
                  <p:nvPr/>
                </p:nvSpPr>
                <p:spPr>
                  <a:xfrm>
                    <a:off x="219821" y="302135"/>
                    <a:ext cx="4132525" cy="592917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77800">
                    <a:solidFill>
                      <a:schemeClr val="tx1"/>
                    </a:solidFill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en-US" sz="4000" b="1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quinoa salad:</a:t>
                    </a:r>
                    <a:endParaRPr lang="en-US" sz="40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        fruit/veg</a:t>
                    </a:r>
                  </a:p>
                  <a:p>
                    <a:pPr algn="ctr">
                      <a:lnSpc>
                        <a:spcPct val="200000"/>
                      </a:lnSpc>
                      <a:buSzPct val="150000"/>
                    </a:pPr>
                    <a:r>
                      <a:rPr lang="en-US" sz="4000" dirty="0">
                        <a:solidFill>
                          <a:schemeClr val="tx1"/>
                        </a:solidFill>
                        <a:latin typeface="Algerian" panose="04020705040A02060702" pitchFamily="82" charset="0"/>
                      </a:rPr>
                      <a:t>  grain</a:t>
                    </a:r>
                    <a:endParaRPr lang="en-US" sz="4800" dirty="0">
                      <a:solidFill>
                        <a:schemeClr val="tx1"/>
                      </a:solidFill>
                      <a:latin typeface="Algerian" panose="04020705040A02060702" pitchFamily="82" charset="0"/>
                    </a:endParaRP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A722D021-97D7-4D38-B8CF-3B31F999AC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PlasticWrap/>
                            </a14:imgEffect>
                            <a14:imgEffect>
                              <a14:colorTemperature colorTemp="112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919" t="14445" r="31742" b="43757"/>
                  <a:stretch/>
                </p:blipFill>
                <p:spPr>
                  <a:xfrm>
                    <a:off x="2296613" y="5577430"/>
                    <a:ext cx="443346" cy="47105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BF01AEBD-C803-4014-8DF8-59451E8DA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1726820"/>
                  <a:ext cx="892225" cy="1023934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71D60C8C-336D-4F8B-97BC-BDE76A68EB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0" y="4241778"/>
                  <a:ext cx="1023934" cy="1023934"/>
                </a:xfrm>
                <a:prstGeom prst="rect">
                  <a:avLst/>
                </a:prstGeom>
              </p:spPr>
            </p:pic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D5C8A67-EE64-4C22-87CB-09FA48BC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360" y="2984299"/>
                <a:ext cx="892225" cy="1023934"/>
              </a:xfrm>
              <a:prstGeom prst="rect">
                <a:avLst/>
              </a:prstGeom>
            </p:spPr>
          </p:pic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D2D8BC2-7C87-4F15-B729-80E3E5AA8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lasticWrap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9" t="14445" r="31742" b="43757"/>
            <a:stretch/>
          </p:blipFill>
          <p:spPr>
            <a:xfrm>
              <a:off x="6286801" y="5572733"/>
              <a:ext cx="443346" cy="471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207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Hummus plate: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3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shawarma: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37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5459E4-828E-498C-8217-DF87F4234815}"/>
              </a:ext>
            </a:extLst>
          </p:cNvPr>
          <p:cNvGrpSpPr/>
          <p:nvPr/>
        </p:nvGrpSpPr>
        <p:grpSpPr>
          <a:xfrm>
            <a:off x="219821" y="302135"/>
            <a:ext cx="4132525" cy="5929179"/>
            <a:chOff x="219821" y="302135"/>
            <a:chExt cx="4132525" cy="592917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29A4326-F822-49EC-8D7F-47B44A36FE49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AD598C-FFFC-498B-B5A0-671EB1704D14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71E8977-1EA4-439B-BEA6-114566CF7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252801-23C1-4A4C-B020-448359454919}"/>
                  </a:ext>
                </a:extLst>
              </p:cNvPr>
              <p:cNvGrpSpPr/>
              <p:nvPr/>
            </p:nvGrpSpPr>
            <p:grpSpPr>
              <a:xfrm>
                <a:off x="1695974" y="5577430"/>
                <a:ext cx="1043985" cy="471055"/>
                <a:chOff x="1695974" y="5577430"/>
                <a:chExt cx="1043985" cy="471055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2FE1249F-AB7C-4A4E-8493-765182617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lasticWrap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19" t="14445" r="31742" b="43757"/>
                <a:stretch/>
              </p:blipFill>
              <p:spPr>
                <a:xfrm>
                  <a:off x="2296613" y="5577430"/>
                  <a:ext cx="443346" cy="471055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5D5B81-0FBB-4094-AC15-C71A9209339E}"/>
                    </a:ext>
                  </a:extLst>
                </p:cNvPr>
                <p:cNvSpPr txBox="1"/>
                <p:nvPr/>
              </p:nvSpPr>
              <p:spPr>
                <a:xfrm>
                  <a:off x="1695974" y="5582124"/>
                  <a:ext cx="6607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latin typeface="Algerian" panose="04020705040A02060702" pitchFamily="82" charset="0"/>
                    </a:rPr>
                    <a:t>1 x</a:t>
                  </a:r>
                </a:p>
              </p:txBody>
            </p:sp>
          </p:grp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4E674B-3F12-41DD-9C0F-4258E0D0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E69758-5A25-4F43-B2A5-AEAA65B0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1097AB-E6AF-4933-A7E9-1D0792E4EB31}"/>
              </a:ext>
            </a:extLst>
          </p:cNvPr>
          <p:cNvGrpSpPr/>
          <p:nvPr/>
        </p:nvGrpSpPr>
        <p:grpSpPr>
          <a:xfrm>
            <a:off x="4433524" y="302135"/>
            <a:ext cx="4132525" cy="5929179"/>
            <a:chOff x="219821" y="302135"/>
            <a:chExt cx="4132525" cy="59291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4F3028-0426-42FA-AD01-58F964D5C407}"/>
                </a:ext>
              </a:extLst>
            </p:cNvPr>
            <p:cNvGrpSpPr/>
            <p:nvPr/>
          </p:nvGrpSpPr>
          <p:grpSpPr>
            <a:xfrm>
              <a:off x="219821" y="302135"/>
              <a:ext cx="4132525" cy="5929179"/>
              <a:chOff x="219821" y="302135"/>
              <a:chExt cx="4132525" cy="59291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9C9FCE-C01B-410F-8204-5BFA55D5E182}"/>
                  </a:ext>
                </a:extLst>
              </p:cNvPr>
              <p:cNvSpPr/>
              <p:nvPr/>
            </p:nvSpPr>
            <p:spPr>
              <a:xfrm>
                <a:off x="219821" y="302135"/>
                <a:ext cx="4132525" cy="59291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77800">
                <a:solidFill>
                  <a:schemeClr val="tx1"/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en-US" sz="4000" b="1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Beef nigiri :</a:t>
                </a:r>
                <a:endParaRPr lang="en-US" sz="40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meat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        fruit/veg</a:t>
                </a:r>
              </a:p>
              <a:p>
                <a:pPr algn="ctr">
                  <a:lnSpc>
                    <a:spcPct val="200000"/>
                  </a:lnSpc>
                  <a:buSzPct val="150000"/>
                </a:pPr>
                <a:r>
                  <a:rPr lang="en-US" sz="4000" dirty="0">
                    <a:solidFill>
                      <a:schemeClr val="tx1"/>
                    </a:solidFill>
                    <a:latin typeface="Algerian" panose="04020705040A02060702" pitchFamily="82" charset="0"/>
                  </a:rPr>
                  <a:t>  grain</a:t>
                </a:r>
                <a:endParaRPr lang="en-US" sz="4800" dirty="0">
                  <a:solidFill>
                    <a:schemeClr val="tx1"/>
                  </a:solidFill>
                  <a:latin typeface="Algerian" panose="04020705040A02060702" pitchFamily="82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BBB6B205-09F6-4366-AF52-949E7BADB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79" y="1513444"/>
                <a:ext cx="1303647" cy="1303647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CD33541-348A-4DB4-A72E-740F3538C1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lasticWrap/>
                        </a14:imgEffect>
                        <a14:imgEffect>
                          <a14:colorTemperature colorTemp="11200"/>
                        </a14:imgEffect>
                        <a14:imgEffect>
                          <a14:saturation sat="40000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19" t="14445" r="31742" b="43757"/>
              <a:stretch/>
            </p:blipFill>
            <p:spPr>
              <a:xfrm>
                <a:off x="2064410" y="5577430"/>
                <a:ext cx="443346" cy="471055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743E825-0200-4FE7-823E-A3EE14383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91" y="2975062"/>
              <a:ext cx="892225" cy="102393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33A8FFE-907A-482E-ACED-A035A735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440" y="4156967"/>
              <a:ext cx="1023934" cy="1023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26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281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Eden Bensaid</dc:creator>
  <cp:lastModifiedBy>Eden Bensaid</cp:lastModifiedBy>
  <cp:revision>25</cp:revision>
  <dcterms:created xsi:type="dcterms:W3CDTF">2020-02-17T14:29:07Z</dcterms:created>
  <dcterms:modified xsi:type="dcterms:W3CDTF">2020-02-18T03:19:18Z</dcterms:modified>
</cp:coreProperties>
</file>